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76"/>
  </p:notesMasterIdLst>
  <p:handoutMasterIdLst>
    <p:handoutMasterId r:id="rId177"/>
  </p:handoutMasterIdLst>
  <p:sldIdLst>
    <p:sldId id="1224" r:id="rId2"/>
    <p:sldId id="1225" r:id="rId3"/>
    <p:sldId id="257" r:id="rId4"/>
    <p:sldId id="259" r:id="rId5"/>
    <p:sldId id="260" r:id="rId6"/>
    <p:sldId id="273" r:id="rId7"/>
    <p:sldId id="272" r:id="rId8"/>
    <p:sldId id="274" r:id="rId9"/>
    <p:sldId id="1613" r:id="rId10"/>
    <p:sldId id="276" r:id="rId11"/>
    <p:sldId id="277" r:id="rId12"/>
    <p:sldId id="2924" r:id="rId13"/>
    <p:sldId id="278" r:id="rId14"/>
    <p:sldId id="279" r:id="rId15"/>
    <p:sldId id="280" r:id="rId16"/>
    <p:sldId id="293" r:id="rId17"/>
    <p:sldId id="294" r:id="rId18"/>
    <p:sldId id="295" r:id="rId19"/>
    <p:sldId id="296" r:id="rId20"/>
    <p:sldId id="3014" r:id="rId21"/>
    <p:sldId id="3015" r:id="rId22"/>
    <p:sldId id="1622" r:id="rId23"/>
    <p:sldId id="282" r:id="rId24"/>
    <p:sldId id="283" r:id="rId25"/>
    <p:sldId id="1630" r:id="rId26"/>
    <p:sldId id="2920" r:id="rId27"/>
    <p:sldId id="1631" r:id="rId28"/>
    <p:sldId id="1632" r:id="rId29"/>
    <p:sldId id="1633" r:id="rId30"/>
    <p:sldId id="1634" r:id="rId31"/>
    <p:sldId id="2958" r:id="rId32"/>
    <p:sldId id="1642" r:id="rId33"/>
    <p:sldId id="1643" r:id="rId34"/>
    <p:sldId id="1644" r:id="rId35"/>
    <p:sldId id="1645" r:id="rId36"/>
    <p:sldId id="2921" r:id="rId37"/>
    <p:sldId id="1647" r:id="rId38"/>
    <p:sldId id="2960" r:id="rId39"/>
    <p:sldId id="1646" r:id="rId40"/>
    <p:sldId id="1649" r:id="rId41"/>
    <p:sldId id="3007" r:id="rId42"/>
    <p:sldId id="3008" r:id="rId43"/>
    <p:sldId id="3009" r:id="rId44"/>
    <p:sldId id="3010" r:id="rId45"/>
    <p:sldId id="3011" r:id="rId46"/>
    <p:sldId id="3012" r:id="rId47"/>
    <p:sldId id="3013" r:id="rId48"/>
    <p:sldId id="397" r:id="rId49"/>
    <p:sldId id="398" r:id="rId50"/>
    <p:sldId id="399" r:id="rId51"/>
    <p:sldId id="308" r:id="rId52"/>
    <p:sldId id="1654" r:id="rId53"/>
    <p:sldId id="400" r:id="rId54"/>
    <p:sldId id="401" r:id="rId55"/>
    <p:sldId id="2961" r:id="rId56"/>
    <p:sldId id="1672" r:id="rId57"/>
    <p:sldId id="1657" r:id="rId58"/>
    <p:sldId id="1659" r:id="rId59"/>
    <p:sldId id="1661" r:id="rId60"/>
    <p:sldId id="402" r:id="rId61"/>
    <p:sldId id="2963" r:id="rId62"/>
    <p:sldId id="1662" r:id="rId63"/>
    <p:sldId id="1663" r:id="rId64"/>
    <p:sldId id="1664" r:id="rId65"/>
    <p:sldId id="390" r:id="rId66"/>
    <p:sldId id="391" r:id="rId67"/>
    <p:sldId id="392" r:id="rId68"/>
    <p:sldId id="393" r:id="rId69"/>
    <p:sldId id="394" r:id="rId70"/>
    <p:sldId id="1665" r:id="rId71"/>
    <p:sldId id="1668" r:id="rId72"/>
    <p:sldId id="1669" r:id="rId73"/>
    <p:sldId id="1667" r:id="rId74"/>
    <p:sldId id="1670" r:id="rId75"/>
    <p:sldId id="1671" r:id="rId76"/>
    <p:sldId id="1666" r:id="rId77"/>
    <p:sldId id="2965" r:id="rId78"/>
    <p:sldId id="2929" r:id="rId79"/>
    <p:sldId id="2930" r:id="rId80"/>
    <p:sldId id="2931" r:id="rId81"/>
    <p:sldId id="2967" r:id="rId82"/>
    <p:sldId id="2932" r:id="rId83"/>
    <p:sldId id="2933" r:id="rId84"/>
    <p:sldId id="2934" r:id="rId85"/>
    <p:sldId id="2969" r:id="rId86"/>
    <p:sldId id="2935" r:id="rId87"/>
    <p:sldId id="2936" r:id="rId88"/>
    <p:sldId id="2937" r:id="rId89"/>
    <p:sldId id="2971" r:id="rId90"/>
    <p:sldId id="2938" r:id="rId91"/>
    <p:sldId id="2940" r:id="rId92"/>
    <p:sldId id="2973" r:id="rId93"/>
    <p:sldId id="2941" r:id="rId94"/>
    <p:sldId id="2943" r:id="rId95"/>
    <p:sldId id="2975" r:id="rId96"/>
    <p:sldId id="2944" r:id="rId97"/>
    <p:sldId id="2945" r:id="rId98"/>
    <p:sldId id="2946" r:id="rId99"/>
    <p:sldId id="2947" r:id="rId100"/>
    <p:sldId id="2976" r:id="rId101"/>
    <p:sldId id="2948" r:id="rId102"/>
    <p:sldId id="2949" r:id="rId103"/>
    <p:sldId id="2950" r:id="rId104"/>
    <p:sldId id="2951" r:id="rId105"/>
    <p:sldId id="2977" r:id="rId106"/>
    <p:sldId id="2953" r:id="rId107"/>
    <p:sldId id="2954" r:id="rId108"/>
    <p:sldId id="2955" r:id="rId109"/>
    <p:sldId id="352" r:id="rId110"/>
    <p:sldId id="2980" r:id="rId111"/>
    <p:sldId id="2981" r:id="rId112"/>
    <p:sldId id="2982" r:id="rId113"/>
    <p:sldId id="2983" r:id="rId114"/>
    <p:sldId id="2984" r:id="rId115"/>
    <p:sldId id="2985" r:id="rId116"/>
    <p:sldId id="2986" r:id="rId117"/>
    <p:sldId id="2987" r:id="rId118"/>
    <p:sldId id="2988" r:id="rId119"/>
    <p:sldId id="2989" r:id="rId120"/>
    <p:sldId id="2990" r:id="rId121"/>
    <p:sldId id="2991" r:id="rId122"/>
    <p:sldId id="2992" r:id="rId123"/>
    <p:sldId id="2993" r:id="rId124"/>
    <p:sldId id="2994" r:id="rId125"/>
    <p:sldId id="2995" r:id="rId126"/>
    <p:sldId id="2996" r:id="rId127"/>
    <p:sldId id="2997" r:id="rId128"/>
    <p:sldId id="2998" r:id="rId129"/>
    <p:sldId id="2999" r:id="rId130"/>
    <p:sldId id="3000" r:id="rId131"/>
    <p:sldId id="3001" r:id="rId132"/>
    <p:sldId id="3002" r:id="rId133"/>
    <p:sldId id="3003" r:id="rId134"/>
    <p:sldId id="3004" r:id="rId135"/>
    <p:sldId id="3005" r:id="rId136"/>
    <p:sldId id="3006" r:id="rId137"/>
    <p:sldId id="2978" r:id="rId138"/>
    <p:sldId id="1798" r:id="rId139"/>
    <p:sldId id="1799" r:id="rId140"/>
    <p:sldId id="1800" r:id="rId141"/>
    <p:sldId id="1801" r:id="rId142"/>
    <p:sldId id="1696" r:id="rId143"/>
    <p:sldId id="1746" r:id="rId144"/>
    <p:sldId id="1714" r:id="rId145"/>
    <p:sldId id="1715" r:id="rId146"/>
    <p:sldId id="1747" r:id="rId147"/>
    <p:sldId id="1716" r:id="rId148"/>
    <p:sldId id="1748" r:id="rId149"/>
    <p:sldId id="1719" r:id="rId150"/>
    <p:sldId id="1743" r:id="rId151"/>
    <p:sldId id="1749" r:id="rId152"/>
    <p:sldId id="1721" r:id="rId153"/>
    <p:sldId id="1724" r:id="rId154"/>
    <p:sldId id="1725" r:id="rId155"/>
    <p:sldId id="2957" r:id="rId156"/>
    <p:sldId id="1722" r:id="rId157"/>
    <p:sldId id="1751" r:id="rId158"/>
    <p:sldId id="1723" r:id="rId159"/>
    <p:sldId id="1730" r:id="rId160"/>
    <p:sldId id="1752" r:id="rId161"/>
    <p:sldId id="1704" r:id="rId162"/>
    <p:sldId id="1753" r:id="rId163"/>
    <p:sldId id="1706" r:id="rId164"/>
    <p:sldId id="1754" r:id="rId165"/>
    <p:sldId id="1708" r:id="rId166"/>
    <p:sldId id="1733" r:id="rId167"/>
    <p:sldId id="1755" r:id="rId168"/>
    <p:sldId id="1709" r:id="rId169"/>
    <p:sldId id="1734" r:id="rId170"/>
    <p:sldId id="1735" r:id="rId171"/>
    <p:sldId id="2979" r:id="rId172"/>
    <p:sldId id="1853" r:id="rId173"/>
    <p:sldId id="1970" r:id="rId174"/>
    <p:sldId id="1598" r:id="rId175"/>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223649-5A1E-4E5C-9950-B4514F00FC3B}">
          <p14:sldIdLst>
            <p14:sldId id="1224"/>
            <p14:sldId id="1225"/>
            <p14:sldId id="257"/>
            <p14:sldId id="259"/>
            <p14:sldId id="260"/>
            <p14:sldId id="273"/>
            <p14:sldId id="272"/>
            <p14:sldId id="274"/>
          </p14:sldIdLst>
        </p14:section>
        <p14:section name="Default Section" id="{D881AB7A-44C4-4609-A2D0-B9DB6ECCB71E}">
          <p14:sldIdLst>
            <p14:sldId id="1613"/>
            <p14:sldId id="276"/>
            <p14:sldId id="277"/>
            <p14:sldId id="2924"/>
            <p14:sldId id="278"/>
            <p14:sldId id="279"/>
            <p14:sldId id="280"/>
            <p14:sldId id="293"/>
            <p14:sldId id="294"/>
            <p14:sldId id="295"/>
            <p14:sldId id="296"/>
            <p14:sldId id="3014"/>
            <p14:sldId id="3015"/>
            <p14:sldId id="1622"/>
            <p14:sldId id="282"/>
            <p14:sldId id="283"/>
            <p14:sldId id="1630"/>
            <p14:sldId id="2920"/>
            <p14:sldId id="1631"/>
            <p14:sldId id="1632"/>
            <p14:sldId id="1633"/>
            <p14:sldId id="1634"/>
            <p14:sldId id="2958"/>
            <p14:sldId id="1642"/>
            <p14:sldId id="1643"/>
            <p14:sldId id="1644"/>
            <p14:sldId id="1645"/>
            <p14:sldId id="2921"/>
            <p14:sldId id="1647"/>
            <p14:sldId id="2960"/>
            <p14:sldId id="1646"/>
            <p14:sldId id="1649"/>
            <p14:sldId id="3007"/>
            <p14:sldId id="3008"/>
            <p14:sldId id="3009"/>
            <p14:sldId id="3010"/>
            <p14:sldId id="3011"/>
            <p14:sldId id="3012"/>
            <p14:sldId id="3013"/>
            <p14:sldId id="397"/>
            <p14:sldId id="398"/>
            <p14:sldId id="399"/>
            <p14:sldId id="308"/>
            <p14:sldId id="1654"/>
            <p14:sldId id="400"/>
            <p14:sldId id="401"/>
            <p14:sldId id="2961"/>
            <p14:sldId id="1672"/>
            <p14:sldId id="1657"/>
            <p14:sldId id="1659"/>
            <p14:sldId id="1661"/>
            <p14:sldId id="402"/>
            <p14:sldId id="2963"/>
            <p14:sldId id="1662"/>
            <p14:sldId id="1663"/>
            <p14:sldId id="1664"/>
            <p14:sldId id="390"/>
            <p14:sldId id="391"/>
            <p14:sldId id="392"/>
            <p14:sldId id="393"/>
            <p14:sldId id="394"/>
            <p14:sldId id="1665"/>
            <p14:sldId id="1668"/>
            <p14:sldId id="1669"/>
            <p14:sldId id="1667"/>
            <p14:sldId id="1670"/>
            <p14:sldId id="1671"/>
            <p14:sldId id="1666"/>
            <p14:sldId id="2965"/>
            <p14:sldId id="2929"/>
            <p14:sldId id="2930"/>
            <p14:sldId id="2931"/>
            <p14:sldId id="2967"/>
            <p14:sldId id="2932"/>
            <p14:sldId id="2933"/>
            <p14:sldId id="2934"/>
            <p14:sldId id="2969"/>
            <p14:sldId id="2935"/>
            <p14:sldId id="2936"/>
            <p14:sldId id="2937"/>
            <p14:sldId id="2971"/>
            <p14:sldId id="2938"/>
            <p14:sldId id="2940"/>
            <p14:sldId id="2973"/>
            <p14:sldId id="2941"/>
            <p14:sldId id="2943"/>
            <p14:sldId id="2975"/>
            <p14:sldId id="2944"/>
            <p14:sldId id="2945"/>
            <p14:sldId id="2946"/>
            <p14:sldId id="2947"/>
            <p14:sldId id="2976"/>
            <p14:sldId id="2948"/>
            <p14:sldId id="2949"/>
            <p14:sldId id="2950"/>
            <p14:sldId id="2951"/>
            <p14:sldId id="2977"/>
            <p14:sldId id="2953"/>
            <p14:sldId id="2954"/>
            <p14:sldId id="2955"/>
            <p14:sldId id="352"/>
            <p14:sldId id="2980"/>
            <p14:sldId id="2981"/>
            <p14:sldId id="2982"/>
            <p14:sldId id="2983"/>
            <p14:sldId id="2984"/>
            <p14:sldId id="2985"/>
            <p14:sldId id="2986"/>
            <p14:sldId id="2987"/>
            <p14:sldId id="2988"/>
            <p14:sldId id="2989"/>
            <p14:sldId id="2990"/>
            <p14:sldId id="2991"/>
            <p14:sldId id="2992"/>
            <p14:sldId id="2993"/>
            <p14:sldId id="2994"/>
            <p14:sldId id="2995"/>
            <p14:sldId id="2996"/>
            <p14:sldId id="2997"/>
            <p14:sldId id="2998"/>
            <p14:sldId id="2999"/>
            <p14:sldId id="3000"/>
            <p14:sldId id="3001"/>
            <p14:sldId id="3002"/>
            <p14:sldId id="3003"/>
            <p14:sldId id="3004"/>
            <p14:sldId id="3005"/>
            <p14:sldId id="3006"/>
            <p14:sldId id="2978"/>
            <p14:sldId id="1798"/>
            <p14:sldId id="1799"/>
            <p14:sldId id="1800"/>
            <p14:sldId id="1801"/>
            <p14:sldId id="1696"/>
            <p14:sldId id="1746"/>
            <p14:sldId id="1714"/>
            <p14:sldId id="1715"/>
            <p14:sldId id="1747"/>
            <p14:sldId id="1716"/>
            <p14:sldId id="1748"/>
            <p14:sldId id="1719"/>
            <p14:sldId id="1743"/>
            <p14:sldId id="1749"/>
            <p14:sldId id="1721"/>
            <p14:sldId id="1724"/>
            <p14:sldId id="1725"/>
            <p14:sldId id="2957"/>
            <p14:sldId id="1722"/>
            <p14:sldId id="1751"/>
            <p14:sldId id="1723"/>
            <p14:sldId id="1730"/>
            <p14:sldId id="1752"/>
            <p14:sldId id="1704"/>
            <p14:sldId id="1753"/>
            <p14:sldId id="1706"/>
            <p14:sldId id="1754"/>
            <p14:sldId id="1708"/>
            <p14:sldId id="1733"/>
            <p14:sldId id="1755"/>
            <p14:sldId id="1709"/>
            <p14:sldId id="1734"/>
            <p14:sldId id="1735"/>
            <p14:sldId id="2979"/>
            <p14:sldId id="1853"/>
            <p14:sldId id="1970"/>
            <p14:sldId id="1598"/>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03" autoAdjust="0"/>
    <p:restoredTop sz="99110" autoAdjust="0"/>
  </p:normalViewPr>
  <p:slideViewPr>
    <p:cSldViewPr>
      <p:cViewPr>
        <p:scale>
          <a:sx n="78" d="100"/>
          <a:sy n="78" d="100"/>
        </p:scale>
        <p:origin x="-876" y="-72"/>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38" y="-9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1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75.wmf"/><Relationship Id="rId1" Type="http://schemas.openxmlformats.org/officeDocument/2006/relationships/image" Target="../media/image23.wmf"/><Relationship Id="rId4"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5.wmf"/><Relationship Id="rId1" Type="http://schemas.openxmlformats.org/officeDocument/2006/relationships/image" Target="../media/image23.wmf"/><Relationship Id="rId4" Type="http://schemas.openxmlformats.org/officeDocument/2006/relationships/image" Target="../media/image9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1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2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4" Type="http://schemas.openxmlformats.org/officeDocument/2006/relationships/image" Target="../media/image12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8.wmf"/><Relationship Id="rId1" Type="http://schemas.openxmlformats.org/officeDocument/2006/relationships/image" Target="../media/image12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1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32.wmf"/><Relationship Id="rId1" Type="http://schemas.openxmlformats.org/officeDocument/2006/relationships/image" Target="../media/image13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 Id="rId4" Type="http://schemas.openxmlformats.org/officeDocument/2006/relationships/image" Target="../media/image1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5.wmf"/><Relationship Id="rId1" Type="http://schemas.openxmlformats.org/officeDocument/2006/relationships/image" Target="../media/image23.wmf"/><Relationship Id="rId4"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3CFFB1D5-221C-4C9C-BBBC-9726FAA49C7B}" type="datetimeFigureOut">
              <a:rPr lang="en-US" smtClean="0"/>
              <a:pPr/>
              <a:t>5/1/2022</a:t>
            </a:fld>
            <a:endParaRPr lang="en-US"/>
          </a:p>
        </p:txBody>
      </p:sp>
      <p:sp>
        <p:nvSpPr>
          <p:cNvPr id="4" name="Footer Placeholder 3"/>
          <p:cNvSpPr>
            <a:spLocks noGrp="1"/>
          </p:cNvSpPr>
          <p:nvPr>
            <p:ph type="ftr" sz="quarter" idx="2"/>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vl1pPr>
          </a:lstStyle>
          <a:p>
            <a:fld id="{5585B7C5-6057-4F29-8696-65B28EF557C0}" type="slidenum">
              <a:rPr lang="en-US" smtClean="0"/>
              <a:pPr/>
              <a:t>‹#›</a:t>
            </a:fld>
            <a:endParaRPr lang="en-US"/>
          </a:p>
        </p:txBody>
      </p:sp>
    </p:spTree>
    <p:extLst>
      <p:ext uri="{BB962C8B-B14F-4D97-AF65-F5344CB8AC3E}">
        <p14:creationId xmlns:p14="http://schemas.microsoft.com/office/powerpoint/2010/main" val="22911277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1:35.017"/>
    </inkml:context>
    <inkml:brush xml:id="br0">
      <inkml:brushProperty name="width" value="0.34286" units="cm"/>
      <inkml:brushProperty name="height" value="0.34286" units="cm"/>
      <inkml:brushProperty name="color" value="#E71224"/>
    </inkml:brush>
  </inkml:definitions>
  <inkml:trace contextRef="#ctx0" brushRef="#br0">48 257 8379,'9'12'307,"-4"4"-335,-3-3 1,-2 12 27,0-4 1,0-7 2,0 8 0,0-6-2,0 10 1,0-4 15,0 5 1,6-1-1,-1 6-15,-2 0 0,-1-5 1,-2 0-5,0 1 0,0-3 1,0 2 1,6 2-3,-1 8 0,2-5 0,-3 2-7,1-6 0,0-6-25,-5 5 1,0-1-56,0 6 0,0 0 15,0 0 1,2-5-87,3 0 129,-3-7 0,7 8 40,-4-7-24,-3-6-4,5 6 9,-7-10-53,0 12 8,0-7 36,0 7 34,0-5-16,0-2 0,0-2-51,0-12 2,0 5 48,0 0 73,0-5-32,8 5-37,0-7 21,8 0 0,2 0 78,4 0 1,-3 0-72,8 0 0,-11 0-28,5 0 1,-5 0 16,11 0 1,2 0 29,8 0 1,-3 0-26,3 0 1,-3 0-22,-2 0 0,0 0-64,0 0-49,1 0-38,-1 0-358,0 0-195,-15 0 32,5 0 670,-13 0 0,0-7 0,-2-2 0</inkml:trace>
  <inkml:trace contextRef="#ctx0" brushRef="#br0" timeOffset="761">193 674 7525,'-18'0'-867,"-4"0"1087,21 0 90,-7 0-251,23-7 0,2 5 2,16-4 1,-1 5-49,0 1 0,0 0-29,0 0 1,7-6-55,4 1 0,1-6-32,-1 6 1,0-2-58,-11 1 1,4 3-435,-10-8 237,-10 8 356,-1-4 0,-15 7 0,0 0 0</inkml:trace>
  <inkml:trace contextRef="#ctx0" brushRef="#br0" timeOffset="1449">0 0 6752,'18'9'278,"5"-2"-144,-7-7 0,2 0 2,9 0 0,-1 0-19,6 0 1,1 0-52,-1 0 1,5 0-49,0 0 0,6 0 1,-7-2 1,-6-3 1,-3 3-92,-6-3 0,4 3-397,7 2 111,-7 0 0,4 2-357,-8 3 714,0-3 0,-5 12 0,1-5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24.354"/>
    </inkml:context>
    <inkml:brush xml:id="br0">
      <inkml:brushProperty name="width" value="0.08571" units="cm"/>
      <inkml:brushProperty name="height" value="0.08571" units="cm"/>
    </inkml:brush>
  </inkml:definitions>
  <inkml:trace contextRef="#ctx0" brushRef="#br0">65 97 6437,'16'0'-54,"-5"0"0,-1 0-37,3 0 1,-4 0 139,1 0 1,-4 0 26,4 0 1,-4 0-1,5 0-29,1 0 1,-3 0-1,2-2-31,1-3 0,2 1-15,2-6 0,-7 4 1,-2-3 12,1 2 0,-7-5 4,5 1 1,-5 2-22,-1-1 11,0 6 0,-1-3-19,-5 7 1,-3 0 6,-7 0 0,0 0 1,0 0 0,0 0 0,0 5 1,0 2 1,0 2 1,0-5 0,2 3 0,1-2 0,3 1 0,-1 6 4,-5-1 1,5-2-1,2 1 2,2 3 0,-3 1 1,2 2 45,0 0 0,4-5 0,-1 0 18,3 1 0,2-3 1,0 2 11,0 1 0,0 2-24,0 2 0,0-5 1,2-2 29,3-2 1,-1 0-17,6-1 1,1-5 0,3 6-10,-3 1 0,3-7 0,-3 5-2,3-4 0,-3-2 1,-1 0-1,3 0-27,1 0 1,2 0-1,0 0 1,0 0-40,0 0 0,0-2 1,0-2-1,0-1 24,0 1 0,0 2 0,1 1-15,-1-5 0,0 5-7,0-5-117,0 4 0,-6 2-739,1 0 78,-7 0 781,3 0 0,-14-7 0,-2-2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4:35.909"/>
    </inkml:context>
    <inkml:brush xml:id="br0">
      <inkml:brushProperty name="width" value="0.08571" units="cm"/>
      <inkml:brushProperty name="height" value="0.08571" units="cm"/>
    </inkml:brush>
  </inkml:definitions>
  <inkml:trace contextRef="#ctx0" brushRef="#br0">0 112 6985,'0'-16'-141,"0"7"367,0 2 135,0 7-164,0 0-129,8 0 0,-7 2 1,7 2-1,-3 3 5,0 2 0,2 1 0,-3 6 0,1 0-6,-1 1 0,3 4 0,-2 0 0,-1-1-46,-2-2 0,-1 3 0,3 0 0,1 1-8,-1 1 1,-2-5 0,-1 3 0,3-3-95,1-2 1,2 0 0,-3 0-125,1 0 0,1 0 0,-6 0-398,0 0 1,5-5-28,0 0 630,1-8 0,-13 4 0,-2-7 0</inkml:trace>
  <inkml:trace contextRef="#ctx0" brushRef="#br0" timeOffset="1179">33 128 8136,'0'-10'-548,"0"-1"0,1 2 678,5-2 1,-3-1-87,8 7 0,-6-6 0,6 6-43,1 1 0,-3 2 1,2 0-1,2-1 15,1-2 1,2-1-1,0 4 1,0-1-53,0-2 1,0-1-1,2 6 1,1-2 57,3-3 0,-1 3 0,-3-3 0,2 3 11,1 2 0,6 0 0,-6 0 0,0 0-21,3 0 0,-7 0 0,5 2 1,-4 2-26,-2 1 1,0 6 0,0-6-1,-2 0 17,-3 2 1,1-3-1,-5 5-96,2-2 1,-5 5 0,1-1 66,-3 3 0,-2-3 0,0 0-3,0 1 1,-7-3 0,-4 2 21,-3 1 1,-2-3 0,0 2 1,0 1 0,0 1 1,0-1-1,0-3 6,0-2 1,-6 4 0,1-4 0,1 2-2,2 4 1,1-5 0,-3 1-1,-1 0-9,1 0 0,2-3 0,2 2 0,0 0-32,0-5 0,0 4 0,0-1 0,0-3 20,0-1 0,0-2 0,0 0-2,0 0 1,0 0-1,0 0-15,0 0 0,0 0 53,0 0-1,7 0-17,2 0 21,7 0 26,0 0 72,7 0-17,2 0 0,7 0-47,0 0 1,-6 0 25,1 0 0,0 0-57,5 0 1,-6 0 0,1 0-11,2 0 1,-4 0-1,-1 2 1,1 1 4,0 3 1,-3-1-1,4-3 24,3 3 1,1-3-1,2 3-23,0-3 1,-5 3 0,-1 1 0,3-3 14,1-1 1,2 3 0,0 1-7,0-3 0,0-1 1,2-2-1,2 2 1,1 1 10,-1 3 0,-2-1 0,-2-5 0,0 0-1,0 0 1,0 5 0,0 1 0,0-3-75,0-1 1,0 5-140,0 4 0,-2-2 0,-1 0-59,-3-2 0,-4 4 0,3-4-13,-2 2 1,0-4 247,-2 6 0,-3-1 0,5 6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4:39.256"/>
    </inkml:context>
    <inkml:brush xml:id="br0">
      <inkml:brushProperty name="width" value="0.08571" units="cm"/>
      <inkml:brushProperty name="height" value="0.08571" units="cm"/>
    </inkml:brush>
  </inkml:definitions>
  <inkml:trace contextRef="#ctx0" brushRef="#br0">1 481 6660,'10'0'139,"1"0"0,0 0-129,5 0 0,0 0 2,0 0 1,0 0-1,0 0-4,0 0 0,0 0 1,-2-2-1,-1-1-8,-3-2 0,1-1 0,5 6 0,0 0 1,0-2 0,0-1-15,0-3 0,0 1 0,-2 3-3,-3-3 1,3 3 0,-5-5 0,2 2 6,0-1 0,-8-1 0,4 4-19,1-3 24,-7-6 0,6 8 12,-7-6 1,-1 4 1,-5-4-3,5 6-6,-14-3 1,6 7-12,-7 0 1,0 0 0,0 2-28,0 3 1,6-3 0,-1 3 23,-2-3 1,-1 3 0,-2 1 77,0-3 1,5-1 64,1-2 0,-1 2-69,-5 3 0,5-3 65,1 3 0,4-1-111,-4 1 0,1-1-25,-2 6 0,-3-1-33,3 2 1,2 3 35,-2-3 1,8-2-2,-3 2 1,5-6 46,1 6 1,0-1 73,0 6 1,0-5-70,0 0 1,1-6-1,5 4 62,5-2 1,3 0-1,2-3-2,0 1 0,-5 0 0,-1-5 1,3 0-70,1 0 0,2 0 0,0 0 0,0 0-52,0 0 0,0 0 0,0 0 1,0 0-70,0 0 1,0 0-1,0 0 1,0 0-11,0 0 1,0 0-1,0 0-76,0 0 1,-5 0 0,0-1 172,1-5 0,3 5 0,1-7 0</inkml:trace>
  <inkml:trace contextRef="#ctx0" brushRef="#br0" timeOffset="663">786 449 8049,'0'-11'-1298,"0"1"1474,0 6-62,0-3 0,0 9-16,0 3 0,0-1 0,0 6-1,0 3 0,0 1 0,0 2 1,0 0 13,0 0 1,0 2-1,0 2 1,0 3-32,0 2 1,0-6-1,0 5 1,0-1-43,0 3 1,0-1 0,0 0 0,0-1-60,0-5 1,0 4-1,0 0 1,0 1 43,0-1 0,0 0 0,0-3 0,0 1-17,0-2 1,0 5 0,0-1 0,0 0-16,0 0 1,-1-1-1,-3-6 1,-1 0 9,1 0 1,-3-6 0,0 1 15,-2 1 1,4-4 29,-6-3 0,6-3 1,-6-2-41,-2 0 1,-1-2 0,-2-3-25,0-6 0,0 4 1,0 0-1,0 0-81,0-4 0,0 2 0,-2 0 0,-2 0-19,-1 0 1,0 4-1,3-4 1,-2 0-37,-1 0 0,1 4 0,8-6 0,1 0-132,-1 3 1,5-7-1,1 5 285,4-5 0,-5-15 0,-2-4 0</inkml:trace>
  <inkml:trace contextRef="#ctx0" brushRef="#br0" timeOffset="859">610 144 8297,'16'-16'-1510,"-2"0"1358,-3 0 0,3 6-57,-3-1 1,-4 9 208,-2 2 0,-3 2 0,-2 9 0,7-1 0,2 6 0</inkml:trace>
  <inkml:trace contextRef="#ctx0" brushRef="#br0" timeOffset="1437">1139 449 7342,'7'14'-18,"4"-3"0,-2-4 1,2-7 18,1 0 1,-3 0-1,2 0 20,1 0 0,2 0 1,1-2-1,-5-3 0,-1 3 0,-5-5 1,3 2-11,2-1 1,-6-1-1,3 2-102,-5-6 1,-1 2 64,0-1 1,0 4 16,0-4 0,-1 6 3,-5-1 1,5 1 0,-7 1 4,1-3 1,4 1-1,-8 5 1,-1 0 0,-3 0 0,-1 2 0,0 1 16,0 3 0,6 1 0,-1-4 50,-2 3 1,-1 4 0,0-2 0,3 0-23,6 5 0,-2-4 0,1 1 78,3 3 1,1-4 0,2 2-67,0 1 1,0 2 0,2 1-53,3-5 0,-1 3 0,6-8 0,1 0-75,-2 3 0,5-7 0,-3 5 0,3-5-125,2-1 0,6 2 1,-1 2-1,-1 1-399,-3-1 595,7-3 0,0-1 0,9 0 0</inkml:trace>
  <inkml:trace contextRef="#ctx0" brushRef="#br0" timeOffset="1871">1732 401 8454,'-7'-9'-796,"5"2"1,-6 5 825,2-3 1,3 3 43,-8-3 1,0 3 0,-5 2-15,0 0 0,6 5 0,-1 2-21,-2 2 0,-1 0 1,-2 4-1,2-3 22,3 3 0,-1 1 0,5 2-17,-2 0 1,5 0 0,-1 0 0,3 0-1,2 0 1,0 0-1,0 0 1,0 0 0,0-5 1,2-2-1,3-2-15,6-3 1,3 3 0,2-2-57,0-1 1,5-2 0,1-2 0,-3 0-76,-1 0 1,4 0 0,1 0-1,0 0-154,0 0 0,0-2 0,-3-2 1,1-3 61,-1-2 1,3 4 0,-2-6 0,-1 0 192,-2 3 0,5-14 0,2 4 0</inkml:trace>
  <inkml:trace contextRef="#ctx0" brushRef="#br0" timeOffset="2163">2069 193 8454,'9'0'-1585,"-2"1"1651,-7 5 0,0 3 0,0 7 0,0 0 4,0 0 1,0 0-1,0 2 1,0 1-7,0 3 1,2-1 0,2-3 0,1 1-32,-2 3 0,-1-1 1,-2-5-1,2 0-93,3 0 1,-3 0 0,3 0 0,-1 0-148,1 0 0,-3-5 0,4 0-162,-5 1 0,1-5 369,3-1 0,-3 3 0,5 0 0</inkml:trace>
  <inkml:trace contextRef="#ctx0" brushRef="#br0" timeOffset="2371">1957 481 8436,'9'0'-302,"3"-2"80,-6-3 1,1 3 178,-2-3 0,4 1 0,7 1-7,0-3 0,0 1 0,0 5 1,0 0 43,0 0 0,0-5 1,0-1-1,0 3-422,0 1 428,8 2 0,-7 0 0,6 0 0</inkml:trace>
  <inkml:trace contextRef="#ctx0" brushRef="#br0" timeOffset="3175">3176 32 8141,'0'-10'-980,"0"-1"1050,0 7-22,0-3 0,1 7 80,5 0-74,-5 0 1,7 7 27,-8 4 1,0 3-1,0 2-14,0 0 0,0 0 0,0 0 0,0 0-11,0 0 0,0 0 0,0 1 1,0 0-19,0 5 0,0-4 0,0 5 0,1-2-54,5 0 1,-4 1 0,3-4 0,-3 1-16,-2 3 0,0-1 0,0-5-235,0 0 1,0 0 9,0 0 0,0 0 54,0 0 201,0-7 0,0 5 0,0-5 0</inkml:trace>
  <inkml:trace contextRef="#ctx0" brushRef="#br0" timeOffset="3600">3528 48 8348,'0'-9'-1884,"7"2"1689,-5 7 512,13 0 0,-12 0-152,8 0 1,-8 2-74,3 3 0,-5 4 0,-1 7 0,0 0 3,0 0 0,6 0 0,-1 0 0,-1 0-48,-2 1 0,-2-1 1,0 0-1,1 0-21,5 0 0,-5 5 0,5 0 1,-3-1-56,3-2 1,-5-2-1,5 0 1,-4 0-116,-2 0 0,5 0 1,0 0-99,-1 0 0,-1-2 1,1-1-300,1-3 541,1 1 0,-6 5 0,0 0 0</inkml:trace>
  <inkml:trace contextRef="#ctx0" brushRef="#br0" timeOffset="3888">3224 385 7966,'9'-2'-289,"-4"-3"0,4 3 1,2-3 341,3 3 1,-4 0-1,1-1 1,2-3-93,1 3 1,4 1 0,1 2 0,3-2-27,-3-3 1,4 3 0,-1-3 0,-3 3-45,-1 2 1,-2 0-1,0-2 1,0-1-424,0-3 532,0 1 0,8-2 0,1-2 0</inkml:trace>
  <inkml:trace contextRef="#ctx0" brushRef="#br0" timeOffset="4646">3897 481 6031,'0'-9'549,"0"2"0,-2 7-486,-3 0 1,1 0-26,-6 0 0,4 0 1,-4 2-43,-3 3 0,4-1 11,-1 7 1,6-6 0,-3 4-1,2 0 12,-1 0 0,1-4 0,3 6 48,-3 1 0,1 1 1,-5-1 12,2-1 0,2-1-13,5 7 1,0-7-15,0 1 1,0-6-19,0 6 1,2-8 0,1 5-29,3-1 0,6-5 4,-1 3 0,3 2-16,2-2 0,0 1 1,0-6-11,0 0 0,-5 0 0,0 0 8,1 0 1,2 0-1,2 0 1,0 0 0,-5 0 1,-2-2-7,-2-3 0,4 1 18,-6-7 1,2 1 0,-1-6 0,-5 0 0,5 0-4,-5-1 1,-1 7-1,0-1-18,0-1 1,0 3-8,0-2 1,0 0-42,0-5 0,-7 7-40,-3 4 1,1 1 0,-2 1-103,-1-2 1,-3-1-1,-1 8-246,0 3 1,0-1 450,0 7 0,-7-1 0,-2 6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13"/>
    </inkml:context>
    <inkml:brush xml:id="br0">
      <inkml:brushProperty name="width" value="0.17143" units="cm"/>
      <inkml:brushProperty name="height" value="0.17143" units="cm"/>
      <inkml:brushProperty name="color" value="#E71224"/>
    </inkml:brush>
  </inkml:definitions>
  <inkml:trace contextRef="#ctx0" brushRef="#br0">802 49 8342,'0'-16'-639,"-7"7"1,-2 2-1,-7 7 711,0 0 1,0 0-1,0 0-33,0 0 1,0 0 0,0 0 0,-1 0-35,1 0 1,0 0 0,0 0-9,0 0 1,0 0 0,0 0 0,0 0 7,0 0 0,5 0 0,1 0 0,-3 0-18,-1 0 1,-2-2 0,0-1 18,0-3 1,0 1-1,0 5 1,0 0-8,0 0 0,0 0 0,0 0 1,0 0-7,0 0 1,0 0 0,0 0 0,0 0 5,0 0 0,5 0 0,0 0 1,-1 0-3,-3 0 1,5 0 0,-1 0 27,-1 0 0,-3 0 6,-1 0 0,6 0-24,-1 0 1,2 2 0,-2 3 0,2-3-15,4 3 0,2-3-4,-8-2 20,7 7 1,-5-5 36,4 3 0,1-3 38,-6-2-50,6 0-21,-3 0 23,7 0-16,0 7 0,-2-5-18,-3 3 1,3-1-5,-3 1-4,3 4 0,2 7 13,0 0 1,0-5 0,0 0 1,0-1-1,0 6 0,0 0 0,0-5 0,0 0-5,0 1 1,0 2 0,0 2-5,0 0 1,0 0-1,0 1-3,0-1 0,0 0 0,0 0 38,0 0 1,0 0-24,0 0 1,0 0 0,0 0 9,0 0 0,0 0 0,0 0-19,0 0 0,0 0 0,0 0 0,0 0-4,0 0 1,0 0-1,0 0 1,0 0 0,0 0 0,5 0 0,1 0-4,-3 0 0,-1 0 1,-2 0 1,0 0 1,5 0 0,1 1 0,-3-1 2,-1 0 0,-2-6 0,0 1 0,0 1 0,2 3 0,1 1 0,3 0 0,-1 0 0,-3 0 0,1 0 0,3 0 0,-1 0 0,-5 0 0,0 0 9,0 0 1,0 0-1,0 0 7,0 0 1,0 0 0,0 0 0,0 0-6,0 0 1,6-5 0,-1 0 0,-2 1-3,-1 2 1,-2-1-1,0 1 1,2 4-16,3 0 1,-3-6 0,3-1 0,-3 1-30,-2 3 1,6 1-1,-1 0 30,-2 0 1,-1 0 0,0-2 2,3-3 1,-3 3 2,4-3 0,-5-2 0,1-1 1,3 0 1,-3 4-12,4-1 1,-5-2 0,1 0-9,3-2 0,-3 5 15,4-1 0,-5-2-6,-1 1 0,0-4 16,0 5 0,0-6 1,0 6-19,0-1 0,0 6 6,0 0 1,2-7 1,3-3 1,-3-5 6,5 6-3,1-5 18,-7 5-9,6-7-13,-7 8 0,0-5-12,0 8 3,0-8 6,0 12 0,6-12 3,-1 8 0,0-6 3,-5 6 0,0-6 0,0 6 1,6-6-5,-1 6 0,1-6-21,-6 6 1,1-2 0,3 3 16,1-1 0,1-6 8,-6 6 1,0-6 1,0 6 0,1-7 0,3 3 94,1 0-11,1-5 1,-5 5-25,5-7 0,-3 0-45,8 0 0,-6 0-22,6 0 1,-6 0-14,6 0 0,0-2 1,5-1 11,0-3 0,0 1 1,0 5-1,0 0 5,0 0 0,0 0 0,0 0 0,0 0 9,0 0 1,0 0 0,0 0 5,0 0 0,0-6 0,0 1 1,0 2-1,0 1-9,0 2 1,6 0-1,-1 0 1,-1 0-8,-2 0 1,3-2 0,0-2 0,-1-1 3,-2 2 1,-2 1 0,0 2-1,0 0-5,0 0 1,0 0-1,0 0-1,0 0 1,-5-6 0,-1 1-41,3 1-41,-6 3-815,7 1 900,-12 0 0,5-7 0,-7-2 0</inkml:trace>
  <inkml:trace contextRef="#ctx0" brushRef="#br0" timeOffset="880">128 963 5904,'-9'0'313,"2"0"109,7 0-418,15 0 0,-5 0-1,12 0 0,-10 0 0,-1 0 8,1 0 0,2 0 1,3 0 7,-1 0 1,-6 0-1,1 0 1,1 0-3,3 0 0,1 0 1,0 0-1,2 0-9,3 0 1,-3 0 0,3 0 0,-1 0-12,1 0 0,-3 0 0,3 0 0,-3 0 4,-2 0 1,0 0 0,0 0 12,0 0 1,0 0 33,0 0 0,-5 0-15,0 0 1,-1 0-20,6 0 1,-5 0-22,0 0 1,-6 0-1,6 0 7,1 0 0,-3 0 21,2 0-3,0 0-65,5 0 0,0 0-6,0 0 1,-6 0-529,1 0 581,-7 0 0,3 0 0,-7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15.011"/>
    </inkml:context>
    <inkml:brush xml:id="br0">
      <inkml:brushProperty name="width" value="0.22857" units="cm"/>
      <inkml:brushProperty name="height" value="0.22857" units="cm"/>
      <inkml:brushProperty name="color" value="#E71224"/>
    </inkml:brush>
  </inkml:definitions>
  <inkml:trace contextRef="#ctx0" brushRef="#br0">1 161 8431,'10'0'-42,"1"0"0,-2 2 20,2 3 0,-2-3 0,-6 5-12,2 0 1,3-5 0,-5 5 0,4-1 94,2-1 1,-3 6-1,4-4 1,3 0-44,1 0 1,4 5 0,1-1 0,5 2-36,0-3 1,1 5 0,6-5 0,-1 3 7,4-3 1,2 5 0,-4-5 0,0 5-32,0 1 1,2-2 0,1 0 0,3-1 16,-3-1 1,-1 9 0,0-6-1,2 1-5,1 3 1,0 1 0,-5-4 0,1-2 25,-1-3 1,0 9-1,-2-6 1,-1 0-23,-3-2 1,-6-3 0,3 4 0,-2-2-5,1 1 0,-6-5 1,-6 0-14,3 0 1,-1-3 0,1 5-108,-2-2 0,-3 0-22,3-2 160,-4-3 0,-7 5 0,0-7 1</inkml:trace>
  <inkml:trace contextRef="#ctx0" brushRef="#br0" timeOffset="989">770 1 8018,'0'10'-216,"0"1"1,-1-2 0,-3 4 0,-1-3 199,1 3 0,-3 1 0,2 2 0,-1-2 48,-1-3 0,4 3 0,-6-3 0,0 3 32,0 2 0,0 0 0,-3 0 0,3 0-44,1 0 1,-2 0-1,3 0 1,-2 0-11,-4 0 0,4 2 0,0 2 0,1 1-12,-1-1 1,3-1 0,-3 1 0,0 1-56,1-1 0,-1 3 1,-4-1-1,3-1 105,-3 2 1,-1-5 0,0 3 0,1-3 22,2-2 1,1-2 0,-5-1-1,3-2-40,1 1 1,2-3 0,-3 0 0,3 0-4,2 0 0,0-6 0,3 4-129,-1 0-24,-1-5-249,6 5 257,0-7 0,-7-7 1,-2-2-1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18.241"/>
    </inkml:context>
    <inkml:brush xml:id="br0">
      <inkml:brushProperty name="width" value="0.22857" units="cm"/>
      <inkml:brushProperty name="height" value="0.22857" units="cm"/>
      <inkml:brushProperty name="color" value="#E71224"/>
    </inkml:brush>
    <inkml:brush xml:id="br1">
      <inkml:brushProperty name="width" value="0.17143" units="cm"/>
      <inkml:brushProperty name="height" value="0.17143" units="cm"/>
      <inkml:brushProperty name="color" value="#E71224"/>
    </inkml:brush>
  </inkml:definitions>
  <inkml:trace contextRef="#ctx0" brushRef="#br0">305 17 9701,'0'-9'-1257,"0"2"1181,0 7 0,-2 10 0,-2 3 0,-3-1 90,-2 2 1,6 1 0,-3 1 0,3 2-35,-2 3 1,3-3 0,-5 5 0,1 0 23,1 4 0,0 1 0,3 1 1,-2-2-15,-1 1 0,0-3 0,5 2 0,-2-1 13,-4-1 0,5 4 1,-5-6-1,3 0-62,-3 0 0,3 1 1,-8-5-1,0 4 102,3 2 1,-7-5-1,5 3 1,-5-2-15,-1 1 0,0-1 1,2-5-1,2 0-50,1 0 1,0 0-1,-3 0-72,3 0 0,-1 0 36,6 0-215,1-7 1,7-2-1,3-8 295,6-5 1,3-3-1,2-7 1</inkml:trace>
  <inkml:trace contextRef="#ctx0" brushRef="#br0" timeOffset="630">289 81 12581,'10'0'-634,"1"0"591,2 0 1,-5 0 0,3 0 0,0 0 0,3 1-26,-3 5 1,1-3 0,-5 6 0,2-2 22,4-3 1,1 5 0,4 2 0,1 1-5,3-1 0,1 3 1,-3-3-1,3 3-4,2 2 0,0 0 1,3 0-1,-1 0-28,1 0 1,3 0-1,1 0 1,0 0 6,0 0 0,0 0 1,0 0-1,-2 0 5,-3 0 0,2 0 0,-6 0 0,0 1-30,0-1 0,4 0 0,-6 0 0,-1 0 16,-2 0 0,3 0 0,0-2 1,-1-2-38,-2-1 1,-2 0-1,0 3 4,0-3 1,0 1-1,-2-5 1,-1 0-101,-3 1 0,-1-1 9,2-2 1,1-1-262,-6 6 272,-1-6 0,-5 5 160,0-4 1,0-3 0,0 5 0</inkml:trace>
  <inkml:trace contextRef="#ctx0" brushRef="#br1" timeOffset="1126">289 578 7071,'16'0'-245,"0"0"1,0 0 0,0 0 0,0 0-1,0-2 307,0-3 0,0 3 0,2-3 1,1 3-34,3 2 1,1-2 0,-2-2 0,4-1-10,0 2 0,5 1 1,-3 0-1,3-2-15,3-1 0,-1 0 1,0 5-1,-2 0 12,-3 0 0,3 0-17,-3 0 0,3 0 0,2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20.912"/>
    </inkml:context>
    <inkml:brush xml:id="br0">
      <inkml:brushProperty name="width" value="0.22857" units="cm"/>
      <inkml:brushProperty name="height" value="0.22857" units="cm"/>
      <inkml:brushProperty name="color" value="#E71224"/>
    </inkml:brush>
  </inkml:definitions>
  <inkml:trace contextRef="#ctx0" brushRef="#br0">1 33 10510,'8'0'-1774,"1"0"1817,-3 0-30,-5 0 116,7 0 1,-7 5-267,5 0 1,-4 8 80,3-3 0,2-1 1,-2 2 38,-1 1 1,3 3-1,-2 1-56,-1 0 0,-2 0 0,-1 0 1,3 0-3,1 0 0,1 0 0,-6 0 1,0 2 29,0 3 0,0-3 0,0 5 0,0-1 0,0-1 0,0 2 0,0-3 0,0 3-27,0 2 0,0 0 1,0 3-1,0-3 52,0-2 0,5 4 0,0-4 1,-1 0 19,-2 1 1,0-3-1,1-5 1,2 0 7,-1 0 1,-2 0-1,-2 0 15,0 0 0,0 0 1,2-2-141,3-3 1,-3 3-465,3-3 580,-3-4 1,5 0 0,2-7-1</inkml:trace>
  <inkml:trace contextRef="#ctx0" brushRef="#br0" timeOffset="579">145 129 13545,'7'9'-780,"-5"0"0,5-6 1,0 2-1,4-1 962,3-2 1,-3-2 0,-1 0-95,3 0 0,-4 0 1,0 2-1,0 1-67,-1 3 1,-2-1-1,4-5 1,1 2 44,-2 3 0,5-3 1,-3 5-125,3 0 1,2 2-1,0 5 1,0-1-2,0-3 0,0-1 0,0 4 1,1-3-94,-1 3 0,0-4 0,0 2 1,1-1 136,5-1 0,-4 4 1,3-8-1,-3 0-113,-2 2 0,0-5 0,0 4-244,0-5 1,0 5 293,0-1 0,-7 7 0,-2-3 1</inkml:trace>
  <inkml:trace contextRef="#ctx0" brushRef="#br0" timeOffset="1610">754 433 9818,'9'-7'-709,"0"4"1,-5-8 0,3 0 692,2 2 1,-4-3 0,4 5 0,0 0 16,0 0 0,1-6 0,6 4-30,0 0 0,-5-5 1,0 3-61,1-3 0,-3 3 0,2 1 41,1-3 1,3-1 0,1-2 11,0 0 0,-6 5 0,1 1 3,2-3 1,1-1 0,2 0-1,0 1 14,0 2 0,0 6 0,0-4 0,0 0 20,0 0 1,0 4 0,0-4 13,0 2 1,-5 2 0,0 3 59,1-4 28,-5 5 0,0-8 204,-7 3-400,0 5 11,0-6 71,7 7 0,-3 1-1,7 5 1,-6-5 6,6 5 0,-1-4 6,6-2 0,-5 0-26,0 0 111,-8 0 152,4 0 137,-7 0-294,0-8-140,0 7 0,6-8 136,-1 3-84,1 5 0,-5-6 1,3 5 122,1-4-143,1 5 0,-5-7-13,5 8 1,-5 2-9,5 4 0,-4-3 0,-2 8 0,0 1 1,0-3 0,0 2-1,0 1 47,0 3 1,0 1 0,0 2-12,0 3 0,0-3 0,0 5 0,0-2 18,0 1 0,0 4 0,0-2 0,0 0-38,0 5 1,5 1-1,0 1 1,1-3 24,1-1 0,-4-2 0,6 3 0,0-1 13,0 1 0,-5 1 0,3-2 0,-2-4-15,0 0 0,1-5 0,-4 3 0,1-3 17,2-2 1,1 0 0,-4 0 7,3 0 1,-3 0 0,5 0-365,0 0 0,-5-5 350,3 0 0,-10-1 0,-4 6 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23.680"/>
    </inkml:context>
    <inkml:brush xml:id="br0">
      <inkml:brushProperty name="width" value="0.22857" units="cm"/>
      <inkml:brushProperty name="height" value="0.22857" units="cm"/>
      <inkml:brushProperty name="color" value="#E71224"/>
    </inkml:brush>
    <inkml:brush xml:id="br1">
      <inkml:brushProperty name="width" value="0.17143" units="cm"/>
      <inkml:brushProperty name="height" value="0.17143" units="cm"/>
      <inkml:brushProperty name="color" value="#E71224"/>
    </inkml:brush>
  </inkml:definitions>
  <inkml:trace contextRef="#ctx0" brushRef="#br0">1 49 7028,'0'-9'-127,"0"2"1,2 7 277,3 0 0,-1 1-72,6 5 0,-6 3-69,1 7 1,-1 0 0,-1 0-1,3 0-3,-3 0 1,-1 5-1,-2 2 1,0 2 12,0 4 0,0 1 0,0 2 0,0 0-14,0 0 1,0-1 0,0-3 0,2-1-30,3 1 1,-1-3 0,5 0 0,-2-2 53,-4-3 0,4 5 0,-1 0 1,-1 0-38,2-4 0,-5 2 1,3-1-1,-3-3-36,-2-1 0,0-2 1,0 0-52,0 0 1,2-2 0,1-1-551,3-2 319,-1-1 321,-5-1 0,0-2 0,0-7 0</inkml:trace>
  <inkml:trace contextRef="#ctx0" brushRef="#br1" timeOffset="812">65 97 6421,'9'-7'-298,"0"5"304,-4-4 1,-3 3 14,3-2 0,4 3 16,2-4 1,-2 3 0,1-1 1,3-1 1,1-2 0,2 3-1,0-1-41,0 1 1,0 1 0,2-1 0,2-1-6,1 1 0,2 1 0,-3-1 0,1-1-4,-1 1 1,3 2 0,-2 2 0,-1 0 7,-2 0 0,3 0 0,1 0 16,-3 0-13,-1 0 0,-2 0 1,0 0-1,0 0 1,0 0-1,-2 2 1,-1 2-1,-2 1 0,-1 6 0,6-4 0,0 2 0,0 2-1,0 5 0,-7 0 0,-3 0 1,-5 0 0,-1 0 0,0 0 0,-1-2 25,-5-3 0,-3 3-11,-7-3 1,0 1 0,0 1 0,0-4-5,0-2 0,0 3 1,0-4-1,0-1 17,0 2 1,-5-5 0,-1 3 0,3-1-5,1 1 1,0-3 0,-2 3 0,-1-3-13,2-2 0,-1 5 0,0 1 0,-1-3-14,1-1 0,3-2 0,-1 0 0,-2 2 0,-1 3 0,-1-3 0,6 3 0,0-3 2,0-2 0,0 0 0,0 0 0,0 0-16,0 0 0,5 0 1,1 0-173,-3 0 0,4 0 189,-1 0 0,-1 7 0,-5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26.157"/>
    </inkml:context>
    <inkml:brush xml:id="br0">
      <inkml:brushProperty name="width" value="0.17143" units="cm"/>
      <inkml:brushProperty name="height" value="0.17143" units="cm"/>
      <inkml:brushProperty name="color" value="#E71224"/>
    </inkml:brush>
  </inkml:definitions>
  <inkml:trace contextRef="#ctx0" brushRef="#br0">1 290 6497,'0'-9'-311,"7"2"464,-5 7-118,5 0 1,-5 5-34,3 0 1,-3 8-3,3-3 1,-3 5-1,-2 1 5,0 0 1,0 0 0,0 0-1,0 0 27,0 0 1,0 2 0,0 1 0,2 3-6,3-3 1,-3-1-1,3 0 1,-3 2-3,-2 1 0,0 2 0,0-3 0,0 1-4,0-1 1,0 3 0,0-2 0,0-1-20,0-2 1,5 3 0,1 0 0,-3-1-8,-1-2 1,3-2-1,1 0 7,-3 0 1,-1 0 0,0 0 21,3 0 1,-3 0-19,3 0 1,-3-5 0,0-2-18,3-2 12,-3 5 1,5-8-6,-7 6 1,2-6-5,3 1 5,-3-3 0,5 0-25,-7 3-18,0-3 181,0 5-120,7-7 1,-3 0-12,7 0 1,-6 0-27,6 0 0,-6 0 31,6 0 0,-6 0 2,6 0 0,-1 0 1,6 0 11,0 0 1,-5 0-1,0 0 1,1 0-11,3 0 1,1 0-1,0 0-17,0 0 0,0 0 0,0 0 0,0 0 0,0 0 0,0 0 5,0 0 0,0 0 0,0 0-8,0 0 1,-5 0 0,-1 0 6,3 0 0,1 0 1,2 0 14,0 0 1,-5 0 0,-1 0 22,3 0 0,1 0-25,2 0 0,-5 0 0,0 0 38,1 0 1,-3-2-153,2-3-414,-1 3-53,6-5 568,-7 7 0,-2-7 0,-7-2 0</inkml:trace>
  <inkml:trace contextRef="#ctx0" brushRef="#br0" timeOffset="1378">1669 81 7580,'0'-16'-603,"0"5"0,-2 2 829,-4 2-144,5-5 1,-8 10-1,5-5 9,-1 0 0,-2 5-111,1-3 0,3 3 0,-8 2 4,-1 0 1,3 0 0,-2 0 0,-1 0 16,-3 0 1,-1 0-1,0 0 1,0 0-3,0 0 1,-2 0-1,-1 0 1,-3 0 5,3 0 1,1 2 0,2 1 0,0 3-11,0-3 1,-6-1 0,1-2 0,1 2-27,3 3 0,-5-3 0,1 3 18,1-3 0,2 0 1,2 1-34,0 3 0,2 1 0,2-4 37,1 3 1,6 1 21,-6-2 69,0 4-89,2 7 1,2-5 16,7 0 1,0-6 28,0 6 1,0-1 2,0 6 1,0-5-11,0 0 1,0-1-15,0 6 1,0 0 0,0 0 1,0 1 1,0-1 5,0 0 1,0 0 0,2-2 0,2-2-10,1-1 0,0 0 0,-5 5 76,0 0-80,0 0 0,0 0 0,0 0 1,0 0-7,0 0 1,0 5 0,0 1 0,0-3-20,0-1 1,0-2 0,0 0 0,0 0 5,0 0 1,0 0 0,0 0 0,2 0 1,3 0 1,-3 0 0,4 1 1,-5-1 1,5-6 0,-1 1 2,-1 1 1,-1 3 0,1 1-4,1 0 1,0-6 0,-5 1 0,0 2 0,0-5 1,0 3-1,0 2 0,0-4 1,0 1 0,0 1 0,0 5 0,2-7 0,2-2 0,3-2-9,2 1 0,-4 1-41,6-2 0,-6-1 24,6 6 1,-6-4 11,6 4-5,-8-6 1,6 3 53,-3-7 0,-3 0-14,8 0 0,-6 0 1,6 0-18,1 0 0,-3 5 0,2 1-7,2-3 1,1-1 0,2-2 2,0 0 1,0 0 0,0 0 32,0 0 0,0 0 1,0 0-21,0 0 0,-5 0 0,-1 0 0,3 0-11,1 0 0,2 0 0,0 0-24,0 0 1,0 0 0,0 0 0,0 0 18,0 0 0,0 0 0,0 0-74,1 0 1,-1 0 0,0 0-110,0 0 1,-6 0-91,1 0 0,-6 0 276,6 0 0,-7-7 0,3-2 0</inkml:trace>
  <inkml:trace contextRef="#ctx0" brushRef="#br0" timeOffset="2010">1011 578 8337,'16'0'-1901,"0"0"1886,0 0 0,0 0 1,0 0 47,0 0 0,-5 0 1,0 0-1,1 0 18,2 0 0,2 0 1,0 0-1,2-2-36,4-3 1,-3 3 0,8-3 0,0 3 12,-2 2 1,5 0 0,-3 0-1,1 0-52,-1 0 1,3 0-1,-5 0 1,0 0-2,-4 0 0,3-5 1,-3 0 51,-1 1 0,-3 2 9,-1 2 0,-1-2-35,-5-3 0,-1 3-205,-3-3-46,-5 3 0,5 2 250,-12 0 0,-2 7 0,-8 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29.677"/>
    </inkml:context>
    <inkml:brush xml:id="br0">
      <inkml:brushProperty name="width" value="0.17143" units="cm"/>
      <inkml:brushProperty name="height" value="0.17143" units="cm"/>
      <inkml:brushProperty name="color" value="#E71224"/>
    </inkml:brush>
  </inkml:definitions>
  <inkml:trace contextRef="#ctx0" brushRef="#br0">1 17 8418,'9'-2'-746,"-4"-3"0,-1 3 467,1-3 191,-3 3 1,7 2 118,-4 0-31,-3 0 0,5 0 0,-7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30.050"/>
    </inkml:context>
    <inkml:brush xml:id="br0">
      <inkml:brushProperty name="width" value="0.17143" units="cm"/>
      <inkml:brushProperty name="height" value="0.17143" units="cm"/>
      <inkml:brushProperty name="color" value="#E71224"/>
    </inkml:brush>
  </inkml:definitions>
  <inkml:trace contextRef="#ctx0" brushRef="#br0">0 33 8241,'0'-9'-1322,"0"0"1571,0 4-241,0 3-416,0-5 0,0 7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30.707"/>
    </inkml:context>
    <inkml:brush xml:id="br0">
      <inkml:brushProperty name="width" value="0.08571" units="cm"/>
      <inkml:brushProperty name="height" value="0.08571" units="cm"/>
    </inkml:brush>
  </inkml:definitions>
  <inkml:trace contextRef="#ctx0" brushRef="#br0">56 672 7061,'7'9'-428,"-3"-2"636,6-7 1,-4 0 321,4 0-390,-6 0 1,5 0 33,-4 0-312,-3-7 107,12-2 0,-10-5 0,5 2 10,-2 1 0,-2 0 0,-3-5 1,2 0 11,1 0 0,0 0 0,-3 0 0,2 0 3,1 0 1,0-5 0,-5-3 0,0-1-17,0-3 1,2 3-1,2 0 1,1 0-18,-1 0 0,-3 0 1,-1-3-1,0 3 8,0 2 1,0 1 0,0 6-1,0 0 10,0 0 0,-1 0 1,-3 0 34,-1 0 0,-2 2 0,3 1 0,-3 4 2,-2 2 1,5-5 0,-3 3 29,0 0 0,5 0 59,-3 4-84,3 3 0,2-3 6,0 10 0,0-2 0,0 8-8,0 2 0,0 1 1,0 2-10,0 0 0,0 0 1,0 0 9,0 0 0,0 0 1,2 0-1,2 0 0,1 0 0,0 6 0,-5-1 0,0 0-2,0 3 0,0-7 1,0 5-1,0-4 13,0-2 1,2 5 0,2 0-1,1-1 6,-2-2 0,-1-2 0,-2 0 0,0 0-10,0 0 0,6 0 0,-1 0 0,-1 0 8,-3 0 1,5 0 0,-1 0-1,0 0-13,2 0 1,-5 0-1,4 0 1,-3 0-3,3 0 1,-5 0 0,6-1 0,-1-3 10,-1-1 0,6-1 0,-4 7 1,2-1 0,2 0 0,5-2-11,0-3 1,-6-4-1,-1-6 1,0 3 4,0 1 1,2 1-39,5-6 0,0 0-87,0 0 0,-6 0-211,1 0 1,-5 0 121,4 0 1,-4-6 0,2-1-169,0-2 0,-3-1 0,-5-6 356,0 0 0,7-8 0,2-1 0</inkml:trace>
  <inkml:trace contextRef="#ctx0" brushRef="#br0" timeOffset="484">8 464 6211,'-7'0'361,"7"0"-283,7 0 0,4 0 1,-1 0 31,3 0 1,-4 0 0,1 0-76,3 0 0,1 0 0,2 0 0,0 0-44,0 0 0,0-2 0,0-2-155,0-1 178,0 0 1,0 5 0,2 0 0,2 0-36,1 0 1,1 0-1,-6-2 1,0-2-366,0-1 0,5 0 386,0 5 0,1-7 0,-6-2 0</inkml:trace>
  <inkml:trace contextRef="#ctx0" brushRef="#br0" timeOffset="1030">697 544 6579,'0'11'168,"0"-1"0,-5 1 1,-2 3-90,-2-3 1,6 3-1,-5-5 118,1 0 1,5 5-34,-3-3 1,3 3-91,2 2 1,6-5 0,1-2-28,2-2 0,-4 0 0,6-3-93,1 1 1,2 0 0,3-5 0,-1 0-129,0 0 1,0 0 0,0 0-282,0 0 1,0 0 38,0 0 0,-2-1 416,-3-5 0,10-3 0,-3-7 0</inkml:trace>
  <inkml:trace contextRef="#ctx0" brushRef="#br0" timeOffset="1293">649 416 7860,'0'-16'-1330,"0"5"2128,0 0-1579,0 8 562,0-4 0,2 7 29,3 0 190,-3 0 0,13 0 0,-7 0 0</inkml:trace>
  <inkml:trace contextRef="#ctx0" brushRef="#br0" timeOffset="2475">986 592 6456,'0'-11'299,"0"1"-330,0 6 1,5-5 0,3 6 67,0-3 0,-2 1 1,4 5-24,3 0 0,1 0 0,2 0 1,0 0 24,0 0 0,0 0 1,0 0-24,0 0 1,-5 5 0,0 1 0,0-1-6,-3 2 1,1-3-1,-5 6 22,1 3 1,2-4 0,-3 1-7,1 3 0,1 1 1,-6 2-4,0 0 0,0-5 0,0 0-17,0 1 1,0 2-112,0 2 54,0 0 4,0 1 43,0-9 0,0-2 0,0-12-17,0-4 1,0-5-50,0-1 0,0 0 0,0 0-23,0 0 0,1 0 86,5 0-13,-4 0 1,6 6 0,-4-1 0,3 0-5,2 2 0,-5-5 0,3 5 1,-2-2 203,0 1 1,8 4-110,-2-4 1,3 6 0,2-1-41,0 3 1,0 2 0,0 0-12,0 0 1,0 0 0,0 0 4,0 0 1,-5 5 0,-1 1-1,1-1 9,-2 2 1,4-3-1,-6 5 1,0 0-33,0-1 1,0-2 0,-3 4 3,1 3 0,6 1 1,-6 2 9,-1 0 0,-3 0 1,-1 0-44,0 0 0,0-5 1,0 0 2,0 1 0,0-3-50,0 2 22,0-8 40,0 5 0,0-16 7,0-2 0,0 1 0,0-2 10,0-1 1,0 3-1,0-2-4,0-1 1,2-1 0,2 1 1,1 1 1,8 2-1,-5-3 14,1 1 1,6 5-1,-5-2-14,5 0 0,1-2 0,0 4-2,0 3 1,0-1 29,0-1 1,0 3 0,0-3 18,0 3 0,-5 2 0,-1 0 21,3 0 0,1 7-50,2 4 1,-2-2 0,-1 0 0,-4 0 3,-2-1 1,0-4 0,-4 3 0,3 0-13,-3 4 0,-1-2 1,-2 2-99,0 1 0,0-3 1,0 2-112,0 1 0,0-3-320,0 2 515,0-1 0,7-1 0,2-2 0</inkml:trace>
  <inkml:trace contextRef="#ctx0" brushRef="#br0" timeOffset="3275">2157 624 8193,'9'0'-411,"-2"0"0,-6 0 0,5 0 438,5 0 0,-3 0 0,3 0 1,2 0-193,1 0 1,-3 0-1,-1 0 152,3 0 0,-4 0 1,0-2-1,-1-1 63,1-3 1,-5-1 0,3 4-27,0-3 1,-3-4 0,5 3 17,-2-2 1,-2 3-133,-5-4 0,0 4 35,0-4 1,-2 6 149,-3-1-109,3-4 1,-12 7 18,3-3 0,2 3 1,-1 2 61,-3 0 1,-1 0 0,-2 0-58,0 0 1,0 0-1,0 2-18,0 3 0,0 2 0,1 6 1,3-4 90,1-2 1,6 5-9,-6-1 0,2 3 0,-1 2 19,4 0 0,-1 0-52,2 0 1,-1 0 0,6 0-16,0 0 0,6-5 8,-1 0 1,6-1 0,-4 5 28,2-5 0,-6 5 8,3-5 0,3-3-15,1-1 1,-2-3 0,-1 1 0,0 1-43,3-1 0,-1-2 0,2-2 0,2 0-16,1 0 0,2 0 0,0 0 59,0 0 1,-5 0 0,-1 0 40,3 0 0,1 0-27,2 0 0,-2-2 0,-1-2-30,-3-1 1,1-2-78,5 1 0,0 5 0,-2-6 40,-3-1 0,-2 7-82,-4-5 0,-1 5-142,7 1-121,-8 0-577,4 0-8,-7 0 925,0 0 0,0-8 0,0-1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44.702"/>
    </inkml:context>
    <inkml:brush xml:id="br0">
      <inkml:brushProperty name="width" value="0.11429" units="cm"/>
      <inkml:brushProperty name="height" value="0.11429" units="cm"/>
      <inkml:brushProperty name="color" value="#008C3A"/>
    </inkml:brush>
  </inkml:definitions>
  <inkml:trace contextRef="#ctx0" brushRef="#br0">0 1 14684,'11'0'-862,"0"0"0,0 0 868,5 0 0,-6 0 0,1 0 0,0 1-131,-2 5 0,5-3 0,-3 6 0,3 0-148,2 0 1,0-4 211,0 6 0,7 0 0,2 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45.230"/>
    </inkml:context>
    <inkml:brush xml:id="br0">
      <inkml:brushProperty name="width" value="0.11429" units="cm"/>
      <inkml:brushProperty name="height" value="0.11429" units="cm"/>
      <inkml:brushProperty name="color" value="#008C3A"/>
    </inkml:brush>
  </inkml:definitions>
  <inkml:trace contextRef="#ctx0" brushRef="#br0">33 0 14161,'0'11'-4429,"0"0"4174,0 1 1,0-3-1,0 2 1,0 1 125,0 2 1,0-3 0,0 0-1,-2-1 173,-3-1 0,-4 13 0,-7-4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43.110"/>
    </inkml:context>
    <inkml:brush xml:id="br0">
      <inkml:brushProperty name="width" value="0.11429" units="cm"/>
      <inkml:brushProperty name="height" value="0.11429" units="cm"/>
      <inkml:brushProperty name="color" value="#008C3A"/>
    </inkml:brush>
  </inkml:definitions>
  <inkml:trace contextRef="#ctx0" brushRef="#br0">1 33 15488,'1'-9'-4141,"5"3"4494,-5 5 1,8 1 0,-5-2-263,1-4 1,8 5 54,-3-5 0,5 5 1,1 1-1,0 0-100,0 0 1,0 0 0,0 0-1,2 0-63,3 0 0,-1 0 1,5 0-1,0 0 21,0 0 0,-1 0 1,5 0-1,-2 0-4,1 0 0,3 0 0,1 0 0</inkml:trace>
  <inkml:trace contextRef="#ctx0" brushRef="#br0" timeOffset="559">33 113 15366,'7'9'-4388,"-5"0"3824,3-4 1,-3-1 0,-2 6 421,0 3 0,0 1 1,0 2-1,0 0 21,0 0 1,0 0 0,0 0 44,0 0 1,0 0 0,0 0 32,0 0 1,0-5 0,0 0-7,0 1 0,0-3-674,0 2 515,7-8 304,2 4 0,7 1 0,0 0 1</inkml:trace>
  <inkml:trace contextRef="#ctx0" brushRef="#br0" timeOffset="967">33 385 17444,'10'0'146,"1"0"1,0 0-94,5 0 1,0 0-1,0 0-24,0 0 1,0 0 0,0 0 0,0 0-23,0 0 0,0 0 0,2-1 0,3-3-22,6-1 0,-2-1 0,2 6 0,1 0-85,2 0 1,8 0-1,-1 0 1,-1 0 117,-2 0 1,12-7 0,4-2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41.052"/>
    </inkml:context>
    <inkml:brush xml:id="br0">
      <inkml:brushProperty name="width" value="0.11429" units="cm"/>
      <inkml:brushProperty name="height" value="0.11429" units="cm"/>
      <inkml:brushProperty name="color" value="#008C3A"/>
    </inkml:brush>
  </inkml:definitions>
  <inkml:trace contextRef="#ctx0" brushRef="#br0">32 48 23118,'0'-9'-7262,"0"2"4894,0 7 4972,0 0-988,0-7-3087,0 5 453,0-5 181,0 7 803,0 0 1869,8 0-14,-7 0-1831,7 0 0,-8 0 1880,0 0-943,7 0 0,-4 0-464,8 0 1,0 0-1,5 0 1,0 0-464,0 0 0,0 0 0,0 0 0,0 0 0,2 0 0,1 0 0,3 0 0,-3 0 54,-1 0 0,3-1 1,1-3-1,-1-1-6,2 1 0,-3 2 1,5 2-1,-2 0-42,-3 0 0,3 0 0,-2 0 1,-1 0-43,-2 0 0,3 0 0,0 0-92,-1 0 1,-2 0-1,-2 0 48,0 0 0,0 0 0,-2 2-48,-3 3 0,3-3 0,-5 5 1</inkml:trace>
  <inkml:trace contextRef="#ctx0" brushRef="#br0" timeOffset="974">16 96 24001,'-8'2'-148,"2"4"-1048,4-5 0,2 8-529,0-3 1,0-3 701,0 8 0,6-6 781,-1 6 1,0-6 0,-5 6-102,0 1 1,0-3 0,0 2 63,0 2 0,0 1 1,0 2-417,0 0 1,0 0 0,0 0-8,0 0 0,0 0 0,0 0 267,0 0 0,6 0 1,-1 0 391,-1 0 0,-3 0-13,-1 0 0,0 0-118,0 0 1,2 0 0,2 0 117,1 0 1,1-5-25,-6 0 1,5-6 161,0 6 1,1-6-102,-6 6 0,0-6 120,0 6-68,0 0 1,0 5-10,0 0 1,0-6 14,0 1-82,0-7 62,0 10 1,0-12-1,0 5 1</inkml:trace>
  <inkml:trace contextRef="#ctx0" brushRef="#br0" timeOffset="1401">32 642 18053,'11'-2'-14,"0"-2"1,1-1 103,3 1 0,1 3 1,0 1-58,0 0 0,5-6 1,0 1-1,-1 1-45,-2 3 0,3 1 1,2 0-1,1 0-22,-1 0 1,3 0 0,-2 0 0,-1 0-159,0 0 0,4 0 133,-6 0 0,8 7 0,-4 2 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46.360"/>
    </inkml:context>
    <inkml:brush xml:id="br0">
      <inkml:brushProperty name="width" value="0.11429" units="cm"/>
      <inkml:brushProperty name="height" value="0.11429" units="cm"/>
      <inkml:brushProperty name="color" value="#008C3A"/>
    </inkml:brush>
  </inkml:definitions>
  <inkml:trace contextRef="#ctx0" brushRef="#br0">17 64 20173,'-9'0'-1246,"2"0"1,9 0 1242,3 0 0,4 0 0,7 0 1,0 0 76,0 0 1,2-5 0,1-2 0,5 0-106,1-1 1,-1-2 0,5 4 0,-2 1 54,1-2 0,10 5 0,3-5 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47.256"/>
    </inkml:context>
    <inkml:brush xml:id="br0">
      <inkml:brushProperty name="width" value="0.11429" units="cm"/>
      <inkml:brushProperty name="height" value="0.11429" units="cm"/>
      <inkml:brushProperty name="color" value="#008C3A"/>
    </inkml:brush>
  </inkml:definitions>
  <inkml:trace contextRef="#ctx0" brushRef="#br0">0 49 13842,'2'-9'-1937,"1"2"1,5 1 2860,1 1-960,-6-8 1,6 12 189,-4-5 1,-1 5-151,7 1 0,-8 1 1,2 5-1,-3 4-250,-2 5 1,6 1 0,-1 0 0,-1 0-73,-3 0 1,1 5 0,2 1 150,1-3 1,7 6-1,-3 0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47.760"/>
    </inkml:context>
    <inkml:brush xml:id="br0">
      <inkml:brushProperty name="width" value="0.11429" units="cm"/>
      <inkml:brushProperty name="height" value="0.11429" units="cm"/>
      <inkml:brushProperty name="color" value="#008C3A"/>
    </inkml:brush>
  </inkml:definitions>
  <inkml:trace contextRef="#ctx0" brushRef="#br0">1 0 11124,'0'17'-739,"0"-1"1,0 0-1,0 0 513,0 0 0,2 0 1,1 2-1,4 1 183,2 2 1,2 8 0,5-4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48.453"/>
    </inkml:context>
    <inkml:brush xml:id="br0">
      <inkml:brushProperty name="width" value="0.11429" units="cm"/>
      <inkml:brushProperty name="height" value="0.11429" units="cm"/>
      <inkml:brushProperty name="color" value="#008C3A"/>
    </inkml:brush>
  </inkml:definitions>
  <inkml:trace contextRef="#ctx0" brushRef="#br0">1 49 14060,'0'-16'-4506,"0"7"3525,0-6 606,0 14 278,0-7 1,1 10 83,5 4 0,-4 3 0,5 8-23,0 5 0,-5-3 1,5 6-1,0 0-164,4 0 0,-3 2 63,3 5 0,7 0 0,7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50.615"/>
    </inkml:context>
    <inkml:brush xml:id="br0">
      <inkml:brushProperty name="width" value="0.11429" units="cm"/>
      <inkml:brushProperty name="height" value="0.11429" units="cm"/>
      <inkml:brushProperty name="color" value="#008C3A"/>
    </inkml:brush>
  </inkml:definitions>
  <inkml:trace contextRef="#ctx0" brushRef="#br0">1 33 12313,'0'-11'-417,"0"0"0,7 8 0,4-3 0,3 5 546,2 1 1,0 0 0,0 0 0,0 0-411,0 0 283,0 7 1,7-5 0,2 5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51.148"/>
    </inkml:context>
    <inkml:brush xml:id="br0">
      <inkml:brushProperty name="width" value="0.11429" units="cm"/>
      <inkml:brushProperty name="height" value="0.11429" units="cm"/>
      <inkml:brushProperty name="color" value="#008C3A"/>
    </inkml:brush>
  </inkml:definitions>
  <inkml:trace contextRef="#ctx0" brushRef="#br0">0 17 20821,'2'-9'-2606,"4"3"1,4 5 2466,5 1 1,-5 0 0,1 0 354,1 0 1,3 0-1,2 0-119,5 0 1,-4 0-1,5 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42.783"/>
    </inkml:context>
    <inkml:brush xml:id="br0">
      <inkml:brushProperty name="width" value="0.08571" units="cm"/>
      <inkml:brushProperty name="height" value="0.08571" units="cm"/>
    </inkml:brush>
  </inkml:definitions>
  <inkml:trace contextRef="#ctx0" brushRef="#br0">337 49 6893,'-7'-9'-567,"3"2"1,-4 5 574,0-3 1,1 3 0,2-4 22,-6 5 0,2-1 28,-1-3 0,-1 3 11,-5-4 1,5 5 0,1 1-25,-3 0 0,4 0 0,-2 0-27,-1 0 1,3 0-1,-2 0 17,-1 0 0,-2 0 1,-1 1-1,3 3 33,1 1 0,1 2-48,-6-1 1,-1 1-1,3 5 32,4-1 0,-3 0-13,8 5 0,-1-6 1,6 1 37,0 2 1,0-4-23,0 1 1,2-1-1,4 2-36,4-6 1,-1 2 0,2-1 13,1-3 0,-3-1 0,2-2-84,1 0 1,3 0-1,1 0 15,0 0 0,-6 0 0,1 0-1,2 0 1,-5-2 12,3-3 0,-7 1 0,3-5 1,-2 1-12,1-1 0,-1 3 1,-3-4-8,3-3 1,-3 4 0,3-2-27,-3-1 1,3 3 35,1-2-33,-1 8 121,-5-4 12,0 7-12,0 0 0,5 2 54,1 3 0,-1-2 8,-5 8 1,5 0-47,1 5 0,1-5 1,-2-3-20,6 0 0,-2 2 0,1-4-34,3-3 1,1-1-45,2-2 0,0 0 0,0 0 21,0 0 0,-5 0 10,0 0 1,-2-2 0,3-1 32,-1-3 0,-6-6 19,6 1 1,-8-3-37,3-2 0,-3 2 0,1 1-119,1 2 1,2 2-663,-1-1 509,-5-4 249,7 12 0,-8 2 0,0 9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5:49.198"/>
    </inkml:context>
    <inkml:brush xml:id="br0">
      <inkml:brushProperty name="width" value="0.11429" units="cm"/>
      <inkml:brushProperty name="height" value="0.11429" units="cm"/>
      <inkml:brushProperty name="color" value="#008C3A"/>
    </inkml:brush>
  </inkml:definitions>
  <inkml:trace contextRef="#ctx0" brushRef="#br0">64 49 21701,'-10'0'-3106,"1"-2"2043,2-3 468,1 3 0,6-7-371,0 3 1,0 3-300,0-8 458,0 8 195,0-4-732,0 7 1252,0 0 1,6 1-137,-1 5 1,0 3-1,-5 7 1,0 0-6,0 0 0,6 0 0,-1 2 0,-1 1 219,-3 3 0,5 6 0,1-1 0,0 3-28,0 2 1,4 0 0,-4 0 0,0 0-242,0 0 321,6 0 0,-4 1 1,7-1-1</inkml:trace>
  <inkml:trace contextRef="#ctx0" brushRef="#br0" timeOffset="929">0 562 13139,'0'-9'-1121,"0"2"1,7 7 0,4 0 1276,3 0 0,-1 0 0,1 0 0,4 0-74,0 0 0,1 0 1,1 0-261,1 0 209,8 0 0,-4 0 1,7 0-1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9:16.971"/>
    </inkml:context>
    <inkml:brush xml:id="br0">
      <inkml:brushProperty name="width" value="0.17143" units="cm"/>
      <inkml:brushProperty name="height" value="0.17143" units="cm"/>
    </inkml:brush>
  </inkml:definitions>
  <inkml:trace contextRef="#ctx0" brushRef="#br0">482 65 6303,'-9'-11'324,"4"1"-303,3 6 0,2-5 297,0 4 99,0 3-120,0-5 0,0 19-223,0 4 1,0-1-1,0-5-13,0 3 0,0 1 0,0 2-13,0 0 0,5-5 0,1 0-3,-3 1 0,-1-3 1,-2 2-1,2-1 9,3-1 0,-3 5 0,3-3 0,-3 3-5,-2 2 1,0 1-1,0-1 1,0 1-31,0 5 1,0-4-1,0 3 1,0-1 13,0 1 1,0-3-1,0 3 1,0-3-15,0-2 0,0 0 0,0 0 12,0 0 0,0 0 0,0 0-33,0 0 1,0-5-473,0 0-199,0-1-75,0-1 1,-5-3 747,-1-12 0,-6-3 0,3-7 0</inkml:trace>
  <inkml:trace contextRef="#ctx0" brushRef="#br0" timeOffset="975">113 81 7990,'-16'0'-1773,"0"0"1773,0 0 0,5 0 0,1 0 0,4-5-144,-4-1 1,6-1 303,-1 2 58,-4 3-46,7-5-8,-5 7 365,7 0-530,14 0 1,-9 0 0,11 0 20,-1 0 1,-6 0 0,1 0 0,3 0-12,1 0 0,2 0 1,0 0-1,2 0 2,3 0 0,-3 0 0,5 0 1,-1 0 5,-1 0 0,2 0 0,-3 0 0,1 0 10,-1 0 1,-2 0 0,-1 0 0,3 0 1,1 0 0,1 0 0,-6 0 0,0 0-20,0 0 1,0-5-1,0-1-9,0 3 0,-4 1 0,3 2 1,3 0-26,-1 0 0,1 0 53,-2 0 46,0 0 196,0 0-290,-7 0-54,-2 0 0,0 0 19,4 0 1,-2-2 26,2-3 0,-1 3 26,6-3 1,-5 3 0,-2 0-179,-2-3-681,-1 3 861,-6-5 0,0 7 0,0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9:25.563"/>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1 1 6491,'7'9'12,"-5"0"95,3-4 372,-3-3-381,-2 12 1,0-5-79,0 7 1,0 0-14,0 0 0,0 0 1,0 0 7,0 0 0,0-5 0,0-1 1,1 1-7,5-2 0,-4 5 0,5-5 0,-2 2 12,0 0 0,1-1 0,-4 6 0,1 0-14,2 0 0,1 0 0,-6 0 0,0 1-16,0-1 0,5 0 0,0 0 0,-1 0 3,-2 0 1,-2 0 0,0 0 0,0 0 2,0 0 1,0 0 0,0 0 21,0 0 1,0 0-1,0 0 62,0 0 0,0-5-66,0-1 0,0-4-15,0 4 11,0-6 111,0 3-75,0-7-101,0 0 121,0-7 1,0 3-56,0-6 1,0 4-17,0-4 1,0-1 14,0-5 0,0 5-30,0 1 0,0-1 14,0-5 1,5 5 0,1 1 37,-3-3 1,1 4-12,1-2 0,-1 8 0,6-4-19,3 0 1,-4 5-1,1-4-1,3 5 0,1 1 1,2 0 17,0 0 1,-5 0 0,-1 0 5,3 0 1,1 0 0,2 0 11,0 0 1,-5 0-1,0 0-1,1 0 0,2 5 0,1 2-65,-5 2 1,-1-5 0,-5 3 0,3-2-3,2 0 0,-4 6 0,4-4 17,-2 2 1,4 2 76,-6 5 0,6 0-11,-6 0 0,1 0-39,-6 0 0,0 0-132,0 0 0,0-5-138,0 0 0,0-6-217,0 6 0,0-6 473,0 6 0,7-8 0,2 4 0</inkml:trace>
  <inkml:trace contextRef="#ctx0" brushRef="#br1" timeOffset="1087">770 562 8847,'11'-9'-456,"0"4"1,-1 1 0,6 1 565,0-3 0,-5 1 1,0 5-1,1 0-177,3 0 1,1-2 0,0-1 0,0-3 47,0 3 0,0 1 0,0 0 0,0-1-35,0-3 0,-5 1 0,-1 3 25,3-3 1,1 3-1,0-5-21,-3 0 28,-4 5 30,-7-12-16,0 5 0,-2 0 0,-1 2-7,-3 0 1,-6 5-1,1-4 13,-3 5 0,3 1 0,1 0 2,-3 0 1,-1 0-1,-2 0 1,0 0-8,0 0 1,0 1-1,0 3-2,0 1 0,5 1 0,0-6 1,1 1 2,1 5 1,-6-4-1,5 5 72,-5 0 0,5-5 1,-1 3-9,-1-3 0,3 0 17,-2 3 0,0 4-102,-5 7 1,7-5-1,4-1-47,3 3 0,-3-4 54,0 1 0,-3-1 1,5 4 29,-2-3 1,-1-4 74,6 4 1,0 1-50,0 5 0,-5 0-15,-1 0 1,1 0-10,5 0 1,0-5-5,0 0 0,0-6 0,2 4-33,3-2 1,-3 0 13,3-1 1,3-3-1,-1 6 53,2-2 1,-4-2 50,6-5 0,-1 0-70,6 0 1,0 6-1,0-1-13,0-1 1,0-3 0,0-1 0,1 0-23,-1 0 1,0 0 0,0 0 15,0 0 1,0-5 0,0 0-1,0 1 72,0 2 1,-6 2 0,1-1-14,2-5 1,1 5-4,2-5 1,0-1-66,0 2 1,0-1-34,0 6 1,-5 0 0,-2-1 3,-2-5 20,5 4 1,-8-5 9,7 7 52,-8 0-209,4 0-265,-7 0 38,7 0-230,-5 0 617,5 0 1,-14 0 0,-2 0-1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9:39.988"/>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17 161 11858,'-9'0'-1859,"2"0"1670,7 0 427,0 0-392,0-7 1,0 3-40,0-7 1,0 6 103,0-6 1,2 2 0,1-3 61,3 1 1,4 6 0,-3-6-58,2-1 0,-3 5 0,3 0 37,-2-1 0,5 7 62,-1-5 1,-2 5 0,2 1 50,1 0 1,-3 0 114,2 0 0,-1 0-89,6 0 1,-7 1 0,-2 3-22,0 1 0,-5 8-112,4-3 1,-5-1 0,1 0 0,2 0-27,1 0 0,0-4 0,-5 6-5,0 2 1,0-5 0,0 3-30,0 2 0,0-4 1,0 1-62,0 3 1,0-4-164,0 1-33,0-6 157,0 10 168,0-12 1,0 3 16,0-10 1,0 1-54,0-6 1,0 4 0,0-4 24,0-3 1,0 4 0,2-1-31,4-3 0,-3 4 1,6-2 74,-2-1 0,6-1 0,-4 1 107,-1 1 0,7 6-29,-5-6 1,-1 8 0,0-4 73,-2-1 0,6 7-116,-3-5 0,5-1 0,1 2 27,0 1 1,0 3 0,0 1-29,0 0 0,-5 0 1,-1 0 35,3 0 0,-4 1-40,1 5-24,-6-5 1,5 8 0,-6-3-32,3 4 0,-1-1 0,-5 2-15,0 1 0,0 3 0,0 1-18,0 0 0,0-6 0,0 1-23,0 2 1,0 1 0,0 2-13,0 0 0,0-5-20,0-1 0,2-1-203,3 2 215,-3 3 98,5-12-12,-7 5 0,0-9 0,0-3 0,0-6 1,0 2 0,0-1 53,0-3 1,0 4 0,0-1-28,0-3 1,0 4 0,0-1-46,0-3 0,2 1 1,1-1-1,5 4-1,1 2 0,-4-4 1,6 4 4,1-2 0,2 0 102,2-1 0,0-3-2,0 8 0,0 0-43,0 5 0,0 0 0,1 0 51,-1 0 0,-6 0 34,1 0 1,0 0-33,5 0 1,-6 0-24,1 0 0,0 5-55,5 0 1,-6 8-21,1-3 0,-7-1 1,1 2-2,-3 2 1,-2-5-226,0 3 0,0 0-158,0 5 1,0 0 387,0 0 0,0-7 0,0-2 0</inkml:trace>
  <inkml:trace contextRef="#ctx0" brushRef="#br0" timeOffset="954">1204 97 14656,'9'0'-1544,"-2"0"0,0 0 985,3 0 485,-2 0 1,1 1-1,-4 3-24,6 1 0,-3 1 0,3-6 145,2 0 0,-4 0 0,-1-2 7,0-3 0,4 3-48,-1-4 1,3-1-118,2 2 0,-5-6-42,-1 6 0,-6-8-76,1 3 0,-3 1 38,-2-2 1,0 6-38,0-6 93,0 8 1,-2-5 0,-3 8 122,-6 0 1,2 0-21,-1 0 1,-1 0 0,-5 0 30,0 0 0,5 0 0,1 0 53,-3 0 0,-1 6 1,-2-1 34,0-1 1,0 3-1,0 0-11,0 2 1,0-4-1,0 4 1,0 0-3,-1 0 0,7-4 1,-1 4-1,-1 0 32,-3 0 1,5-4-1,-1 6-192,-1 2 1,3 1-12,-2 2 0,7 0 0,-3-2-60,0-3 1,5 3-36,-3-3 0,3-2 87,2 1 0,2-6 0,2 3 12,1 0 1,7-5 0,-3 5 36,0 0 1,5-5 0,-3 3-6,3-3 0,2-2 0,0 0 25,0 0 1,1 0 0,-1 0 0,0 0 19,0 0 0,0 0 0,0 0 0,0 0-50,0 0 0,5 0 0,1 0-231,-3 0 1,-1 0 0,-2 0 96,0 0 1,0 0-1,0 0 192,0 0 0,0-7 0,0-2 0</inkml:trace>
  <inkml:trace contextRef="#ctx0" brushRef="#br1" timeOffset="1896">1973 145 8583,'9'0'-2458,"-2"-2"2682,-7-3-82,0 3-50,0-5 0,-5 5-26,0-3 1,-2 3-83,1-4 0,4 3 0,-5-1 59,0-1 1,4 0 0,-8 3-32,-2-3 0,5 3 0,-3-4 19,-2 5 0,4 1 0,-1 0-55,-3 0 1,-1 0 0,-2 0 0,0 0 2,0 0 0,0 5 1,0 0-1,0 1 13,0 1 0,5-4 0,0 6 6,-1-2 0,5 6 0,-6-10 0,6 6 0,0 0-9,0 0 1,2-3 0,5 4-22,0 3 0,0 1 25,0 2 0,5-5 1,2-2 9,2-2 0,2-2-2,5-5 1,0 0 0,0 0-1,0 0 1,-5 0 0,-1 0-15,3 0 0,-4 0 0,1 0 12,3 0 0,-4-5 0,0-2-4,-2-2 1,3 3-1,-2-3 29,0 2 0,-2-5-18,4 1 1,-4-1 0,3-1 0,0 4-34,0 2 1,-4-5-15,6 1 101,-8 4 39,4 0-2,-7 7-94,0 0 1,0 7-1,0 4 0,0-3 0,0 3 34,0 2 1,0-4 34,0 1 1,0 1-48,0 5 1,7-2-55,4-3 0,3 1 0,2-6 28,0-3 1,0-1 0,0-2-295,0 0 0,-5 0 295,0 0 0,0 0 0,5 0 0</inkml:trace>
  <inkml:trace contextRef="#ctx0" brushRef="#br1" timeOffset="2650">2134 129 6492,'0'9'-44,"0"0"0,1-6 76,5 2 1,-4 8 12,3-2 1,-3 3 32,-2 2 0,0-5 1,0-1-25,0 3 0,0-4-149,0 1-28,7-6 105,-5 3 0,5-9 0,-7-3 0,0-4 18,0-7 0,0 0 0,2 0-23,3 0 0,-3 5 0,3 1 6,-3-3 0,3 4 0,2-2 12,2-1 0,-4 5 0,4 0 0,0 1 5,0 1 0,-3 0 0,4 3 50,3-3 0,1 3-43,2-4 1,0 5 153,0 1-151,0 0 1,-5 0 0,0 0 14,1 0 0,2 0 0,2 0 1,0 0 20,0 0 0,-1 1 0,-3 3 0,-1 1-1,1-1 0,2-1-40,3 3 1,-3-3 0,-2 6 25,-1-2 1,-8 1 5,3-3 0,-3 4 24,3 7 1,-4-5 0,3-1-27,-3 3 1,-2-4 0,0 1 3,0 3 0,0-4 7,0 1 0,0-4 105,0 4 119,0-6-294,0 3-400,0-7-16,-7 0 0,3 0 440,-7 0 0,8 0 0,-4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9:46.125"/>
    </inkml:context>
    <inkml:brush xml:id="br0">
      <inkml:brushProperty name="width" value="0.11429" units="cm"/>
      <inkml:brushProperty name="height" value="0.11429" units="cm"/>
    </inkml:brush>
  </inkml:definitions>
  <inkml:trace contextRef="#ctx0" brushRef="#br0">1 626 14018,'0'-9'-3996,"2"2"4206,3 7 1,-1 0 56,6 0 0,-4 0 0,4 0-50,3 0 0,-4 0-153,1 0 1,1 0 0,5 0-56,0 0 1,-5 0-1,-1 0 1,1-2 24,-2-3 1,5 1 0,-3-7-134,3-1 1,0-2 0,-1-2 0,-4 0 159,-2 0 0,4 0 0,-4 0 0,0-2-89,0-4 1,4 5 0,-4-7 0,0 3-103,0 0 1,4-6 0,-4 4 0,0 0-68,0-1 1,-1 1 0,-6 4 0,0-3-9,0 3 0,0-4 0,0 1 0,0 3-50,0 1 1,-8 2-1,0 0 135,-1 0 1,-4 5 0,6 2 9,-2 2 1,-2-4 126,-5 6 0,0 0 19,0 5 0,6 0 109,-1 0 0,6 0 15,-6 0 0,7 1 0,-3 3 212,0 1 0,5 2-266,-3-1 0,3 3 0,2 7-144,0 0 1,0-6-1,0 1-17,0 2 1,0 1 0,0 2-39,0 0 0,0 0-198,0 0 131,0 0 0,0 0 0,0 0 20,0 0 0,0 0 1,0 0 83,0 0 1,6 0 0,-1 0 0,-2 0 51,-1 0 0,-2 0 0,2-1 0,2-3 6,1-1 0,2-1 0,-3 6-14,1 1 1,2-7-1,-3 1 25,1 1 1,6-3-1,-4 0 1,2-2-45,3-3 0,2-1 0,2 1-91,0 1 1,1 6 0,0-4 0,3 0 209,1 0 1,1 6 0,-6-4 0</inkml:trace>
  <inkml:trace contextRef="#ctx0" brushRef="#br0" timeOffset="312">626 482 11576,'7'8'-762,"-5"1"1,3-3 560,-3 4 1,-2-1 0,0 2 45,0 1 1,0 3 114,0 1 0,2-6-297,3 1 0,-1-2-411,7 2 811,-8-4 0,11-7 1,-5 0-1</inkml:trace>
  <inkml:trace contextRef="#ctx0" brushRef="#br0" timeOffset="480">674 321 13425,'-9'-7'-3047,"0"4"2758,4-8-517,3 7 434,-5-3 293,7 14 0,7 2 1,2 7-1</inkml:trace>
  <inkml:trace contextRef="#ctx0" brushRef="#br0" timeOffset="1111">1380 129 11697,'0'-16'-1936,"0"0"0,0 5 1637,0 0 1,-5 1-1,-3-5 438,-1 5 0,6 1 1,-4 5-1,0-1 15,-4 1 1,2 3 0,-2 1 73,-1 0 1,3 0-155,-2 0 0,6 1 1,-4 5-94,2 4 1,-4 5 0,4 1-1,-2 1-23,-3 5 1,3-4 0,0 3 0,2-1 71,3 1 0,-3-3 0,2 5 1,1-2 7,2 1 0,2 4 1,0-4-1,0-3-48,0-1 1,0 4 0,0-1-1,0 0-23,0 3 0,0-7 0,0 7 1,0-3-32,0 0 0,0 1 0,0-4 0,2 1-23,4 3 0,-5 1 0,5-4 0,-5 3 34,-1-3 1,0 1-1,0-1 38,0 3 0,0-1 0,0-5 37,0 0 1,0-5 0,0 0 26,0 1 1,-1-5 0,-5-1 87,-4-5 0,1 5 1,-2-1-79,-1-1 1,3-3 0,-2-1-5,-2 0 0,-1 0 0,-2 0-85,0 0 1,0 0 0,0 0-77,0 0 0,0-5 0,0-2 48,0-2 1,7 4 79,4-6 1,-4 0 0,0-5 0</inkml:trace>
  <inkml:trace contextRef="#ctx0" brushRef="#br0" timeOffset="1472">899 578 10656,'9'0'-2068,"0"0"2150,-4 0 1,-1 0 0,4-2 0,1-2-18,0-1 1,-3 0 0,4 5-15,3 0 1,-1-2 0,2-2-32,3-1 0,0 0 0,10 5 0,-6 0-45,-3 0 1,4 0-1,-1 0 1,-1 0-173,-3 0 1,-1 0 0,1 0-225,-1 0 421,-8 0 0,14 0 0,-4 0 0</inkml:trace>
  <inkml:trace contextRef="#ctx0" brushRef="#br0" timeOffset="2339">1556 562 11618,'16'0'-231,"-5"0"0,0 0 186,1 0 0,-3 0 1,2 0 44,1 0 1,2 0 25,2 0 1,1-2 0,-1-2-37,0-1 1,-6-2-59,1 2 1,-2 1 15,2-7 0,-3 2 0,-4-3-133,1 1 1,1 6 26,-6-6 1,-2 6 0,-3-4 64,-6 2 0,2 2 0,-2 5 93,-1 0 0,3 0 0,-2 0 7,-1 0 0,3-6-77,-2 1 74,0-1 0,-5 6 77,0 0 1,6 0 6,-1 0 1,0 6 0,-3 1-24,3 2 1,-3-4 0,3 4-50,-3-2 1,0 0-1,1-3 1,3 3-64,-3 2 1,-1-4 22,-2 6 0,0-2 0,2 3 56,3-1 1,-1-6 0,6 6-82,3 2 0,1-5-151,2 3 0,0 0 76,0 5 0,0 0 1,2-2 18,3-3 0,-1 3 71,6-3 1,-1-2 0,4 0 0,-3-2 38,3-4 0,-4-1 0,1-2 11,3 0 1,1 0 0,2 0-11,0 0 0,0 0 0,0 0 21,0 0 0,0 0 1,0 0-1,0 0-45,0 0 1,0-2-1,1-1 1,-1-3 10,0 3 1,5-4 0,0 1 0,-1 3-38,-2 1 0,-2-3 0,0-1-13,0 3 68,0 1 1,0-5 0,0-2-1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9:52.675"/>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273 177 8419,'0'-16'-689,"0"0"0,0 0 204,0 0 1,0 0 762,0 0 0,0 0-121,0 0 1,0 5 0,0 0 137,0-1-248,8 5 0,-5-1-103,8 8 1,-6 0 38,6 0 1,-8 2 0,3 4 0,-4 4 41,-2 4 1,0 3 0,0-1-1,0 0 1,0 0 1,0 5 0,0 2-1,0 0-20,0 0 0,0 4 0,0-5 0,0-3-9,0-1 1,5 3 0,0 1 0,-1-1-3,-2 2 0,3-5 1,0 4-1,-1-5 0,-2-1 0,3 2 0,0 2 0,-1 1-35,-2-1 1,-1-2-1,3-2-87,1 0 1,1 0-23,-6 0 0,0-6 1,-2-1-180,-3-2 0,1-1 328,-7-6 0,8 0 0,-4 0 0</inkml:trace>
  <inkml:trace contextRef="#ctx0" brushRef="#br0" timeOffset="777">33 498 8124,'-16'0'-1942,"7"0"2144,2 0-113,7 0 0,2-6 1,3 1-34,6 1 1,-2 2 0,1 2 0,3 0-36,1 0 0,-1 0 0,1 0 1,4 0-42,-1 0 1,3 0 0,0 0-1,3 0-11,2 0 0,-6 0 0,4 0 0,-1 0 27,-1 0 0,8 0 0,-3 0 1,3 0-8,-2 0 1,3 0 0,-5 0 0,2 0 10,-1 0 1,-1-5-1,4 0 1,-4 1 0,-2 2 1,-2 2 0,-5 0 0,0 0 0,0 0 0,0 0-2,0 0 1,-5 0 73,0 0 209,0 0-204,-3 0 18,0 0-257,-8 0 20,0 0 124,-8 0 1,0 6 0,-7 1 29,5 2 0,-5-6 0,6 5 0,-1-3 20,-1 0 1,6 6-1,-6-4 11,-1 2 1,-1 2 0,1 3 0,3-2-9,2-1 1,-1-6 0,5 6-5,-2 2 0,-1-5 89,6 3-87,0 0 0,7-2 0,4-4-17,3-3 1,2-2 0,0 0 0,0 0-31,0 0 0,0 0 0,0 0 0,1 0-61,-1 0 1,0 0 0,0 0 0,0 0-65,0 0 1,-2-2 0,-2-1-61,-1-3 1,-2-1-1,3 3-7,-1-1 0,-7-2 204,1 2 0,-3-4 0,-2-7 0</inkml:trace>
  <inkml:trace contextRef="#ctx0" brushRef="#br0" timeOffset="955">722 337 8419,'-10'-9'-1715,"-1"4"1303,8-4-2,-5 7 414,8-5 0,0 7 0,0 7 0,0 2 0</inkml:trace>
  <inkml:trace contextRef="#ctx0" brushRef="#br1" timeOffset="2064">963 498 7930,'9'-2'-52,"-4"-4"1,-1 5 71,1-5 1,-1 4 109,6 2 1,1 0-135,5 0 1,-5 0-1,0 2-4,1 4 1,-3-5-1,0 7 1,0-3-14,0 0 0,-6 8 1,4-4-78,0-1 1,-5 7 57,4-5 1,-5 5 0,-1 1 15,0 0 1,0-6 0,0 1-38,0 2 1,-1-4-115,-5 1 252,4-6-117,-5 3 0,7-9 0,0-3 10,0-6 0,0 2 0,0-2 0,0-1-26,0-2 1,2-2-1,2 0 29,1 0 1,6 0-1,-4 0 1,0 0-15,0 0 0,4 5 0,-4 2 0,2 0 38,3 0 0,-3 6 0,2-3 0,1 3 12,3-3 1,-5 4 0,1-3 0,1 3 4,3 2 0,-5 0 1,1 2 42,2 3 1,-1-1-1,1 5 16,-3-2 1,-4 4 0,2-4-41,0 2 1,-3 2 0,-3 3-1,3-4 1,-3 5-31,3-5 1,-3 5-53,-2 1 0,0 0-134,0 0 210,0-7 73,0-2-66,0-7 1,0-2-17,0-3 1,-5 1-68,-1-7 1,1 1 13,5-6 0,5 5 1,2 0 23,2-1 0,0 3 1,4 0-1,-3 0-2,3 0 1,-4 4 0,1-4 0,3 2-8,1 3 1,2-3-1,0 2 15,0 1 1,0 2 0,0 2 0,0 0 43,0 0 1,-5 0 0,0 0 63,1 0 1,3 0 0,-1 2-1,-2 2 22,-1 1 1,-6 2-75,6-1 1,-2 3-59,2 7 1,1 0 0,-7 0-70,-1 0 0,-2-6 0,-4-1 0,-2 0-71,-1 0 1,0-4 0,3 4-1,-2 0-174,-1 0 1,-2-4 320,2 6 0,3-7 0,-5 3 0</inkml:trace>
  <inkml:trace contextRef="#ctx0" brushRef="#br0" timeOffset="2860">1893 530 8564,'16'0'-826,"0"0"0,-5 0 715,0 0 0,-1 0 201,6 0 1,-5 0 0,0 0-5,1 0 0,-3 0 0,2 0-73,1 0 0,2-6 0,2 1 0,0 1-23,1 3 0,-7-1 0,1-2 1,1-1-15,3 1 1,1-3 0,0 0-38,0-2 1,-2 4-1,-2-4 26,-1 2 1,-7 0 24,1 1 12,-3-3 0,-2-1-68,0-1 1,-2 7-1,-3-1 45,-6 3 0,2 2 1,-2 0-6,-1 0 0,3 0 0,-2 0 63,-1 0 1,-2 0-1,-2 0 0,0 0 0,5 6 0,0-1-23,-1-1 0,-3 4 0,-1 1-8,0 0 0,6 0 0,-1-5-6,-1 1 0,3 6 0,0-4-9,2 2 0,-4 2-20,6 5 0,-3 0 40,3 0 1,3 0 34,-3 0 1,3-6 0,4-1 15,3-2 1,-1 6-13,7-2 0,-6-4 1,6 0 5,1 0 0,-3-5 0,2 3-9,1-3 1,-3 0-1,2 1 2,1 3 1,-3-1-1,2-5-17,1 0 1,-3 0-1,2 0 1,1 0-38,3 0 0,-5 0 0,1 0 0,1 0-3,3 0 1,1 0-1,0 0-15,0 0 1,0 0 14,0 0 0,0 0 1,0 0 0,-5 0-67,-1 0 0,1 0-174,5 0 1,-5 0-657,-1 0 904,-6 0 0,10 7 0,-5 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01.715"/>
    </inkml:context>
    <inkml:brush xml:id="br0">
      <inkml:brushProperty name="width" value="0.08571" units="cm"/>
      <inkml:brushProperty name="height" value="0.08571" units="cm"/>
    </inkml:brush>
  </inkml:definitions>
  <inkml:trace contextRef="#ctx0" brushRef="#br0">305 32 6433,'-10'-5'-71,"-1"0"1,5-1-1,-2 4 51,0-3 1,1 3-1,2-3 36,-6 3 0,2 2 0,-1 0 38,-3 0 0,4 0 0,-1 0 0,-3 0-44,-1 0 0,-2 0 1,0 0-1,2 2-5,3 3 1,-3-3-1,3 5-3,-3 0 0,-1-3 0,3 5 0,3 0 3,2 0 1,0-4 0,3 6-7,-1 1 1,0-3 0,5 2 4,0 1 1,0-3 0,0 2 11,0 1 1,0-3 0,0 2 9,0 1 1,0-3 54,0 2 1,1-6-77,5 6 1,3-7 0,7 1-1,0-3 0,-6-2 0,1 0-13,1 0 0,3 0 1,1 0 0,0 0 1,-5-2 0,-1-2-16,3-1 0,-4-2 0,1 2-46,3-6 0,-4 2 61,1-2 0,-6 1 17,1-6 0,-3 5 120,-2 0 0,2 6-106,3-6 1,-3 6-66,3-6 0,-1 7-77,1-1 81,-3 3 0,7 2 53,-4 0 16,-3 0 1,7 6-16,-4-1 0,-3 2-10,3-1 1,-3-3 0,0 6 37,3-2 1,-3 0 46,3-1 1,-3 3-19,-2 7 0,6-6-55,-1 1 1,0-6-1,-3 4-5,3-2 0,-1 4 0,5-4-32,-2 2 0,5-5 0,-3 3 8,0 0 0,6-5 0,-5 3 1,4-3 1,-3-2 6,0 0 0,0 0 20,5 0 1,-6-6-1,-1-1-1,-2-2 0,4 4 1,-4-4-23,2 2 0,-5 0 0,1 2-79,-3-6 29,5 4-124,-5-8-148,5 14 0,-9-6 327,-3 7 0,3 0 0,-5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9:59.464"/>
    </inkml:context>
    <inkml:brush xml:id="br0">
      <inkml:brushProperty name="width" value="0.08571" units="cm"/>
      <inkml:brushProperty name="height" value="0.08571" units="cm"/>
    </inkml:brush>
  </inkml:definitions>
  <inkml:trace contextRef="#ctx0" brushRef="#br0">64 401 8545,'-10'0'-431,"-1"0"-531,-2 0 0,1 8 955,1 2 0,4-1 106,7 2 1,0 0-39,0 5 0,2-2 0,1-2 0,5-3-25,0-2 1,-2-1 0,4-5-41,3 5 0,1-4 0,2 3 0,0-3 21,0-2 1,0 0 0,0 0 1,0 0 0,0-6 1,-1-1-1,-3 0 5,-1 0 0,-2-6 0,3 5 0,-3-3-5,-2 0 1,4 1 0,-6-7 14,-1 1 1,-2 0-1,-2 0 1,0 0 0,-2 2 1,-3 2-4,-6 1 1,2 7-1,-2-1 1,-1 3-60,-2 2 0,-3 0 0,1 0 0,0 0-140,0 0 0,0 2 0,0 3-156,0 6 0,2-2 323,3 2 0,4-1 0,7-1 0,0-2 0</inkml:trace>
  <inkml:trace contextRef="#ctx0" brushRef="#br0" timeOffset="583">770 17 8076,'-2'-9'-1901,"-3"3"1794,-6 5 1,2 1 0,-2 0 303,-1 0 1,3 0 0,-2 1-72,-1 5 0,5-3 0,0 8-106,-1 1 1,7 3 0,-5 1 0,5 0 14,1 0 1,0 0 0,0 2 0,0 1-92,0 3 1,0 1 0,0-4 0,0 4 37,0 2 0,0 0 0,0 4 0,0-4 48,0-2 1,0 5 0,0-1 0,0 2-12,0-3 1,1 5 0,3-5 0,3 5-6,2 1 0,-6 0 0,5 0 0,-3-2-14,0-3 1,2 3-1,-3-5 1,1 0 26,-1-3 0,-2-3 0,-2 1 5,0 1 0,-6 0 1,-1-6-1,0-3 11,0-1 0,-6-6 0,3 4 0,-4-2-16,-3-3 0,1-2 1,0-2-1,0 0-18,0 0 0,-5 0 0,0 0 0,1 0-30,2 0 1,-3 0 0,-1 0-1,3-2-75,1-3 0,2 3 0,2-5 1,1 1-197,3 1 1,1-8 0,-4 5-174,2-1 465,8-6 0,-4 6 0,7-7 0</inkml:trace>
  <inkml:trace contextRef="#ctx0" brushRef="#br0" timeOffset="1050">353 498 7308,'-9'0'-119,"2"0"0,7-2 0,2-2 72,3-1 1,4 0 82,7 5 0,0 0 0,0 0 0,0 0 10,0 0 1,0-2-1,0-2 1,0-1-12,0 1 0,0 3 0,2 1 1,2 0-22,1 0 1,0-6 0,-3 1 0,2 1-18,1 3 0,1 1 0,-6 0 1,0 0-102,0 0 1,0 0-1,0 0-193,0 0 0,0-6-175,0 1 472,0-1 0,0-1 0,0-2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08.677"/>
    </inkml:context>
    <inkml:brush xml:id="br0">
      <inkml:brushProperty name="width" value="0.08571" units="cm"/>
      <inkml:brushProperty name="height" value="0.08571" units="cm"/>
    </inkml:brush>
  </inkml:definitions>
  <inkml:trace contextRef="#ctx0" brushRef="#br0">46 466 8093,'15'-2'0,"-3"-2"-1049,-1-1 0,-6 0 973,6 5 1,-8-2 356,3-3 1,-4 1-117,-2-7 0,0 6-97,0-6 1,-2 8 60,-4-3 0,3 5-261,-8 1 1,6 0 115,-6 0 1,2 1-1,-3 3 1,3 3 31,2 2 1,-4-4-1,6 6-9,1 2 1,-3 1 0,2 2-6,1 0 1,4-5 0,5-1-32,6 3 1,3-1 0,4-1 0,2-4-7,1 0 0,1-3 1,-6 5-1,1-2 10,5-4 0,-4-1 1,3-2-1,-3 0 18,-2 0 1,-2-2 0,-1-1 0,-3-4-19,3-2 0,-4 3 0,0-4-5,-2-3 1,-2-1 0,-5-2 19,0 0 1,0 0 0,0 0 0,-2 0-5,-3 0 1,-2 5-1,-6 2 1,3 0 29,-3 0 1,-1 6-1,-2-3-5,0 5 1,0 1 0,0 0-94,0 0 1,0 0-1,1 1 82,5 5 0,-4 3 0,5 7 0</inkml:trace>
  <inkml:trace contextRef="#ctx0" brushRef="#br0" timeOffset="687">1089 1 7862,'-16'0'-136,"5"0"1,0 0 475,-1 0 1,3 0-1,0 2-893,2 3 1,-4-2-1,6 8 431,1 2 1,1 1-1,-1 2 1,-1 0 152,1 0 0,-3 5 0,0 1 1,0-3-16,0-1 1,-4 4 0,6-1 0,-1 0-10,-1 3 1,6-7 0,-5 6 0,4-1-6,2-1 0,0 2 1,0-3-1,0 1-12,0-1 0,0 3 1,0-1-1,0-3 6,0-1 0,0 0 1,2 1-1,2 3 2,1-3 1,0-1-1,-3-2 1,2 0 1,1 0 0,0 0 0,-5 0 0,0 0 0,0 0 1,0 0 5,0 0 1,0 1 0,-1-3 0,-3-2 46,-1-1 1,-2-6-1,1 6-3,-4 1 0,1-4 0,-2-1-22,-1 0 0,-3-5 0,-1 3 1,0-3-6,0-2 0,0 0 0,0 0 0,0-2-19,0-3 1,0 1 0,0-5 0,0 2-49,0 3 1,5-3 0,1 0-139,-3-2 1,-1-1-77,-2-6 1,1 5 79,5 0 178,3 0 0,0 3 0,-2 0 0</inkml:trace>
  <inkml:trace contextRef="#ctx0" brushRef="#br0" timeOffset="1275">560 562 8289,'-9'0'-2272,"2"0"2311,7 0 161,0 0-31,0-7-97,0 5 0,1-5-38,5 7 1,-3 0-11,8 0 0,-7-2-8,1-3 0,4 3 1,1-3-15,5 3 1,1 2-1,0 0-9,0 0 0,5 0 0,1 0 0,-3 0 5,-1 0 1,3 0 0,3 0 0,0 0 5,5 0 1,-4 0 0,2 0 0,-1 0 6,-1 0 1,4 0 0,-6 0 0,0 0-1,0 0 1,4 0 0,-6 0 0,-1 0-19,-2 0 1,-2 5 0,0 1 0,0-3-32,0-1 1,-5-2-1,-1 0-40,3 0 0,-4 0-64,1 0-256,-6-7 398,3 5 0,-14-5 0,-2 7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04.331"/>
    </inkml:context>
    <inkml:brush xml:id="br0">
      <inkml:brushProperty name="width" value="0.08571" units="cm"/>
      <inkml:brushProperty name="height" value="0.08571" units="cm"/>
    </inkml:brush>
  </inkml:definitions>
  <inkml:trace contextRef="#ctx0" brushRef="#br0">1 802 6183,'0'-9'920,"1"1"-851,5 2 0,1 3 1,5-6-1,-1 2-63,1 3 0,-3 0 0,2 1 0,1-4-82,3-2 1,1 4 0,-2-6 0,-1 0 52,-3 2 0,1-5 1,5 3-1,-2-3 55,-3-2 1,3 0-1,-5 0 1,2 0-29,-1 0 1,-4 0 0,3-2-1,-2-2 5,-4-1 1,1 0-1,-1 5 1,3 0 0,-3 0 0,-1 0-165,-2-1 0,-2 9 137,-3 2 0,-4 4 28,-7 2 0,0 6 0,2 1-8,3 2 1,2 2-1,6 5 3,-3 0 0,1 0 0,5 0-2,0 0 0,5 0 0,2 0-3,2 0 0,2 0 0,3 0-2,-3 0 2,3-7 0,-5 3 0,9-5 0,2 1 0,1-1 0,0 5 0,-5-3 0,0 2 0,0-1 0,0-4 0,0 3 0,-1 0 0,-5-1 0,3-2 0,-8 5 31,-1 1 0,-2-3-21,-2 2 0,-2-2 0,-2 3 72,-1-1 1,-8-6-1,3 4-4,-5-2 0,-1-2 1,0-5-2,0 0 0,0 0-127,0 0 73,0 8 0,0-7 0,0 5 0,0-5 0,0-1 1,0 0-674,0 0-17,0 0 80,7 0 587,2 0 0,21-7 0,4-2 0</inkml:trace>
  <inkml:trace contextRef="#ctx0" brushRef="#br0" timeOffset="737">1011 562 8268,'-9'-7'-465,"-5"5"1,3-3 219,-3 3 1,-2 2 0,0 0 255,0 0 1,0 0 0,1 2 0,3 1-42,1 2 1,0 3-1,-5-5 91,0 3 1,0 6-24,0-1 0,0 3-29,0 2 1,7 0-1,4 0 9,3 0 1,2 0-6,0 0 1,7 0-17,4 0 0,3-5 1,2 0 0,0-8 1,-1 4-1,-3-1-3,-1-1 1,-1 0 0,6-5-42,0 0 0,-5 0 0,0 0 1,0-1 28,-3-5 0,7 4 0,-6-5 0,1 2-72,1 0 0,-6-6 1,4 4 11,-2-2 0,4-2 123,-6-5 0,1 5 4,-6 1 0,0 4 135,0-4-140,0 6 1,0-1 57,0 10 1,0-1-52,0 6 1,5 1-90,0 5 58,1-7 1,-4 0 0,1-4-12,2 6 1,6-2 0,-4 0-238,2-2 1,-3 4-1,4-4-166,3 2 393,1-6 0,2 4 0,0-7 0</inkml:trace>
  <inkml:trace contextRef="#ctx0" brushRef="#br0" timeOffset="1508">1331 610 8060,'8'9'-380,"-7"-2"0,7 0 0,-7 2 273,5 0 1,-5 5-1,5-3 47,-4 3 0,-2-3 0,0-1 99,0 3 0,0-4 8,0 2-52,0-1 71,0-1-37,0-2 0,0-8-100,0-5 0,5-3 15,0-7 1,1 0 0,-5 2 0,3 1 7,1 3 0,6-1 0,-4-3 35,2 3 1,-4-1 0,6 5 7,2-2 0,1 5 24,2-1 1,0 3 0,0 2 33,0 0 1,0 2-1,0 1 1,-2 4-42,-3 2 0,3-3 1,-5 4-1,2 1 9,-1-2 0,-6 5 0,3-5 0,-2 2 23,1-1 0,-1 1 0,-3 3 8,3-3 0,-3 3 15,3-3 20,-3-4-59,-2 0 0,-2-7-38,-3 0 0,3-7-48,-3-3 0,3-5 0,2-1 24,0 0 1,0 0-1,0 0 9,0 0 1,2 0 0,3 2-1,4 1 21,0 3 0,5 4 1,-5-4-1,2-1-12,0 2 0,-1 2 1,6 7-1,0-2 15,0-3 0,1 3 0,-1-3 0,0 3 5,0 2 0,0 5 0,0 2 0,0 0-5,0 1 0,0 4 0,0-1 14,0 3 1,-5 2 0,-3 0 10,0 0 0,-3-5 0,-5-1-97,0 3 1,0 1-88,0 2 160,0 0 0,7 0 0,2 0 0</inkml:trace>
  <inkml:trace contextRef="#ctx0" brushRef="#br0" timeOffset="1860">2278 594 6149,'0'16'3,"0"0"0,0 0 1,0 0 59,0 0 1,0 0 0,0 0 0,0 0-29,0 0 0,0 0 0,0 0 0,0 0-27,0 0 1,0 0 0,0 0 0,0 0-54,0 1 1,0 4 0,0 0 28,0-1 1,0-2-482,0-2 497,0 0 0,0-7 0,0-2 0</inkml:trace>
  <inkml:trace contextRef="#ctx0" brushRef="#br0" timeOffset="2273">2245 642 7744,'0'-16'-1232,"2"5"1075,4 1 0,-3 4 1,8-3 114,1 2 0,3-3 1,1 4 25,0 3 1,0 1 0,0 0 82,0-3 1,0 3-1,0-3 78,0 3 0,0 2 1,0 0-1,0-2-96,0-3 1,-5 3-1,-1-3 1,3 3-35,1 2 1,-3 0 0,0 2-55,1 3 0,0-2 0,1 8 19,-2 2 0,-8-4 0,3 1 5,-5 3 0,-1-4 0,0 1 16,0 3 1,0-4 4,0 1 0,-5-4 0,-2 3 0,-2-2 15,-4-4 0,-1 4 0,-4-1 1,-1-3 7,-3-1 1,-4-2 0,4 0 0,3 0-16,1 0 0,2-2 1,0-1-1,0-3-177,0 3 0,5-4-239,0 1 402,1-6 0,1 3 0,2-7 0</inkml:trace>
  <inkml:trace contextRef="#ctx0" brushRef="#br0" timeOffset="2755">2839 1 8298,'0'16'-1413,"0"0"1319,0 0 0,0 0 0,0 0 114,0 0 0,0 0 1,0 0-1,0 0 48,0 0 0,0 0 0,0 2 1,2 0-6,3-2 0,-3 9 0,3-9 1,-3 1-27,-2 1 1,0 0 0,0 2-1,2 1-3,3-1 1,-3 3-1,3-2 1,-3-1-70,-2-2 1,0-2 0,0 0-1,0 0 15,0 0 1,0-6 0,0 1-10,0 2 1,0 1-42,0 2 0,0-5-75,0-1 0,0-4-505,0 4 650,0-6 0,7 10 0,2-5 0</inkml:trace>
  <inkml:trace contextRef="#ctx0" brushRef="#br0" timeOffset="3392">3224 610 7258,'10'0'-443,"1"0"1,-6 0 535,6 0 0,0-2 1,5-1-91,0-3 1,-5-1 0,-1 4-60,3-3 1,-4-1 44,1 2 0,-6-4 1,1-7 0,-3 5 31,-2 0 0,-5 6 0,-3-4-14,0 2 0,2 0 1,-4 3 7,-3-1 0,4 0 0,-2 5-13,-1 0 0,3 0 0,-2 0-19,-1 0 1,-2 5-1,-1 2 15,5 2 1,-3-4-1,6 4 1,0 0-2,0 0 0,-6-4 1,3 6 9,-5 2 0,5-4 0,1 1 0,0 1 3,0-2 0,4 5 1,-4-3-8,2 3 1,-4 2 0,6 0 19,1 0 0,2-5 39,2-1-11,0 1 0,2 0 0,3-2 19,6-2 1,3-2 0,2-5-69,0 0 1,0 0 0,1 0 0,-1 0 5,0 0 1,0 0 0,0 0 0,0 0-58,0 0 0,0 0 0,0 0 20,0 0 0,0 0 0,0 0 28,0 0 0,-5 0 0,-2 2 0,-1 2-102,1 1 1,-3 0-227,4-5-37,-6 0 366,3 7 0,0-5 0,2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40.511"/>
    </inkml:context>
    <inkml:brush xml:id="br0">
      <inkml:brushProperty name="width" value="0.08571" units="cm"/>
      <inkml:brushProperty name="height" value="0.08571" units="cm"/>
    </inkml:brush>
  </inkml:definitions>
  <inkml:trace contextRef="#ctx0" brushRef="#br0">113 402 8202,'0'-9'-1655,"-2"2"1658,-4 7 1,3 0-116,-8 0 0,6 0 207,-6 0 1,0 0-54,-5 0 0,8 2 0,0 3 5,1 6 1,4-3-44,-8 3 0,7 0 0,-1 5 15,3 0 1,2-5 0,0-1 6,0 3 1,2-6 0,2 0 0,3-2 46,2 1 0,-4 4 0,4-2 0,0-1-35,0 0 0,1 0 0,6-4-56,1 3 0,-7-1 0,1-5 6,1 0 1,3 0 0,1 0-7,0 0 1,-6-2 7,1-3 1,-2-4 0,3-5 0,-3 1-8,-2 3 1,-1-1 0,-6-5-18,0 0 1,0 0 0,0 0 30,0 0 0,0 5 1,-2 0-9,-3-1 1,-2 3-1,-6 0 1,2 2 2,-1 3 1,3-3 0,-2 2 0,-1 1-66,-2 3 0,3 1 0,0 0 0,-1 0-108,-2 0 1,3 0-1,2 1 1,0 3 180,0 1 0,-2 8 0,-5-4 0</inkml:trace>
  <inkml:trace contextRef="#ctx0" brushRef="#br0" timeOffset="685">738 17 7795,'-11'0'-617,"1"0"1,4 0 0,-4-2 765,-3-3 0,4 3 1,-2-3-35,-1 3 1,3 2-93,-2 0 1,6 0 0,-4 2 10,2 3 0,2-1 0,3 4-4,-3 0 0,3 4 0,-4-1 0,3 3-7,-3 2 0,5 0 0,-6 0 1,1 0-5,1 0 1,0 2-1,3 2 1,-2 1-1,-1-1 1,0 3-1,3 0 1,-2 0-14,-1 0 1,-1-1 0,6-5-1,0 3 10,0 1 0,0 1 0,0-4 1,0 1 16,0 3 1,2-1-1,2-3 1,1 1-18,-1 3 1,3-1 0,-2-3-1,1 2 5,1 1 1,-6 0 0,5-3 0,-3 2-43,3 1 0,-5 1 1,5-6-1,-4 0 44,-2 0 1,0 0 0,0 0-10,0 0 1,-8 0 2,-2 0 1,-4-2-1,-2-1-24,-1-3 1,7-6 0,-1 1 0,-1-3 1,-3-2 0,-1 0-1,0 0-2,0 0 1,0 0 0,0-2 2,0-3 0,0 1-60,0-6 0,2 4 1,1-3-213,3 2 1,6-5-67,-1 1 1,-2 2 342,1-2 0,1-6 0,5-8 0</inkml:trace>
  <inkml:trace contextRef="#ctx0" brushRef="#br0" timeOffset="1181">305 514 6576,'11'0'-297,"-2"-2"328,-2-3 1,0 3 0,-2-3 23,6 3 1,-2 2 0,1 0 25,3 0 1,1 0 0,2 0-28,0 0 1,0 0 0,0 0-38,0 0 0,0 0 0,2 0 0,2 0-8,1 0 1,1-5 0,-6-1 0,0 3-15,0 1 0,0 2 0,0 0-17,0 0 0,-6 0-44,1 0 1,-5-5-589,4-1 654,-6 1 0,3 5 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20.615"/>
    </inkml:context>
    <inkml:brush xml:id="br0">
      <inkml:brushProperty name="width" value="0.08571" units="cm"/>
      <inkml:brushProperty name="height" value="0.08571" units="cm"/>
    </inkml:brush>
  </inkml:definitions>
  <inkml:trace contextRef="#ctx0" brushRef="#br0">305 0 6013,'9'0'271,"-4"0"-135,-10 0 1,1 6-90,-6-1 0,4 0 0,-3-3-61,2 3 1,-5 3 0,3 4 0,-2-3-39,1-2 1,-1 6-1,-5-5 45,0 1 1,0 6 0,0-6 0,0 1-3,0 1 0,0 0 1,0 5-1,0-2 20,0-3 1,5 1 0,0-5 35,-1 2 1,3-4 34,-2 6 229,8-7-160,-5 3 1,16-7-67,2 0 1,4-2-1,3-2-66,-1-1 1,-6 0 0,1 3 0,1-2 14,3-1 1,1 0 0,0 5-1,0 0-46,0 0 0,0 0 0,0 0 1,0 0 15,0 0 1,5 0 0,2 0 0,1 0 1,-1 0 0,5 0 0,-3 0 0,2 0-1,0 0 1,-6 0-1,6 0 1,0 0-12,-3 0 0,5 0 1,-8 0-1,1 0 2,1 0 0,-5 0 1,3 0-3,-3 0 1,-2 0-459,0 0 82,-7 0 1,-4 0 89,-10 0 292,-4 0 0,-7-7 0,0-2 0</inkml:trace>
  <inkml:trace contextRef="#ctx0" brushRef="#br0" timeOffset="376">353 16 8347,'-9'0'-937,"2"0"0,7 7 924,0 4 0,2 3 50,3 2 0,-3 0 72,3 0 0,-3 1 0,-2-1 1,2-2-41,3-4 1,-3 5 0,3-5 0,-3 5-49,-2 1 1,0 0 0,0 0 0,0 0-37,0 0 0,0-5 0,0-1 1,0 3-40,0 1 1,0 2 0,0 0-111,0 0 1,0 0 0,2-2-111,3-3 1,-3 3 273,3-3 0,4-4 0,0 0 0</inkml:trace>
  <inkml:trace contextRef="#ctx0" brushRef="#br0" timeOffset="1017">898 96 6481,'-10'0'132,"-1"0"1,2 2-1,-3 2-130,1 1 0,6 6 1,-4-4-1,0 0 33,0 0 0,4 6 1,-4-3-52,2 5 1,1-5 0,6 1 9,0 2 1,0 1 52,0 2 1,6 0 0,1-2-24,2-3 0,1-4 1,6-5-20,0 3 1,0-3 0,0 3 24,0-3 0,0-2 0,0 0-17,1 0 1,-1-5 0,0-1-14,0 3 0,-6-4 0,1-1-5,1 0 19,-4 4 0,6-10 8,-3 3 1,1-3-6,-1-2 0,1 0 0,-6 0-9,-3 0 1,-1 0 0,-4 1-54,-3 5 0,1-5-36,-7 5 1,3 1 0,-5 0 0,2 2-12,-1 3 0,3 2 1,-2 2-1,-1 0-113,-2 0 1,-2 0 0,0 0 204,0 0 0,-1 0 0,-6 8 0,-2 0 0</inkml:trace>
  <inkml:trace contextRef="#ctx0" brushRef="#br0" timeOffset="1734">1460 80 5753,'-16'0'513,"0"0"0,5 0-558,0 0 0,1 2-30,-7 4 0,1 2 63,0 9 0,2-7 0,2-1 1,3 0 3,2 0 1,1-4 0,5 4-1,-3 0 10,-1 0 0,-1-4 1,6 6 36,0 2 1,0-5 20,0 3 0,2-2 0,3 3-35,6-1 0,-2-5 0,2 2-6,1 0 0,-3 2 0,2-4-4,1-3 1,2 4 0,3-1-16,-1-3 1,0-1-1,0-2 1,0 0-4,0 0 1,0 0 0,0 0 0,0 0 8,0 0 1,0 0-1,0 0 40,0 0 1,-2-2-1,-1-1 2,-3-3 0,1-4 0,3 2-36,-3 0 0,-2 2 0,-6-4-12,3-3 1,-1 4 32,-5-2 0,0 1 0,-2-4 26,-3 3 0,1-2 1,-6 6-26,-3-2 0,-1-1 0,-2-5-22,0 5 0,0-3 1,0 6-1,0 0-80,0 0 1,5 1-1,0 6 1,-1 0-46,-2 0 1,-2 0-1,0 0 1,0 0-113,0 0 225,-8 8 0,-1 1 0,-7 7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38.575"/>
    </inkml:context>
    <inkml:brush xml:id="br0">
      <inkml:brushProperty name="width" value="0.08571" units="cm"/>
      <inkml:brushProperty name="height" value="0.08571" units="cm"/>
    </inkml:brush>
  </inkml:definitions>
  <inkml:trace contextRef="#ctx0" brushRef="#br0">337 161 6824,'0'-16'-145,"0"5"1,0 1 0,0-3 189,0-1 0,0 3-73,0 1 1,0 4 12,0-4 42,0 6 0,-2-3 21,-3 7 0,-4 2-27,-7 3 1,2-1-1,1 6 1,4 3-10,2 1 1,0 2-1,3 0 1,-1 0-21,2 0 1,1 0-1,2 0 1,0 0 25,0 0 0,0 2 0,0 2 0,0 1 4,0-1 1,0 3 0,0 0 0,0 0 24,0 0 0,0 4 1,2-4-1,1 0-4,2 1 1,1-1-1,-6-4 1,2 3-18,3-3 0,-3-1 1,3-2-1,-3 0 4,-2 0 1,0-5-1,0 0 9,0 1 1,0 2-47,0 2 0,0-5-179,0 0-525,-7-8 593,-2 4 1,-7-7 117,0 0 0,0 0 0,0 0 0</inkml:trace>
  <inkml:trace contextRef="#ctx0" brushRef="#br0" timeOffset="363">0 514 8116,'9'-7'-467,"0"5"1,-4-5 0,6 2 366,3-1 0,2 1 0,0 5 142,0 0 0,0-2 1,1-2 72,-1-1 0,0 0 1,0 5-1,0 0-66,0 0 0,0 0 0,0 0 1,0 0-160,0 0 1,0 0 0,0 0 0,0 0-174,0 0 1,-5 0 282,-1 0 0,1 0 0,5 0 0</inkml:trace>
  <inkml:trace contextRef="#ctx0" brushRef="#br0" timeOffset="939">626 33 8097,'1'-9'-1253,"3"2"826,1 0 0,2 5 404,-1-3 143,-4 3 1,5 4 0,-7 3-11,0 6 1,0-3 0,0 3-30,0 2 1,0 1 0,0 2-20,0 0 1,0 0 0,0 0-18,0 0 1,0 0 0,0 0-1,0 0-15,0 0 0,0 0 1,0 0-1,0 0-14,0 0 0,0 0 0,1 0-15,5 0 0,-4 1 0,3-1-39,-3 0 1,3 0 0,2-2 32,2-3 1,-5-3 0,3-4 0,-2 3-351,0 2 0,8-5 140,-2 1 1,-4-1-1,0-1 215,0 2 0,-5 1 0,5-6 0</inkml:trace>
  <inkml:trace contextRef="#ctx0" brushRef="#br0" timeOffset="2054">994 289 6635,'-8'0'-164,"0"0"0,8 2 228,0 4 0,0-3 6,0 8 1,0-1 0,0 7-53,0-1 1,0-6 0,0 1-1,0 1 1,0-3 0,0 2 1,0 1 1,6-3 0,1 0-35,2-2 1,-4-1 0,6-6 6,1 0 0,-3 0-1,2 0 1,0 0-2,5 0 1,-6 0 5,1 0 1,-6 0 2,6 0 0,-6-2 0,4-3 0,-2-6 0,6 2 0,-2-2 0,-3 1 4,3-6 1,-7 5 0,3 2 18,0 2 0,-5-6-20,3 3 0,-3 1-90,-2-2-18,0 8 78,0-5-26,0 8 87,0 0-7,7 0-23,-5 0-1,5 0-2,-7 0-15,0 0 0,5 2 10,1 4 1,-1-3 49,-5 8 0,2-8 15,3 3 1,-3-3 73,3 3-88,-3-5 1,-2 8-11,0-3 0,0-3-19,0 8 1,0-6-1,2 6 25,3 1 0,-3-3 4,3 2 0,2-6 0,0 4-31,2-2 0,-3 4 0,3-4 1,-2 2 1,0-5-1,-2 1-19,6-3 1,-2 3-28,2 1 1,-6-1-58,6-5 0,-1 0 24,6 0 1,-5 0 0,0 0-181,1 0 1,-3-2 241,2-3 0,-1-4 0,6-7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42.321"/>
    </inkml:context>
    <inkml:brush xml:id="br0">
      <inkml:brushProperty name="width" value="0.08571" units="cm"/>
      <inkml:brushProperty name="height" value="0.08571" units="cm"/>
    </inkml:brush>
  </inkml:definitions>
  <inkml:trace contextRef="#ctx0" brushRef="#br0">159 96 5986,'-9'-7'-15,"0"6"117,4-5 1,-4 4-52,-7 2 1,0 6-1,2 1-29,3 2 1,-1-4-1,4 4-7,0-2 0,2 6 41,-5-3 0,8 5 19,-2 1 1,1-6-20,-1 1 0,3 0-25,-3 5 0,10-6-32,6 1 0,-3-7 0,3 3 1,2 0 0,1-5 1,2 5-1,0-2 6,0 1 0,0-1 0,0-5 1,0 0 35,0 0 1,-5 0 0,0 0-32,1 0 0,2 0 0,2 0 16,0 0 1,0-5 0,-1-3-1,-3-1-4,-1-3 1,-8 3 0,4-2-30,1-1 0,-7-2 0,5-2 1,-4 0 8,-2 0 0,0 5 0,0 0 0,0-1 0,-2-1 0,-4 3 0,-4 2-6,-5 1 1,5 6 0,-1-5 0,-1 4-73,-3 2 1,-2 0 0,-3 0 0,-1 0-173,1 0 1,2 0 0,2 2 246,0 4 0,0-5 0,0 6 0,0-7 0</inkml:trace>
  <inkml:trace contextRef="#ctx0" brushRef="#br0" timeOffset="813">496 96 7392,'0'9'-362,"0"-2"0,2-7 0,1-1 466,3-5 1,6 5-46,-1-5 0,3 4-34,2 2 0,0 0 1,0 0-38,0 0 0,0 0-1,0 0 0,0 6 0,0 1 15,0 2 1,-5-4-1,0 4-3,1-2 1,-3 4 0,0-4 12,-2 2 1,0-4 11,-1 6 0,-5 0-26,5 5 0,-5-6 0,-1 1 9,0 2 1,-1-5-51,-5 3 0,3-7 23,-8 1 1,0-3 86,-5-2 0,0 0 37,0 0 0,0 0-55,0 0 1,6-2-2,-1-3 1,7-4-40,-1-7 1,5 0-36,5 0 0,-1 1 0,5 3 39,-2 1 1,4 6 0,-4-4 45,2 2 1,-4-6-32,6 3 1,-2 1-1,3 0-13,-1 2 0,-6-4 0,6 4-35,1-2 0,1 4 0,-1-4-169,-1 2 1,0-4-144,5 6 1,-6-6-108,1 6 439,-7-1 0,10-1 0,-5-2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45.817"/>
    </inkml:context>
    <inkml:brush xml:id="br0">
      <inkml:brushProperty name="width" value="0.08571" units="cm"/>
      <inkml:brushProperty name="height" value="0.08571" units="cm"/>
    </inkml:brush>
  </inkml:definitions>
  <inkml:trace contextRef="#ctx0" brushRef="#br0">0 305 7935,'11'0'-1281,"-1"0"1182,3 0 1,-4 0 0,1 0 80,3 0 0,1 0 0,2 0 14,0 0 1,-5 0-1,0 0 1,1 0 50,2 0 0,-3 0 0,0 0-32,1 0 0,2 0 0,3 0 12,-1 0 0,-6 0-10,1 0 1,-6-6-15,6 1 1,-7-7-1,1 1 1,-3-3 5,-2-2 1,0 5 0,-2 2 23,-3 2 1,3 0-1,-5 3-49,0-1 0,3-1-24,-7 6 0,6 0 40,-6 0 0,6 0-12,-6 0 1,0 0 23,-5 0 0,6 2 0,-1 2-7,-1 1 1,3 6 0,-2-4-7,-1 2 0,3-6 0,0 5 0,0-3 2,0 0 0,4 6 1,-4-4-11,2 2 0,-4-4 1,4 4 5,-2-2 1,5 6 0,-1-2 0,3-3-7,2 3 1,2-2 0,1 3 6,3-1 1,4-5-1,-2 2 36,1 0 1,-4-1 0,6-4 27,1 3 0,2-1 0,2-5-25,0 0 0,0 0 0,0 0-31,0 0 0,0 0 1,1 0 13,-1 0 1,0 0 0,0 0-68,0 0 0,-6 0 1,1 0-104,2 0 0,-5 0-32,3 0 0,-6 0-269,6 0 451,0 0 0,5 0 0,0 0 0</inkml:trace>
  <inkml:trace contextRef="#ctx0" brushRef="#br0" timeOffset="2606">770 160 6199,'0'-9'-121,"-7"2"137,-4 7 1,2 0 0,0 2 56,2 3 0,-6-3 1,3 4 1,1 1-31,-2-2 0,6 0 0,-4-3 52,2 4-110,1-5 15,6 14 0,0-12 0,2 6 16,4-2 0,3 4-7,7-6 0,0 6 1,-2-4 7,-3 2 1,3-6-1,-4 3-14,5-4 0,-5 3 0,-1 2-9,-2 2 1,4-4-22,-6 6 0,1 0 18,-6 5 0,0-6 0,0 1 4,0 2 0,-7-4 57,-4 1 1,-3-6 0,-2 1 1,0-1 0,0-1-36,0 3 1,0-1 0,0-5 0,0 0-1,-1 0 0,1 0 0,0-2-71,0-3 0,0 3-202,0-3 0,7 1-163,4-1 417,3-4 0,9-14 0,2-2 0</inkml:trace>
  <inkml:trace contextRef="#ctx0" brushRef="#br0" timeOffset="3153">1042 225 8371,'9'7'-514,"-2"-6"1,-5 7 288,3-8 0,-1 0 232,7 0 1,-6 0-131,6 0 1,-1 0 123,7 0 0,-1 0 1,0-2-8,0-4 1,-6 5-1,1-6 0,1-1 0,-4 5 0,-3-8-3,-3 8 0,-4-6 1,-3 5 3,-6-1 0,-3-1 1,-2 6 3,0 0 1,0 0 0,0 0 6,-1 0 0,1 2 0,0 2 13,0 1 1,0 8 0,2-3 8,3 5 0,2-5 0,6 1 37,-2 1 1,-1 3-38,6 1 0,0 0 0,2-2 58,3-3 1,-1 1 0,5-5-59,-2 2 1,5-5-1,-1 1-28,3-3 0,2-2 0,0 0 0,0 0 19,1 0 0,-1 0 0,0 0 1,0 0-70,0 0 1,0 0 0,0 0 49,0 0 0,0 0 0,0 0 0</inkml:trace>
  <inkml:trace contextRef="#ctx0" brushRef="#br0" timeOffset="3762">1363 241 6544,'2'14'38,"1"-2"42,3-1 1,-1-6-66,-5 6 1,0-6-1,0 6 18,0 2 1,0-5 0,0 3-22,0 2 0,0-5-6,0 3 66,0-7-20,0 3 0,2-7 0,1-2-44,3-3 0,-1 1 0,-5-7-5,0-1 0,0 3 0,2-2-9,3-1 1,-3 3 0,3-2-5,-3-1 1,3 3-1,3 0 7,1 2 0,1-4 1,6 6-49,0 1 1,0-3-1,0 2 42,0 1 0,0 3 1,0 1 38,0 0 1,1 0 11,-1 0 1,0 0 0,-2 1 15,-3 5 1,3-5 0,-4 7-36,5-1 0,-5-4 0,1 6-18,2-2 0,-4 6 12,1-3 0,-1 5-206,2 1 0,1-6 35,-6 1 0,-1 0-18,-5 5 0,0-5-362,0-1 534,0-6 0,7 3 0,2-7 0</inkml:trace>
  <inkml:trace contextRef="#ctx0" brushRef="#br0" timeOffset="4300">2037 0 8371,'10'0'-1403,"1"0"1253,-8 0 244,5 0 1,-8 2-15,0 3 0,0-1 0,0 6-11,0 3 1,0 1-1,0 2-43,0 0 1,0-5-1,0 0 1,0 1-7,0 2 0,0 2 0,0 0-37,0 0 1,0 0 0,0 0 27,0 1 1,0-1 0,0 0 4,0 0 0,1-2 1,3-2-1,1-1-8,-1 2 0,-2-5 0,-1 1 1,3 0 6,1 0 1,1-4-36,-6 6 30,0-7 1,5 5 0,2-6-1,2 3 0,-4 1-42,6-2 1,0-3-1,5 3-18,0-3 1,-5-2 0,-1 2-53,3 3 1,1-3 40,2 3 1,0-3-187,0-2 0,-5 0-107,-1 0 1,-6-2 353,1-3 0,-3-4 0,-2-7 0</inkml:trace>
  <inkml:trace contextRef="#ctx0" brushRef="#br0" timeOffset="4779">1796 225 6385,'11'0'228,"-1"0"1,-4 0-196,4 0 1,1-2 0,5-2-26,0-1 1,0-1-1,0 6 1,0 0-50,0 0 0,0 0 0,0 0 0,0 0 36,0 0 1,0 0-1,2 0 1,2 0 15,1 0 0,1 0 1,-6 0-1,0 0-2,0 0 1,0 0-1,-2-1 1,-1-3-15,-3-1 0,1-1 0,5 6-73,0 0 0,-5 0-45,-1 0 1,-4 0-61,4 0 1,-8 0 182,-2 0 0,-7 0 0,-9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57.359"/>
    </inkml:context>
    <inkml:brush xml:id="br0">
      <inkml:brushProperty name="width" value="0.08571" units="cm"/>
      <inkml:brushProperty name="height" value="0.08571" units="cm"/>
    </inkml:brush>
  </inkml:definitions>
  <inkml:trace contextRef="#ctx0" brushRef="#br0">0 96 6438,'0'-10'340,"0"-1"-272,0 8-61,0-5 0,2 16 1,2 2 9,1 4 1,0 3 0,-5-1 0,2 1-45,3 5 0,-3-3 1,4 6-1,-3 0 30,3 0 1,-5-5 0,5 3-1,-3-2 10,3 1 0,-5-1 0,5-3 0,-3 0 5,3-2 1,-5 3 0,5-8-1,-3 2 5,3-3 1,-3 4-61,8-3 1,-8-2-68,3 2 0,-4-6-48,-2 6 115,0-8 38,0 4 1,0-8 10,0-5 0,0-3 1,0-7 0,7 0 0,3 2-15,5 3 0,1-3 0,0 5-3,0 0 1,0 2 0,0 5 0,0-1 12,0-2 0,0-3 1,0 5 122,0-2 1,0-1-119,0 6 1,0 0 0,0 0-14,0 0 0,-5 2 6,0 3 0,-1 4-27,6 7 1,-7-5-1,-3 0 13,-5 1 0,-1-3 0,0 2 53,0 1 0,0-3 2,0 2 1,-7-6-1,-4 4-14,-3-2 1,-2-2 0,0-5 0,0 0-19,0 0 0,0 0 0,0 0 0,0 0-17,0 0 0,0 0 0,0 0 1,0-1-64,0-5 1,5 5 0,0-7 15,-1 1 0,-1 4-306,3-8 0,4 7 355,12-1 0,3-4 0,7 0 0</inkml:trace>
  <inkml:trace contextRef="#ctx0" brushRef="#br0" timeOffset="680">738 385 6554,'0'9'-23,"0"5"99,0-3 0,0-2-7,0 2 1,0-1-1,0 6-47,0 0 1,0-5 0,0 0-11,0 1 1,5-3-1,2 0-35,2-2 0,2 4 0,5-6 9,0-1 1,-5-2 0,-1-2-1,3 0-5,1 0 0,-3 0 0,0-2-57,1-4 1,2-3 5,2-7 1,-1 0-1,-3 0 43,-1 0 1,-6 0-1,4 0-1,-2 0 1,-2 0-1,-3 2 1,2 1 174,1 3-102,1 6-4,-6-3 1,0 9 51,0 3 1,0 4-1,0 7-13,0 0 0,0-5 1,1 0-37,5 1 1,-3 1 0,6-1 0,0-3-10,0-2 1,2 4 0,5-6-81,0-1 0,0-3 0,2-1 0,1 0-109,3 0 1,-1 0 0,-5 0 0,0 0-119,0 0 0,-2-1 272,-3-5 0,3-3 0,-5-7 0</inkml:trace>
  <inkml:trace contextRef="#ctx0" brushRef="#br0" timeOffset="1233">1171 0 6312,'2'16'35,"3"0"1,-1-1 0,4-3 0,0-1-5,-5 1 1,1 2 0,-1 3 0,3-1 12,-3 0 0,-1 0 1,-2 0-1,0 0-7,0 0 1,0 0 0,0 0 0,0 0-11,0 0 1,0 0 0,0 0-1,0 0 25,0 0 1,5 0 0,1 0 21,-3 0 1,1 0 0,-1 0-26,3 0 0,1 0 0,-4 0 6,3 0 0,4-5-89,-4 0-131,-1-1-259,2-1-92,-5-2 130,5 1 386,-7-7 0,0-1 0,0-9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53.268"/>
    </inkml:context>
    <inkml:brush xml:id="br0">
      <inkml:brushProperty name="width" value="0.08571" units="cm"/>
      <inkml:brushProperty name="height" value="0.08571" units="cm"/>
    </inkml:brush>
  </inkml:definitions>
  <inkml:trace contextRef="#ctx0" brushRef="#br0">1 33 8013,'9'0'-1836,"-2"-2"1991,-7-4-29,0 5 0,0-8-42,0 3-98,0 5-26,0-7 51,0 8 0,0 2-13,0 4 0,0 3 29,0 7 1,5 0 0,1 0-5,-3 0 1,-1-6 0,-2 1 0,0 2-10,0 1 1,0 2-1,0 0-7,0 0 1,0 0-1,0 0 1,0 0 0,0 0 1,0 0-1,0 0-2,0 0 0,0-5 0,0 0 0,0 1 26,0 2 0,2 2 1,1 0 9,3 0 0,-1 0 0,-5 0 1,0 0 0,5 0-23,1 1 1,6-3 0,-3-2-14,0-1 0,5-8 1,-5 5-15,0-1 0,5-5 10,-3 3 1,3-3-1,0-1 0,-3 5 0,-2-4 0,-4 3-7,6-3 1,3-2-11,2 0 0,-1-2 0,-3-2 0,-1-1-3,1 1 0,-3-3 0,0 0 0,0-2-7,0-3 1,0 3 0,3-2-70,-1-1 0,0-3 0,3-1 22,-3 0 0,-2 7 1,-6 2-4,2 0 0,1-2 126,-6-7 70,0 7-107,0-5 1,-2 12 56,-3-3-21,3 3 1,-11 4 39,8 3 1,0 4 18,5 7 1,0 0-1,0 0-57,0 0 0,5 0 1,2 0-29,2 1 1,-4-3 0,4-2-1,0-3-39,0-2 1,2 4-1,3-4-96,-3 2 0,3-5 0,-3 1-185,3-3 0,-3-2 0,-1 0-167,3 0 462,1-7 0,2-2 0,0-7 0</inkml:trace>
  <inkml:trace contextRef="#ctx0" brushRef="#br0" timeOffset="183">450 225 8199,'-11'-9'-742,"0"4"0,6 3 428,-6 2 0,10 0 297,1 0 17,0 0 0,14 7 0,-5 2 0</inkml:trace>
  <inkml:trace contextRef="#ctx0" brushRef="#br0" timeOffset="1095">1059 385 6499,'0'-9'26,"-2"-3"9,-3 7 0,-2-3 1,-6 5 0,3-2 0,-1-1 0,-5 6-2,0 0 1,5 0 0,1 0-36,-3 0 0,-1 0 1,-2 0-1,0 0 15,0 0 0,0 0 0,2 2-48,3 3 1,-2-1 0,6 5 29,-2-2 0,6 0 0,-3-2-4,5 6 1,1-2 0,0 2 6,0 1 1,1 2 0,3 2 0,1 1 0,8-7 0,-2-1-8,3-2 1,2-1 0,0-6 4,0 0 1,0 0-1,0 0 1,0 0-50,0 0 0,0-8 52,0-2 1,-2-4 0,-1-1-3,-3 5 0,-6-5 0,3 6-5,0 0 1,-5-5 3,3 4 0,-3-5 1,-2-1 4,0 7-1,0 2 0,0 9 0,0 3 17,0 6 1,0-2 0,0 2-12,0 1 0,0 2 0,0 2 0,0 0 74,0 0 1,2 1 0,2-1 0,1 1-50,-2 5 1,-1-4 0,0 3 0,2-3 4,1-2 1,0 2 0,-5 1 0,0 3-5,0-3 1,6-1-1,-1-2 1,-1 0-3,-3 0 1,-1 0 0,0 0-1,0 0-18,0 0 0,-5 0 0,0 0 0,-1-1-14,-1-5 1,4 3-1,-8-8 1,0 0-1,2 3 1,-5-7 0,3 5 0,-3-5-29,-2-1 0,0 0 0,0-1 0,0-3 9,0-1 0,0-8 0,0 3-107,0-5 1,0-2-1,2-3 1,1-1 22,2 1 0,8-3 1,-3 0-1,5-1 104,1 1 0,0-5 0,0 3 0</inkml:trace>
  <inkml:trace contextRef="#ctx0" brushRef="#br0" timeOffset="1830">1204 65 7332,'0'-9'-422,"1"2"322,5 7 0,-5 1 145,5 5 0,1-3-9,-2 8 1,1 0 0,-6 5-9,0 0 0,0 0 0,0 0 0,0 0 5,0 0 1,5 5 0,0 2 19,-1 2 0,-2-9 0,-1 4-12,5 0 1,-4-1 0,3-3-7,-3 0 1,-2 0-25,0 0 1,1-1 0,3-3-88,1-1 58,1-1 0,-5-1 2,5-3 18,-4-5 0,5-2 0,-7-5 0,0-3-2,0-7 0,0 6 0,0-1-3,0-1 1,5 3 1,0-2 1,8 2-1,-2-2 1,1 2 0,1 6 0,-3-2 0,3 1 0,3 2 3,5 2 0,4 0 33,7 0 1,-7 0 0,-4 2-1,-3 3 0,-3-1 0,-3 5-15,-1-2 0,-8 5 0,3-1 1,-5-2 0,-1 2-222,0 1 1,0-3 0,0 2 17,0 1 1,0-3 0,0 2-1,2 0 182,4-3 0,2 0 0,8-8 0</inkml:trace>
  <inkml:trace contextRef="#ctx0" brushRef="#br0" timeOffset="2418">1733 498 8022,'10'0'-879,"1"0"0,-6 0 979,6 0 1,-6-6 0,4-1-36,-2-2 0,4 4 1,-4-4-62,2 2 0,-3-6 0,2 3-16,0-5 1,-3 5 0,-5-1 0,2-1-20,3-3 1,-3-1 0,3 0 0,-3 0-8,-2 0 1,0 0-1,2 0 1,1 0 20,3 0 1,-1-5 0,-5-1-1,0 3-7,0 1 1,0 2-1,0 0 1,0 0 52,0 0 1,0 5 108,0 0-57,0 8-54,-7-4 0,0 8 0,-4 5 26,6 4 1,3 5 0,2 1 16,0 0 1,0 0 0,0 0-17,0 0 0,0 0 1,0 0-4,0 0 1,2 0-1,1 0-19,3 0 0,1 0 0,-4 0 17,3 0 0,6 0-48,-1 0 0,-2-1 0,0-3 1,0-3 14,-1-2 0,-2 0 1,5-3-9,1 1 0,-3 6 0,2-4 17,1 2 0,2-6-73,2 3 1,0-5 0,0-1-128,0 0 0,0 0-586,1 0 535,-1 0 1,-8-1 225,-2-5 0,-4-3 0,-2-7 0</inkml:trace>
  <inkml:trace contextRef="#ctx0" brushRef="#br0" timeOffset="2747">1797 257 6431,'16'0'90,"-5"0"1,-1-2-27,3-3 0,-4 3 0,1-3-55,3 3 0,1 2 0,2 0 0,0 0-65,0 0 1,0 0 0,0 0 55,0 0 0,0 0 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0:59.560"/>
    </inkml:context>
    <inkml:brush xml:id="br0">
      <inkml:brushProperty name="width" value="0.08571" units="cm"/>
      <inkml:brushProperty name="height" value="0.08571" units="cm"/>
    </inkml:brush>
  </inkml:definitions>
  <inkml:trace contextRef="#ctx0" brushRef="#br0">17 1 8168,'-9'0'-1586,"1"0"1502,8 0 120,0 0 0,2 5-10,4 0 0,-5 8 0,5-3 0,-4 5 10,-2 1 1,0 0-1,0 0 1,0 0-10,0 0 0,0 2 0,0 1 0,0 3-19,0-3 1,1 1 0,3-1-1,1 3-10,-1-3 1,-1-1-1,1-2-13,1 0 0,1-5 15,-6 0 0,5-6 50,0 6-41,1-8 0,-6 3 0,0-12 1,0-3-53,0-7 1,0 0-21,0 0 0,0 0 50,0 0 1,0 6 0,1 1 15,5 2 0,-3 1 0,8 4-4,1-3 1,3 3 0,1-3 5,0 3-1,0 2 1,-5 0-1,-1 0 1,1 2-1,0 1 1,-1 3 4,3-3 1,1 1 0,2 0-5,0 1 0,-5 2-7,-1-2 0,-4 4 2,5 7 1,-8-5 0,2 0 97,-3 1 0,-9 2-77,-4 2 0,2-1 1,-1-5-1,-1-3-8,2 1 1,-5-5-18,3 8 1,-3-8 0,-2 3-68,0-4 1,0-2 0,0 0-159,0 0 1,5-6-1,2-1-102,2-2 331,2 6 0,-2-19 0,-2 4 0</inkml:trace>
  <inkml:trace contextRef="#ctx0" brushRef="#br0" timeOffset="625">818 145 7901,'0'-11'-1645,"-1"2"1631,-5 2 0,-3 2 31,-7 5 1,6 0-1,-1 0 1,-2 0 0,-1 0 0,-2 0 1,0 0 9,0 0 1,0 5 0,0 2 23,0 2 0,0 2-61,0 5 0,7 0 3,4 0 1,3 0 5,2 0 1,0-5 0,2-2-10,3-2 1,-2 0 0,8-3 3,2 1 0,1 0 0,2-5 12,0 0 0,-5 2 0,-1 2 31,3 1 1,1 2-1,2-3-37,0 1 1,0 6 0,-2-4 1,-3 2 1,2-4 0,-6 4-18,2-2 1,-6 0 7,3-2 0,-5-1 2,-1 7 1,-1-2 0,-3 3 2,-1-1 1,-2-8 0,3 5 0,-3-3 1,-2 0 0,4 1 0,-6-5 6,-2 5 0,-1-5 0,-2 5-5,0-4 1,0-2 0,0 0-287,0 0 120,0 0 1,2-2 163,3-4 0,4-2 0,7-8 0</inkml:trace>
  <inkml:trace contextRef="#ctx0" brushRef="#br0" timeOffset="1047">738 241 7802,'0'11'-580,"0"0"1,-2-8 0,-1 4 649,-3 0 0,-1-5 6,2 3 1,1-3 0,-5 0 15,2 3 0,0-3 1,2 5-28,-6 0 0,2-5 1,-1 5-19,-3 0 1,-1 1 0,-2 4-57,0-1 0,2-6 0,1 4-11,2-2 0,6 4 1,-4-4-163,2 2 1,-4-4-346,6 6 527,0-8 0,-2 12 0,-2-6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17.469"/>
    </inkml:context>
    <inkml:brush xml:id="br0">
      <inkml:brushProperty name="width" value="0.08571" units="cm"/>
      <inkml:brushProperty name="height" value="0.08571" units="cm"/>
    </inkml:brush>
  </inkml:definitions>
  <inkml:trace contextRef="#ctx0" brushRef="#br0">337 17 8051,'-7'-9'-671,"4"2"0,-8 7 542,-2 0 0,-1 0 132,-2 0 1,0 0-1,0 0 40,0 0 0,0 0 1,0 0 12,0 0 1,5 0-1,1 0 1,-3 1 15,-1 5 1,-2-3-1,0 6-48,0-2 0,5-1 0,2-5 1,0 3 4,0 1 1,4 6-1,-4-4-43,2 2 1,0 0 0,3 3-46,-1-1 83,0-7 0,5 10-22,0-3 0,1-4 1,3 0-1,3-2-57,2 1 0,2-1 1,5-5 17,0 0 1,-6 0 0,1 0 22,2 0 1,1 0-1,2 0-31,0 0 0,-5-5 1,-1-3 6,3 0 0,1-1 0,0-4 1,-1 4-59,-3 2 0,-1-5 0,4 3 77,-2 0 0,-8 0 1,4 4 2,0-6 1,-5 2 12,3-2 0,-1 8 1,0-4 123,1-1-112,0 7 1,-3-6-6,3 7-4,-3 0 0,11 1 0,-8 5 0,2-5 99,-2 5-6,-3 3 0,5 0-51,-7 7 0,0-6 1,0 1-33,0 2 0,0-5 1,2 1-1,2 0-22,1 0 1,6-4 0,-4 4 0,0 0 12,0 0 0,6-5 0,-4 3 1,1-2 14,1 1 0,0-1-9,5-5 1,0 0 0,0 0 9,0 0 0,0-2-39,0-3 1,0-4 20,0-7 1,-2 0 0,-1 0-2,-3 0 1,-6 5 0,1 0-39,-3-1-220,-2-2 0,0 3-168,0 0 428,0 8 0,-7 3 0,-2 9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15.685"/>
    </inkml:context>
    <inkml:brush xml:id="br0">
      <inkml:brushProperty name="width" value="0.08571" units="cm"/>
      <inkml:brushProperty name="height" value="0.08571" units="cm"/>
    </inkml:brush>
  </inkml:definitions>
  <inkml:trace contextRef="#ctx0" brushRef="#br0">1 111 7561,'0'-11'-315,"0"1"0,0 4 0,0-4 224,0-3 1,0 4 306,0-1 238,0-1-241,0-5-200,0 7 1,1 4-1,3 10-13,1 6 1,1 3 0,-5 2-1,3 2 7,1 3 1,2-3 0,-3 5-1,1-1-37,-1-1 0,3 6 0,-2-4 1,1 0 58,1 0 1,-5-1 0,3-5 0,-3 3 13,-2 1 1,2 1 0,1-6-39,2 0 0,1 0 0,-4-2-82,3-3 1,-3-2 31,3-4 1,-3-3 1,0-2 47,3-11 0,-3 2 1,3-1 5,-3-3 0,-2-1 5,0-2 1,7 0-23,4 0 0,-2 7 0,1 2 0,3 1-5,1 1 1,-3 0-1,-1 5 1,3 0 6,1 0 1,2 0 0,2 0 0,2 0 16,1 0 0,-5 1 0,-5 3 0,1 1 6,2-1 0,2 3 0,0 0-8,0 2 1,-7-4-1,-1 4 1,-3 0-2,0 0 0,2-4-10,-1 6 1,-5 0 36,5 5 1,-6-7 0,-4-2-23,-1 0 1,-8-5 0,3 3 29,-5-3 1,-1-2 0,-1 0 0,-3 0-50,-1 0 0,-1 0 0,6 0-293,0 0 1,0-5-73,0-1 0,7-6 370,4 1 0,3 4 0,9-7 0,2 5 0</inkml:trace>
  <inkml:trace contextRef="#ctx0" brushRef="#br0" timeOffset="704">642 352 8203,'9'-7'-1327,"-2"5"1133,-7-5 234,7 7 1,-3 0 4,6 0 1,-4 0-14,4 0 1,-4 5-1,3 2-8,-2 2 0,0-4 1,-2 4-47,6-2 1,-2 4-1,2-6 1,1 1 11,2 1 0,2-5 0,0 3-13,0-3 1,0-2 0,0 0 15,1 0 1,-7-6 0,1-1-27,1-2 0,-5 4 1,1-6 19,-1-1 1,-5-2 0,5-1 14,0 5 1,-5 1 135,3 4-95,-3 3 15,-2-5 0,-2 12 0,-2 2 0,-1 2 15,1 3 1,3 3-1,1 1 1,0 0-7,0 0 0,0 0 0,0 2-68,0 3 1,0-3 0,1 3-1,3-3 29,1-2 0,1 0 0,-6 0 0,0 0-80,0 0 1,0 0-1,0 0 32,0 0 1,0 0 34,0 0 0,-2-1 17,-3-5 1,-4-3 110,-7-7 0,0 0 1,0 0-125,0 0 0,5-5 0,0-2-20,-1-2 1,-3-2-22,-1-5 1,2 0 0,3 0 0,6 0 1,3 6 0,2-1-31,0-2 1,2-1 0,3 0 0,6 1-90,3 3 1,4 4 0,2-3 0,3 2 30,2 4 0,-4-4 0,6 1 0,0 3-740,-2 1 849,5 2 0,-5 0 0,7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10.194"/>
    </inkml:context>
    <inkml:brush xml:id="br0">
      <inkml:brushProperty name="width" value="0.08571" units="cm"/>
      <inkml:brushProperty name="height" value="0.08571" units="cm"/>
    </inkml:brush>
  </inkml:definitions>
  <inkml:trace contextRef="#ctx0" brushRef="#br0">0 578 6549,'0'-16'-122,"0"5"366,0 0 28,0 8-115,0-11-173,0 12-33,0-5 0,2 9 67,3 3 1,-3-2 0,3 8 0,-3 2-18,-2 1 1,0 2 0,0 0 0,0 2 50,0 3 0,6-3 0,-1 5 0,-2-1-32,-1-1 1,-2 6 0,0-4 0,0 0-18,0 0 1,0 0-1,0-3 1,0 1-4,0-1 0,0-2 1,0-2-1,0 0-66,0 0 0,0-6 0,0 1-454,0 2 166,0-6 0,0-2 354,0-10 0,0-4 0,0-7 0</inkml:trace>
  <inkml:trace contextRef="#ctx0" brushRef="#br0" timeOffset="455">32 610 8127,'7'-9'-588,"4"4"0,-2 1 1,2 1 484,1-3 1,-3 1 0,2 5-1,1 0 126,2 0 0,-3 0 1,0 0-1,1 0-12,3 0 0,1 0 1,0 0 51,0 0 1,0 0 0,-2 2 53,-3 3 1,-2-3 0,-6 5-15,2 0 0,1-3-31,-6 6 0,0 1-16,0 5 0,-2-5 0,-3-1-12,-6 3 0,2-6 0,-2-2 0,1-1-28,1 1 0,-5-3 1,1 3-1,-5-1-56,-3 1 1,-1-3 0,6 3 0,0-3-40,0-2 0,0 0 1,0 0-316,0 0 89,7 0 0,2-2 305,7-3 0,7 3 0,2-5 0</inkml:trace>
  <inkml:trace contextRef="#ctx0" brushRef="#br0" timeOffset="912">401 594 8127,'16'-9'-602,"-7"2"1,3 5-1,-4-1 471,1-3 0,1 1 169,6 5 0,0-5 118,0-1 1,0 1 0,0 5 0,0 0-113,0 0 0,0 0 0,1 2 0,-1 1-23,0 3 0,-6 4 0,1-3-54,1 2 1,-4-3-1,-1 3 1,-2-1 9,0 1 1,1-3-1,-6 4 11,0 3 1,0 1 7,0 2 1,0-5 0,-2-2 13,-3-2 31,3-2 12,-12-5 1,12-2-33,-4-3 1,5 2 0,1-8-5,0-2 1,0-1-1,1-2-17,5 0 1,-4 0 0,5 2 0,-2 1-113,0 3 0,8-1-92,-2-5 1,1 5 0,0 2-119,-1 2 322,0 2 0,5 5 0,0 0 0</inkml:trace>
  <inkml:trace contextRef="#ctx0" brushRef="#br0" timeOffset="1384">1107 562 6475,'-16'0'287,"0"5"1,1 2-562,5 2 1,1-3 284,3 4 0,5 1 21,-5 5 1,4-5-22,2-1 1,2-1 0,2 4 0,3-4 14,2-2 1,-4-2 0,6-5-6,1 0 1,3 0 0,1 0-12,0 0 0,0 0 0,0 0 0,0 0-22,0 0 0,-2-2 0,-1-1 1,-5-4 6,0-2 1,2 3-1,-4-4 1,-1-1-5,2 2 1,-5-5-1,3 3 12,-3-3 0,-2 3 0,0 1 0,0-3 1,-2 1-1,-3-1-35,-6 2 1,-3 8 0,-2-2-65,0 3 0,0 4 0,0 1 0,1 4-140,5 2 0,-4-4 236,3 6 0,4 0 0,0 5 0</inkml:trace>
  <inkml:trace contextRef="#ctx0" brushRef="#br0" timeOffset="1792">1716 562 7831,'11'-5'-800,"-1"-1"1,-6-6 1049,1 1-117,4 4 1,-7-2-96,3 4 0,-5 3-16,-5-3 1,1 3 0,-6 2-7,-3 0 1,-1 0 0,-2 2 0,0 1 8,0 2 0,-6 3 0,1-5 0,0 4-50,-2 2 0,5-4 1,-4 4-1,5 0 38,0 0 1,9-3 0,0 2-1,3 1-45,0 0 0,-1 2 31,6 5 0,8-2 0,2-3 2,4-6 0,8 2 0,-1-1 1,1-3-56,1-1 0,0-2 0,5 0 0,-3 0-90,-1 0 1,2 0 0,-4-2-1,-3-1 144,-1-3 0,-2-6 0,0 3 0</inkml:trace>
  <inkml:trace contextRef="#ctx0" brushRef="#br0" timeOffset="2246">1732 97 6190,'5'11'246,"1"-1"1,4-4-196,-4 4 1,4 1-1,-4 5 22,-3 0 1,-1 0 0,0-2 0,1-1-55,3-3 1,-1 1-1,-5 5 1,0 0 29,0 0 1,5 0 0,1 0 0,-3 0-36,-1 0 0,4 0 1,-1 0-1,-2 1 23,-1-1 1,0 5 0,2 0-1,1-1 8,-2-2 0,-1-2 0,-2 2-9,0 3 1,6 2 0,-1 4-88,-2-6 0,5-3 0,-1-4-167,2-3 1,-6 3-1,4-5-101,0 0 0,-5 0-147,4-4 466,-5-3 0,7 5 0,0-7 0</inkml:trace>
  <inkml:trace contextRef="#ctx0" brushRef="#br0" timeOffset="2812">2053 578 7979,'7'-9'-1165,"-5"0"1164,3 4 0,-1 3-82,1-3 278,-3 3 1,5 4-36,-7 3 1,2 4-145,3 7 0,-3 0 0,5-2-2,0-3 0,-4 1 0,8-5-32,2 2 1,1 0 0,2 2 3,0-6 1,-5 2-1,-1-1 1,3-3-57,1-1 0,-3-2 0,-1 0 0,1-2 24,-2-3 0,5 1 0,-3-6-12,3-3 0,-3 4 0,-2-1 0,0-1 16,0 2 1,-6-5 0,3 3-21,-5-3 1,-1-2 238,0 0 1,0 5 78,0 0-219,0 8 0,0-2 13,0 10 1,0 4 0,0 7-34,0 0 0,6-5 1,-1-1-1,0 1-99,3-2 1,-5 3 0,8-5-14,1 2 0,3 0 1,1 2-1,0-6 43,0-3 52,0-2 0,0 7 0,0 2 0</inkml:trace>
  <inkml:trace contextRef="#ctx0" brushRef="#br0" timeOffset="3198">2838 466 6767,'-7'-9'-86,"-3"3"1,1 5 0,-2 1 174,-1 0 0,3 0 15,-2 0 1,0 1-27,-5 5 0,2 3 0,1 5-16,3-3 1,6 3-1,-1-3-16,3 3 0,2 2 0,0 0-58,0 0 1,0-5 0,2-2 0,3-1-25,6 1 1,-2-5 0,2 3-1,1-2 23,2 1 0,2-1 0,0-5 0,0 2-264,0 3 0,0-3 277,0 3 0,1-3 0,-1-2 0</inkml:trace>
  <inkml:trace contextRef="#ctx0" brushRef="#br0" timeOffset="3663">3159 626 8151,'9'0'-286,"0"0"1,-4 0 0,4-2 14,0-3 0,5 3 0,-3-3 195,3 3 0,-3-3 1,-2-2 119,-2-2 1,4 3 24,-6-4 1,0 4-46,-5-4 1,0 4-3,0-5 0,-1 8-6,-5-2 0,-3 3 0,-7 2 31,0 0 1,6 0-1,-1 2 1,-2 1 57,-1 2 0,4 3 0,-1-5 1,0 4-42,2 2 0,0-3 0,6 4-51,-3 3 0,1-4-24,5 1 0,2-1 0,1 4 1,5-4 6,0-2 0,3 0 1,5-4-1,0 3-41,0-3 1,2 1 0,2-1 0,1 3-862,-1-3 906,5-1 0,-8-2 0,7 0 0</inkml:trace>
  <inkml:trace contextRef="#ctx0" brushRef="#br0" timeOffset="4009">3801 530 7968,'-16'-9'-70,"-1"2"1,1 7 0,0 0-1,0 0 77,0 0 1,-5 0 0,0 0-122,1 0 1,2 2 0,2 1 0,2 4 171,3 2 1,-1-4 0,5 6-55,-2 2 0,5-4 1,-1 1 6,3 3 0,4-4 0,3 0 11,6-2 1,3 3 0,2-4-258,0-3 0,7-1 124,4-2 1,-4 0 0,-1 0-1,-5 0-41,-1 0 1,0-2 0,0-1 0,1-4 151,-1-2 0,0-2 0,0-5 0</inkml:trace>
  <inkml:trace contextRef="#ctx0" brushRef="#br0" timeOffset="4372">3801 49 7881,'-9'-7'-1431,"2"5"1325,-1-12 1,7 10 242,-5-7 373,4 8-324,10-4 1,-5 8-85,8 5 1,-8 3-1,3 7-81,-4 0 0,3-6 0,0 1 0,-1 3 34,-2 6 1,-2-2 0,0 3 0,0-1-6,0 1 1,1-1-1,3 5 1,1 0-31,-1 0 1,-2 0-1,-2 1 1,0-3-23,0 1 1,5-5 0,0 6 0,1-2-106,1-3 1,-4-2 0,6 0 0,0-1-44,0-1 0,-4 4 0,4-9 0,0 3 150,0 2 0,2 0 0,5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48.884"/>
    </inkml:context>
    <inkml:brush xml:id="br0">
      <inkml:brushProperty name="width" value="0.08571" units="cm"/>
      <inkml:brushProperty name="height" value="0.08571" units="cm"/>
    </inkml:brush>
  </inkml:definitions>
  <inkml:trace contextRef="#ctx0" brushRef="#br0">177 417 6062,'-11'-8'-22,"2"0"298,2 1 0,0 5-251,2-3 1,1 3-1,-7 2 14,-1 0 0,3 0 0,0 2 0,0 2 11,0 1 1,-2 6-1,-3-4 1,2 2 13,1 3 1,8 2 0,-5 1-1,3-3 3,0-1 1,-1 0-1,6 5-40,0 0 0,2-6 0,3-1 0,4 0-24,0 0 0,6-5 0,-5 1 0,4-1-49,3 1 1,-1-3 0,1 3 0,3-3-5,1-2 0,1 0 0,-6 0 0,0-2-2,0-3 0,0 1 0,0-5 0,0 0 40,0 0 1,-2-1 0,-1-5-1,-4 3 14,-2 1 0,-2 1 1,-3-6-1,1 0-7,3-1 1,-1 1-1,-7 0 21,-3 0 0,1 7 1,-6 2-1,-3 2-72,-1 0 0,-2-1 0,0 5 1,0-3-34,0-1 0,0-1 0,-2 6-42,-3 0 1,3 0 0,-4 2 130,5 3 0,8 4 0,-6 0 0,7-2 0</inkml:trace>
  <inkml:trace contextRef="#ctx0" brushRef="#br0" timeOffset="675">914 17 8053,'-16'0'-288,"0"0"1,2-2-1,2-2-109,1-1 0,0-1 331,-5 6 1,5 0 122,1 0 0,4 2 26,-4 4 1,1 3-1,-2 7-23,6 0 0,1-6 1,1 1-1,-3 1-33,3 3 1,1 1 0,0 2 0,-1 1-20,-3 3 0,1 1 0,5-4 0,0 4 19,0 2 1,0-3 0,0 5-1,0 1-1,0 2 1,0 2-1,0-1 1,0-3 13,0-1 0,0-2 0,2 3 0,1-1-13,3 2 0,-1-4 0,-5-1 0,0 0-17,0-5 1,0 4 0,0-1 0,0-3 2,0-1 1,0-2-1,0 0 1,0 0-28,0 0 1,0 0 0,0 0 7,0 0 0,-2-1 0,-1-3 0,-5-3 12,0-2 0,2 0 0,-4-3 11,-3 1 1,-1 1 0,-2-6-1,0 0 0,0 0 1,0 0-1,0 0-14,0 0 0,0 0 0,0-2 0,0-2-10,-1-1 0,-4-6 1,0 6-1,1 0-127,2-3 0,2 5 0,0-8-41,0-1 0,7 3 1,2 0-1,2 0-32,-1 0 1,1 4 0,5-6 206,0-1 0,0-3 0,0-1 0</inkml:trace>
  <inkml:trace contextRef="#ctx0" brushRef="#br0" timeOffset="1224">530 578 6025,'-9'0'29,"1"0"0,7-6 182,-5 1-155,5 0 0,-7 3 26,8-3 31,0 3-37,0-5 0,2 7-41,4 0 1,2 0 0,9 0-20,-1 0 1,1 0-24,5 0 1,1 0 0,4 0-1,-6 0-6,-3 0 1,3 0 0,1 0 0,-1 1 3,2 5 0,-3-4 0,5 3 0,-2-3 44,-4-2 0,5 0 1,-3 2-1,-1 1 136,-3 2 0,-1 1-91,0-6 1,0 0 61,1 0-481,-1 0-24,0 0 1,-7 2 362,-4 3 0,-3-3 0,-2 5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23.824"/>
    </inkml:context>
    <inkml:brush xml:id="br0">
      <inkml:brushProperty name="width" value="0.08571" units="cm"/>
      <inkml:brushProperty name="height" value="0.08571" units="cm"/>
    </inkml:brush>
  </inkml:definitions>
  <inkml:trace contextRef="#ctx0" brushRef="#br0">225 1 7450,'-11'0'-1283,"1"0"1241,6 0 0,-10 0 27,3 0 0,-3 5 44,-2 1 1,0 4 0,0-4 1,0-3 1,5 4-1,1 0-7,-3 2 1,1-3-1,-1 4-19,2 3 0,8-4 1,-4 0-1,1 0 42,1-1 0,0-2 1,5 5 82,0 1 0,0-3-78,0 2 1,1-6 0,5 4 16,4-2 0,-1 4 1,2-6-31,2-1 1,1-3 0,2-1 0,0 0 3,0 0 1,0 0 0,0 0 0,0 0-7,0 0 0,-5 0 0,-1 0 0,3 0-21,1 0 0,-3 0 0,0 0-189,1 0 1,-3 0-504,2 0 352,-1 0 1,1 0 323,0 0 0,-8-7 0,4-2 0</inkml:trace>
  <inkml:trace contextRef="#ctx0" brushRef="#br0" timeOffset="509">626 97 7075,'0'-9'-495,"-2"2"507,-3 7 0,-4 2-1,-7 3 1,0 2 0,0 6 27,0-3 0,5-4 0,2 5 37,2 1 0,2 2-3,5 2 1,0-5-37,0 0 0,7-8 0,4 3-14,3-5 1,2-1-1,0 0 1,0 0-76,0 0 0,2 0 0,1 0 25,3 0 1,-1-1-1,-5-3 1,-2-3 11,-3-2 1,2 4 0,-8-6 27,-1-2 1,3-1 0,-2-2-8,-1 0 1,-4 5 0,-4 1-15,-1-3 1,-8 1 0,3 1-79,-5 6 0,5 3 0,-1 2-29,-2 0 1,-1 0 0,-2 0 0,2 2 41,3 3 0,-1-1 0,5 5 73,-2-2 0,-2 5 0,-5-3 0</inkml:trace>
  <inkml:trace contextRef="#ctx0" brushRef="#br0" timeOffset="1333">899 97 7277,'9'0'-621,"-2"2"575,-7 3 0,1-3 93,5 3 0,-4-1 27,3 1 1,2-1-38,-2 7 0,3-1-24,-3 6 0,-3 0-42,3 0 0,-3 0-148,-2 0 121,0-7-11,0-2 42,0-7 0,0-7-47,0-3 0,5-5 69,0-1 1,3 2-1,-5 2 1,4 3 7,2 2 1,-3-1-1,4 5-1,3-2 1,-4-1 0,1 6 0,3 0 12,1 0 1,2 0 0,0 0 62,0 0 0,0 2 0,0 2 51,0 1 1,0 7-68,0-1 1,-1-2 0,-3 0-85,-1-2 0,-8 5 27,3-1 0,-5-2-66,-1 2 17,0-8 29,0 4 12,0-7 1,0-1-6,0-5 0,0-3 0,2-7 3,4 0 0,-3 6 0,6-1 0,0 0-11,0 2 0,2-5 1,5 5 8,0 0 1,0 2-1,0 7 8,0 0 0,0 0 0,0 0 0,0 0 14,0 0 1,0 7-1,0 2 36,0 0 0,0 5-73,0-3 1,-5 3-114,-1 2 0,-6 0-70,1 0 0,-3 0 109,-2 0 94,0-7 0,7-2 0,2-7 0</inkml:trace>
  <inkml:trace contextRef="#ctx0" brushRef="#br0" timeOffset="1670">1716 145 6723,'9'0'-318,"-2"2"405,-7 3 0,6-1-16,-1 7 1,1-1 0,-6 6-54,0 0 1,0 0 0,0 0 0,0 0-21,0 0 1,0 2 0,0 2-1,0 1-19,0-1 0,0 3 0,0-2 1,0-1-45,0-2 0,0 3 0,0 1-24,0-3 1,0-1 0,0-2-309,0 0 397,0-7 0,7 5 0,2-5 0</inkml:trace>
  <inkml:trace contextRef="#ctx0" brushRef="#br0" timeOffset="2072">1700 161 7977,'16'-10'-458,"0"-1"0,1 6 0,-1-4 1,0 1 436,0 5 1,0 1-1,0 2 80,0 0 1,0 0-1,0 0 24,0 0 1,0 0 0,0 0-36,0 0 1,0 0 0,0 0-31,0 0 1,0 0-1,0 0-26,0 0 0,-5 5 1,-2 3-18,-2 1 0,-2-4 58,-5 6 0,0-1-13,0 6 1,-7-7 0,-4-3 0,-3-3-16,-2 2 0,0-3 0,0 5 0,-2-1-25,-3-1 0,3 0 1,-3-5-1,3 2-13,2 4 0,0-5 1,0 5-142,0-5 0,5 1 174,0 4 0,8-5 0,-4 6 0</inkml:trace>
  <inkml:trace contextRef="#ctx0" brushRef="#br0" timeOffset="2755">2598 177 7905,'-1'-14'-585,"-5"3"0,4 2 0,-5 6 650,0-2 0,5-3 0,-5 5 49,0-3 0,-2 1 0,-5 3-58,3-3 0,-3 3 0,3-3-61,-3 3 1,3 2 0,1 0 0,-3 0-9,-1 0 1,-2 5 0,0 1 0,0-3 0,5 4 1,1-1-1,-1-1 13,2 2 1,-5-5 0,5 5 0,-2-1 13,0-1 0,6 6 0,-6-4 4,-1 2 0,5-4 0,1 6-18,5 1 1,2-3-7,5 2 0,3-8 0,5 4 0,-2-1-7,-1-1 0,0 0 1,5-5-1,0 0 4,0 0 0,0 0 0,0-1-31,0-5 1,0 3 0,0-6-11,0 2 0,-5-4 1,-2 4-1,0 0-45,0 0 0,-4-6 38,6 2 0,-3-3 0,5 0 18,-2 3 1,-8 2 98,3 4 85,-5 3 0,-1-3 29,0 10 1,0-1-52,0 7 0,0-1-80,0 6 1,0-5-1,2-2-76,3-2 0,-1 4 1,7-6-126,1-1 0,-3 3 1,2-2 156,1-1 0,3 5 0,1-1 0</inkml:trace>
  <inkml:trace contextRef="#ctx0" brushRef="#br0" timeOffset="3333">2839 129 8209,'11'0'-1455,"-1"0"1282,-6 0 243,3 7 0,-7 2-9,0 7 0,0-5-46,0 0 0,2-2 32,3 1 2,-3 4 1,7-12 13,-4 4-49,-3-5 0,5-2-19,-7-5 1,0 3-25,0-8 0,2 2-17,3-2 1,-3-3 0,5 5 6,0 0 1,-3 0 0,6 6 35,3-2 1,1-6 0,2 5-16,0 3 1,0 1 0,0 0 0,0-1 10,0-3 1,0 1-1,0 5 1,1 0 56,-1 0 0,0 0 29,0 0 1,0 5 0,0 3 68,0 0 0,-6-2-73,1 5 0,-7-6-32,1 6 0,-3-1-115,-2 6 0,0-5 0,0 0-221,0 1 1,0-3-397,0 2 689,0-8 0,0 4 0,0-7 0</inkml:trace>
  <inkml:trace contextRef="#ctx0" brushRef="#br0" timeOffset="4343">3464 97 6846,'0'11'283,"0"-1"1,6 1-238,-1 5 1,0-5 0,-3-2-65,3-2 0,-1 0 0,7-3 3,1 1 1,-3 0 0,2-5 11,1 0 1,3 0-1,1 0 1,0 0-115,0 0 1,-6 0-1,1 0 1,1 0 37,3 0 1,1-1 47,0-5 1,-2 3-1,-1-6 1,-5 0 31,0 0 1,-3 4 0,-3-4 10,3 2 1,-1-4 0,5 4-36,-2-2 23,-2 5 0,-5-5 54,0 4-27,0 3 141,0-5-152,0 7-11,0 0 1,0 7 15,0 4 1,0-2-1,0 1 37,0 3 1,0 1-1,0 2-27,0 0 1,5-5 0,1 0 0,-3 1-22,-1 2 0,-2 2 1,0 0-1,0 0-14,0 1 0,0-1 0,0 0 0,0 1 10,0 5 0,0-4 0,2 3 1,1-3-26,3-2 0,-1 0 1,-5 0-1,0 0 15,0 0 1,0 0 0,0 0-2,0 0 1,0 0-4,0 0 0,0 0 0,-2-2 5,-3-3 1,1-4-1,-6-7 1,-3 0 53,-1 0 0,-2 6 1,0-1-1,0-1 25,0-3 1,0-1 0,0 0-42,0 0 0,5-1 1,0-3-1,-1-3 22,-2-2 0,3 4 0,2-6-28,2-2 0,2-1 1,5-2-26,0 0 1,0 0-1,0 0 1,0 0-11,0 0 0,7 0 0,3 0 1,3 0-94,-2 0 0,8 0 1,-3 0-1,2 1-93,0 5 1,-2-3-1,0 8 1,0 1 191,0 3 0,0-7 0,0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38.474"/>
    </inkml:context>
    <inkml:brush xml:id="br0">
      <inkml:brushProperty name="width" value="0.08571" units="cm"/>
      <inkml:brushProperty name="height" value="0.08571" units="cm"/>
    </inkml:brush>
  </inkml:definitions>
  <inkml:trace contextRef="#ctx0" brushRef="#br0">498 241 8017,'0'-11'-1385,"2"2"991,3 2 0,-3-5 365,3 1 0,-3-3 69,-2-2 1,0 0-1,-2 1 131,-3 5 0,1-5-94,-7 5 1,6 3-1,-4-1-130,2 1 100,2 6 0,-2-7-6,-4 8 0,2 0 0,0 2-5,2 4 0,0-3 1,3 8-1,-1 1 17,1 2 0,3 3 0,-1-1 0,-2 1 11,-1 5 0,0-3 0,5 8 1,0 0-26,0-2 1,0 3-1,0-5 1,1 2-11,5 4 0,-5-1 0,5 1 1,-3-4 9,3-2 0,-4 4 0,5-6 0,-2 0-21,0 3 1,1-7-1,-5 5 1,3-4-15,1-2 0,1 0 0,-5-2 25,5-3 0,-4 3-539,3-3 290,-3-4 0,-4 5 1,-3-6-92,-6-3 0,2-1 311,-2-2 0,-6-7 0,-8-2 0</inkml:trace>
  <inkml:trace contextRef="#ctx0" brushRef="#br0" timeOffset="418">1 449 7692,'10'0'-513,"1"0"1,2 0 0,1 0 572,2 0 1,5 0 0,1 0 0,-3 0 19,-1 0 0,-2 0 1,2 0-1,1 0-59,3 0 0,1 0 0,-3 0 0,3 0-11,2 0 1,-4 0 0,4 0-1,0 0-260,0 0 1,-4 0 249,6 0 0,0 0 0,5 0 0</inkml:trace>
  <inkml:trace contextRef="#ctx0" brushRef="#br0" timeOffset="984">802 401 8223,'-8'0'-1249,"-1"0"939,3 0 232,5 0 1,-8 0 162,3 0 1,3 0-83,-8 0 0,6 0 0,-4 2 19,2 3 0,0-1-18,1 7 1,-3-1 24,-7 6 1,7-5 0,4 0 23,3 1 1,2-3-14,0 2 1,7-2 0,2 3 0,2-3-29,0-2 1,-1-2 0,6-3 0,0 2-8,0 1 0,2 0 0,2-5 1,1 0 8,-1 0 0,-2 0 0,-2 0 1,0 0-41,0 0 0,0-5 0,0-2 1,0-2 12,0-3 1,-2 3 0,-1-2 10,-3-1 0,-4-3 1,3-1-1,-2 0-43,-4 0 0,-1 0 0,-2 0 0,-2 2 20,-3 3 1,-4-3 0,-7 5 19,0 0 0,0 2 0,0 7 0,0 0-101,0 0 1,0 0 0,0 0 0,0 0-186,0 0 1,-2 7 290,-4 4 0,5 3 0,-7 2 0</inkml:trace>
  <inkml:trace contextRef="#ctx0" brushRef="#br0" timeOffset="1681">1268 401 7920,'-9'0'-1432,"1"0"1573,8 0 0,0 7-14,0 4 0,0-2 0,0 2-12,0 1 1,0-3 0,0 2-136,0 1 1,0-3 0,2 0 54,4-2 1,3 0 0,7-3-80,0 1 0,0 0 0,0-5 0,0 0-66,0 0 0,0 0 0,0-1 89,0-5 1,0 5 0,-2-7-1,-1 3 7,-3 0 1,1-8-5,5 3 0,-7-5 0,-2 1 0,-2 2-11,1 1 0,-1 6 1,-5-6 10,0-2 1,0 4 148,0-1 62,0 6-108,-7-3 1,5 14 15,-3 4 0,3-2 1,2 1-95,0 3 0,2 1-154,3 2 0,2 0 0,6-1-119,-3-5 0,-1-1 0,4-5-199,-2 1 465,-1 0 0,6-5 0,0 0 0</inkml:trace>
  <inkml:trace contextRef="#ctx0" brushRef="#br0" timeOffset="2213">1749 385 5959,'7'9'298,"-6"0"1,7-6-64,-1 3 0,-5 6-137,3-1 1,2-2 7,-2 2 1,2-1-49,-1 6 1,-4-5-40,3 0 1,-3-6-114,-2 6 51,0-8 5,0 4 1,0-8 21,0-5 1,0-3-22,0-7 1,1 0-1,3 0 20,1 0 0,6 0 1,-4 2-1,0 1-17,0 3 0,6 4 0,-2-2 0,3 0 8,2 5 0,0-4 1,0 1-1,0 3 20,0 1 0,0 2 0,0 0 58,0 0 1,0 2 0,0 1 0,0 3 38,0-3 0,-5 4 0,0-1 0,1-1-38,2 2 0,-3-3 1,-2 6-1,0 1-48,0-2 0,-6 5 0,5-5 28,-1 0 1,-6 5 0,5-3-267,-4 3 1,-4-3-1,-2 0 105,-1 1 1,0-3 127,5 2 0,0-8 0,0 4 0</inkml:trace>
  <inkml:trace contextRef="#ctx0" brushRef="#br0" timeOffset="2651">2711 433 8223,'0'-10'-1300,"0"-1"1209,0 7 0,-2-5 1,-3 6 166,-6-3 0,2 1 0,-2 3 8,-1-3 0,-2 3 0,-2-3-28,-1 3 1,1 2-1,0 0 1,0 0-1,0 0-1,0 0 0,-2 0 0,-1 0 1,-2 0-45,1 0 1,7 7 0,3 2 0,-3 2 26,-1-1 1,3 1-1,2 5 4,2 0 0,2-5 0,5 0 24,0 1 1,2 2-56,3 2 0,4-1 0,7-5-67,0-4 0,0 1 0,2-2 1,2-1-124,1-3 1,0-1-1,-5 0-25,0 0 1,0 0 0,0 0 0,0-1 203,0-5 0,8-10 0,1-9 0</inkml:trace>
  <inkml:trace contextRef="#ctx0" brushRef="#br0" timeOffset="3296">2647 0 6114,'10'0'434,"1"0"0,-8 2-241,3 3 0,-4 4-148,-2 7 0,0 0 0,0 0 0,0 0 1,0 0 0,0 0 0,1 1-13,5-1 1,-4 0 0,3 1 2,-3 5 1,-2-4 0,0 3 0,0-3 13,0-2 0,0 0 1,0 0-18,0 0 1,0 0 0,0 0 0,0 0-36,0 0 1,0-5-1,0-1-24,0 3 1,0 1 5,0 2 0,0 0-56,0 0 1,1-7-1,3-2-31,1 0 1,1-3 0,-6 7 19,0-1-237,0-1-236,0-2-127,0-7 687,0 0 0,-7 0 0,-2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36.836"/>
    </inkml:context>
    <inkml:brush xml:id="br0">
      <inkml:brushProperty name="width" value="0.08571" units="cm"/>
      <inkml:brushProperty name="height" value="0.08571" units="cm"/>
    </inkml:brush>
  </inkml:definitions>
  <inkml:trace contextRef="#ctx0" brushRef="#br0">17 177 6315,'0'-9'197,"0"2"0,2 7-41,3 0-151,-3 0 0,5 2 22,-7 3 1,0-1 0,0 7-10,0 1 1,0-3 0,2 0 0,1 0-24,3 0 0,-1-4 1,-3 4 13,3-2 1,-3 0-1,5-3 1,0 1 1,-3 6 4,6-6 1,-4 0-17,4-5 0,-4 0-25,5 0 33,-8 0 1,6 0-6,-4 0 1,4 0 0,5-1-9,-3-5 0,2 3 1,-6-6 8,2 2 0,-4-6-2,6 3 1,-2-5 0,3 1-1,-3 2-76,-2 1 0,4 0 1,-4-3 16,2 3 0,-6-3 0,5 5 49,-1 0 0,-6 0 25,5 4 99,-4 3-142,-2-5 93,0 7 33,0 0 0,-6 7-32,1 4 1,0-2 17,5 1 1,0-4-68,0 4 0,1-6 0,5 1 11,4-3 1,-1 0-1,2 2 23,1 1 0,3 0 0,1-5-44,0 0 0,0 6 0,0-1 2,0-2 1,0 5 0,0-3 5,0-2 1,-5 5-1,-1-3 146,-6 7-60,3-3 0,-7 7-67,0 0 0,-7-5-14,-4 0 1,2-8 0,-1 4 4,-3 1 0,4-7 0,-1 5 8,-3-4 0,4-2 1,-2 0-17,-1 0 0,-2 0-37,-2 0 1,0 0-319,0 0 102,7 0 1,0 0-572,4 0 216,3 0 590,-5 0 0,7-8 0,0-1 0</inkml:trace>
  <inkml:trace contextRef="#ctx0" brushRef="#br0" timeOffset="559">1 17 7638,'16'0'8,"-5"0"1,-2-2-4,-2-3 1,0 3-503,-2-3 0,-1 3 497,6 2 0,-6 0 0,3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46"/>
    </inkml:context>
    <inkml:brush xml:id="br0">
      <inkml:brushProperty name="width" value="0.08571" units="cm"/>
      <inkml:brushProperty name="height" value="0.08571" units="cm"/>
    </inkml:brush>
  </inkml:definitions>
  <inkml:trace contextRef="#ctx0" brushRef="#br0">0 0 6998,'11'2'49,"0"3"0,-8 4 1,3 7-8,-4 0 1,-1-1 0,3-3 0,1-1-3,-1 1 1,-2 2 0,-2 2 0,0 1-35,0-1 0,1 0-29,5 0 0,-4 0 0,3 0 1,-3 0-13,-2 0 0,0 0 0,1-2-17,5-3 1,-4 3 16,3-3 13,-3-4-71,-2 0-17,0-7 0,0-7 35,0-4 1,0 2 0,0-1 96,0-3 0,5 4 1,2 0 22,2 2 0,-4-4 0,6 4-5,2-2 1,1 6 0,2-3 57,0 5 0,-5 1 1,-1 0-1,3 0-64,1 0 0,-3 0 1,-1 0-1,3 0-30,1 0 1,-3 0 0,-1 1-14,3 5 0,-1-3 0,1 8 5,-2 2 1,-8-5 0,4 1-1,-1 0 9,-1 0 1,0-3-1,-5 4-25,0 3 0,0-4 1,-1 1 20,-5 3 0,3-6 0,-6 0 0,0-2 7,0 1 1,-2-1 0,-5-5-9,0 0 1,0 0 0,-2 0 0,-1 0-46,-3 0 0,1 0 0,5 0-84,0 0 1,0 0-1,0 0-174,0 0 1,7-7 302,3-4 0,5 4 0,1 0 0</inkml:trace>
  <inkml:trace contextRef="#ctx0" brushRef="#br0" timeOffset="737">578 289 8073,'16'0'-324,"-6"0"1,1 0-34,2 0 0,1 0 0,2 0 363,0 0 1,0 0 62,0 0 1,0-2 0,0-2-13,0-1 0,-5 0 1,-2 3 23,-2-3 1,4 1-65,-6-7 0,6 6-61,-6-6 1,0 6-5,-5-6 18,0 1 1,-1-5-32,-5 5 0,3 1 63,-8 3 1,0 5-1,-5-5 2,0 5 0,0 1 1,0 0 19,0 0 1,0 1 0,0 3-7,0 1 1,2 2 0,1-3-1,3 3-22,-3 2 0,4-5 0,0 3 6,2 0 1,-4-4 0,4 8 57,-2 2 0,6-5-49,-3 3 1,5 0-1,1 5-16,0 0 0,0-5 0,0-1 28,0 3 1,0-4 59,0 1 1,0 1-31,0 5 0,1-7 0,3-2 0,3-2-23,2 1 1,-4 1 0,6-4-2,2 3 1,-5-1-1,3-5-35,2 0 1,1 0-1,2 0 1,0 0-9,0 0 0,0 0 24,0 0 0,0 0 1,0 0-1,0 0 1,0 0-13,0 0 0,-5 0 0,0 0-80,1 0 1,-3 0-374,2 0-355,-8 0 810,4 0 0,-7 0 0,0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44.120"/>
    </inkml:context>
    <inkml:brush xml:id="br0">
      <inkml:brushProperty name="width" value="0.08571" units="cm"/>
      <inkml:brushProperty name="height" value="0.08571" units="cm"/>
    </inkml:brush>
  </inkml:definitions>
  <inkml:trace contextRef="#ctx0" brushRef="#br0">225 16 7343,'0'-9'-713,"0"2"880,0 7 0,0 7-54,0 4 1,6 3 0,-1 2-57,-1 0 1,-3 0-1,1 1 1,2-1-70,1 0 0,2 0 1,-3 0-1,1 0-3,-1 0 0,3 0 0,-2 0 20,-1 0 0,3 0 0,-2 0-50,-1 0 1,3 0-172,-2 0 1,2 0-165,-1 0 0,-4-5 380,3-1 0,-3-6 0,-9 3 0,-2-7 0</inkml:trace>
  <inkml:trace contextRef="#ctx0" brushRef="#br0" timeOffset="376">1 257 8083,'16'0'-390,"-5"0"0,-2-2 0,-1-1 365,1-3 0,2 1 0,5 5 33,0 0 1,5-2 0,1-2 0,-3-1 8,-1 2 0,-2 1 0,0 2 0,0 0-55,0 0 0,6 0 0,-1 0 0,-1 0-82,-2 0 0,-2 0 0,0 0 120,0 0 0,7 0 0,2 0 0</inkml:trace>
  <inkml:trace contextRef="#ctx0" brushRef="#br0" timeOffset="929">739 225 6272,'-17'0'-176,"1"0"1,6 0 193,-1 0 0,0 0 115,-5 0 1,6 5-1,-1 2-52,-2 2 0,5-3 64,-3 4 0,7 1-103,-1 5 1,-2 0 0,2 0-1,1 0 1,2-5-1,4-1-20,3 3 0,-3-4 0,5 0 0,0-2-13,4-4 1,3 1 0,2 0 0,0 1 0,0 0 0,0-5 0,0 0-25,0 0 0,1 0 0,-1 0 0,0 0-13,0 0 0,-6-5 0,1 0 0,0-1-1,-2-1 0,5-2 0,-5-7 15,0 0 0,-2 5 0,-5 1 1,1-3 16,2-1 0,1-2 0,-6 0 1,0 0-17,0 0 1,-2 2-1,-2 1 2,-1 2 0,-7 3 1,1-3-1,-3 5-49,-2 5 0,0 1 0,0 0 0,0 0-153,0 0 0,0 5 1,-1 2 212,1 2 0,0 2 0,0 5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49.413"/>
    </inkml:context>
    <inkml:brush xml:id="br0">
      <inkml:brushProperty name="width" value="0.08571" units="cm"/>
      <inkml:brushProperty name="height" value="0.08571" units="cm"/>
    </inkml:brush>
  </inkml:definitions>
  <inkml:trace contextRef="#ctx0" brushRef="#br0">0 32 6223,'9'-2'-167,"-3"-3"314,-5 3 0,-1-7 144,0 4-65,0 3 37,8-5-137,-7 7-62,7 0-87,-8 0 1,0 2 36,0 3 1,0 4 0,0 7-4,0 0 1,0 0 0,0 0-1,1 0 10,5 0 1,-5 0 0,5 0 11,-4 0 0,-2 1 0,0-1 0,1 0-14,5 0 0,-5 0 1,5 0-1,-4 0-3,-2 0 1,0 0 0,1 0-30,5 0 0,-4 0 1,3 0 0,-2-5-337,3-1 163,-4-6 1,6 3-104,-2-7 1,-3 0 288,8 0 0,-7-7 0,3-2 0</inkml:trace>
  <inkml:trace contextRef="#ctx0" brushRef="#br0" timeOffset="742">498 96 6172,'8'-7'279,"0"5"0,-8-6-272,0 2-80,0 4 1,-2-5 69,-4 7 1,3 6 8,-8-1 1,2 7 0,-3-1 22,1 3 0,6-3 0,-4 0 1,0 1-32,0 2 1,5 3-1,-3-3 1,2-2 8,0-1 1,-1 0 0,6 5 6,0 0 1,0 0 0,0 0 10,0 0 0,0 0 29,0 0 0,6-5 1,1-1-31,2 3 1,-4-4-26,6 1 0,-2-4 1,3 3-1,-1-2 2,1-4 0,3-1 0,1-2-6,0 0 1,-6 0 0,1 0 21,1 0 0,3-2-12,1-3 1,-2 1 0,-2-5 2,-1 2 0,-7-5-16,1 1 1,-3 2-16,-2-1 1,0-1 34,0-5 0,-2 7 35,-3 4 0,-4-3-50,-7 3 7,7 0 0,-5 5 0,3 0-8,-3 0 0,-2 0 0,0 0 0,0 0-139,0 0 1,0 5-1,-1 0-67,1-1 0,2 5-214,3 2 424,4-4 0,7 7 0,0-5 0</inkml:trace>
  <inkml:trace contextRef="#ctx0" brushRef="#br0" timeOffset="1387">1011 209 5769,'-16'0'85,"5"0"1,0 0 65,-1 0 0,3 0-46,-2 0 1,1 0-43,-7 0 0,7 0 1,1 1 50,2 5 1,0 1-56,1 4 0,3 1 1,-6-5-22,2 2 0,1-4 0,6 6 5,0 2 1,0 1-22,0 2 0,0 0-8,0 0 1,0-5 0,2-2 9,3-2 0,4-2-21,7-5 1,0 0 0,0 0 0,1 0-10,-1 0 0,-6 0 1,1 0-1,1 0 2,3 0 1,1 0-1,0 0 1,0 0-26,0 0 0,0-7 1,0-2 23,0 0 0,-5-3 1,-1 4-1,1 0 4,-2-5 0,3 4 0,-6-2 0,-1 1 5,2 1 0,-5-5 0,3 3 16,-3-3 0,-2-2 0,0 0-11,0 0 1,-2 1 0,-3 3-37,-6 1 0,-3 8 0,-2-3 0,0 4-112,0 2 0,0 0 0,0 0 0,0 0-77,0 0 0,0 2 0,0 2 216,0 1 0,0 8 0,0-4 0</inkml:trace>
  <inkml:trace contextRef="#ctx0" brushRef="#br0" timeOffset="2049">1604 160 8262,'-16'0'-623,"7"0"0,-5 0 0,3 0 577,-3 0 1,3 0 0,0 0 194,-1 0 1,3 0-91,-2 0 1,2 2-1,-3 2 106,1 1 1,8 2-110,-3-1 0,-1 3 0,0 5-33,-2-3 1,6 3 0,-4-5-1,1 1 2,1 1 1,0-6 0,5 6 9,0 2 1,0-5 0,0 3-3,0 2 0,1-6 0,3 0 1,3-2-11,2 1 0,-4 1 0,6-4 0,1 3-28,3-3 0,1-1 0,0-2 0,0 2 20,0 3 0,0-3 0,0 3 0,0-3-36,0-2 0,2 0 0,1 0 1,3 0 13,-3 0 0,-1 0 0,0 0 0,2-2 1,1-3 0,0 1-1,-5-6 1,-1-1-1,-5-5 4,-4 0 1,-5 0-1,-1 0 1,0 0-1,0 0 1,-1 0 0,-5 0 0,-4 0 1,-5 0 1,-1 0 0,0 1 0,0 3-47,0 1 1,0 8 0,-2-3-1,-1 4-345,-3 2 0,-4 0 392,4 0 0,-6 8 0,3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52.680"/>
    </inkml:context>
    <inkml:brush xml:id="br0">
      <inkml:brushProperty name="width" value="0.08571" units="cm"/>
      <inkml:brushProperty name="height" value="0.08571" units="cm"/>
    </inkml:brush>
  </inkml:definitions>
  <inkml:trace contextRef="#ctx0" brushRef="#br0">0 1 6339,'11'7'83,"-2"4"-40,-2 3 0,-2-3 0,-3-1 0,2 3-13,1 1 1,6-3 0,-6-1 0,1 3-10,1 1 1,-4 2 0,6 0-1,-2 0 2,-3 0 1,3 0 0,-2 0 0,-1 0-77,-2 0 0,3 0 0,0 0 23,-1 1 1,3-1 0,-2 0 6,-1 0 84,-2-7 110,-2-2-142,0-7-30,0 0 0,0-7-15,0-4 1,0 2 3,0-2 1,0 1 8,0-6 0,0 5 0,1 2 1,3 0 2,1 0 1,6 4 0,-4-4-1,0 0-9,0 0 1,6 5 0,-2-3 7,3 0 0,2 5 1,0-5 0,0 0 0,0 5 1,0-3-2,0 3 1,-2 4 0,-1 2 0,-2 1-8,1-1 1,2 3-1,2 0 1,0 0-9,0 0 0,-5 4 0,0-6 0,-1 0 53,-1 3 0,4-5 1,-6 6-1,0 0 56,0 0 1,0-6-1,-3 5-48,1-1 1,1 2-123,-6 7 1,0-6-209,0 1 0,-6 0-306,1 5 591,0-7 0,5 5 0,0-5 0</inkml:trace>
  <inkml:trace contextRef="#ctx0" brushRef="#br0" timeOffset="498">818 273 8258,'-16'0'-424,"0"6"188,0-1 0,5 0 0,2-3 0,1 2 1,-1 3 261,-4 2 0,6-4 0,0 6 56,0 1 1,5-3 0,-3 2-12,3 1 1,9-3-54,4 2 0,3-7 0,2 3-22,0 0 0,5-5 1,1 3-1,-3-3 5,-1-2 0,-2 0 0,0 0 0,0 0-54,0 0 1,0-6 0,0-1 19,0-2 0,1 0 0,-1-3 33,0 1 0,-6 1 0,-1-6 27,-2 0 1,-1 0 0,-6-1-16,0 1 1,-7 8 0,-4 0-5,-3 1 1,-2 6-1,0-5 1,-1 4-71,1 2 0,0 0 0,0 0 0,0 0-72,0 0 0,0 6 0,2 1 0,2 0-87,1 0 1,6 4 220,-6-6 0,7 8 0,-3-4 0</inkml:trace>
  <inkml:trace contextRef="#ctx0" brushRef="#br0" timeOffset="1559">1187 241 6542,'0'11'182,"0"0"-115,0 1 0,0-3 0,0 2-49,0 1 0,0 3 0,2-1 25,3-3 1,-1 1 0,5-5-84,-2 2 1,0-5 0,-2 1 21,6-3 1,-2-2 0,2 0-25,1 0 1,2 0-1,2 0 22,0 0 0,0-6 0,-1-1 0,-3 0-14,-1 0 0,-1-5 24,6 1 0,-5-2 1,-2 1-1,-2 1 15,-3-1 0,3 3 65,-2-2-53,1 0 37,-6 3 44,7 0 1,-6 16-3,5 2 0,-4 4-40,-2 2 0,1 1 0,3-1 26,1 0 0,2-6-66,-1 1 1,3-2-28,7 2 1,0-4 0,0-7-11,0 0 1,0 0-1,0 0-11,0 0 1,0-6 0,-2-1 0,-1-2 8,-3-3 1,-1 3-1,4-2 9,-3-1 1,-1-2 0,2-3 7,-6 1 0,3 0 0,-3 0 0,-2 0 7,-1 0 1,-2 0 0,0 0 19,0 0 0,-2 6-18,-3-1 1,-4 7-3,-7-1 0,5 3 0,1 2-6,-3 0 1,4 0 0,-1 2-32,-3 3 1,6-1 14,2 7 0,3-6-3,2 6 29,0-8 1,7 4-1,4-7 9,3 0 0,2-5 0,0 0 17,0 1 1,-5-3 0,0 2 0,1-1 6,2-1 0,-3 5 0,0-3 0,1 3 6,2 2 1,2-5-11,0-1 0,0 1 31,1 5 1,-3 2-33,-4 3 1,3 4 0,-8 7 13,-1 0 0,-2 0 1,-2 0-32,0 0 1,0 0 0,0 0-55,0 0 1,0 0-1,0 0-71,0 1 0,0-7 1,1-1-147,5-2 1,-3 4 0,8-6 0,0 1-275,-2 1 529,5-5 0,-5 5 0,7-7 0</inkml:trace>
  <inkml:trace contextRef="#ctx0" brushRef="#br0" timeOffset="2125">2422 129 6154,'-16'-14'131,"0"3"0,0 2 0,0 6-36,0-3 1,0 1-1,-1 5-101,1 0 1,0 0-1,0 0 35,0 0 0,0 5 0,0 3-64,0 0 0,2-2 0,2 4-65,1 3 0,7-4 85,-1 2 1,3-1 58,2 6 0,7-5 10,4 0 1,3-8 0,0 4 0,-1-1 26,-2-1 1,-1 0 0,6-5 6,0 0 0,0 2 0,0 2-63,0 1 1,1 0 0,-1-3-23,0 4 1,-6-5-1,1 6-7,1 1 1,-4-5 0,-1 6 0,-2 0-13,0 0 1,1-4 0,-6 6 15,0 1 1,0-3 0,0 2-2,0 1 1,0-3 0,0 2 10,0 1 0,-2-4 0,-2-1-7,-1 0 1,-7-5 0,1 3-1,-3-3-21,-2-2 0,0 0 1,0 0-83,-1 0 1,1 0 0,0 0-1,0 0-135,0 0 1,6 0 0,-1 0 234,-2 0 0,-1-7 0,-2-2 0</inkml:trace>
  <inkml:trace contextRef="#ctx0" brushRef="#br0" timeOffset="2461">2342 193 7728,'0'9'-767,"-2"4"1,-2-6 973,-1 2 1,-6-4 0,4 4-53,-2-2 0,-2 6 1,-3-3-80,4 4 1,-3-3 0,6-2 0,0 0-30,0 0 1,-4-4 0,4 4 0,0 0-54,0 0 0,-6-4 0,2 4-56,-3-2 1,3 4-242,1-6 1,-1 6-1,-3-4 303,3 2 0,-3-5 0,5 3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2:00.631"/>
    </inkml:context>
    <inkml:brush xml:id="br0">
      <inkml:brushProperty name="width" value="0.08571" units="cm"/>
      <inkml:brushProperty name="height" value="0.08571" units="cm"/>
    </inkml:brush>
  </inkml:definitions>
  <inkml:trace contextRef="#ctx0" brushRef="#br0">354 48 8368,'-9'-10'-627,"3"-1"0,-3 7 0,-1-3 554,-5 0 1,-1 5-1,0-3 87,0 3 0,0 2 0,0 0 0,0 0 50,0 0 1,5 0 0,1 0-1,-3 0 17,-1 0 0,3 2 1,1 2-26,-3 1 1,-1 6-1,-2-6 1,2 0 44,3 2 0,-3-3-73,3 7 0,4-6 1,0 4-1,1 0 53,1 0 0,0-4-45,5 6 1,0-1-22,0 6 0,2-7 0,1-1 1,4-3-78,2 0 0,2 2 1,5-3 53,0 1 0,0 1 1,0-6 0,0 0 1,0 0 0,0 0 5,0 0 0,0 0 0,0-2-19,0-4 0,-2 3 0,-1-6 1,-4 0-1,-2 0 0,4 4 1,-4-4-1,0 0 13,0 0 0,0 6 0,-3-5-23,1 1 0,6 4 1,-4-6 4,2 2 1,-4 1-1,4 5-26,-2-5 0,0 4 39,-1-3 88,-5 3 0,8 2-49,-3 0 1,-5 2 34,5 3-21,-4-3 1,-2 7 22,0-4-17,0 4 0,0 7 0,0 0-14,0 0 0,5-5 0,2-2 1,0 0 38,0 0 0,6-6 1,-3 5-58,5-1 0,3-5-32,3 3 1,2-3 0,4-2 23,-6 0 0,-3 0 0,-2 0-18,0 0 0,0-7 58,0-4 1,-5-2 0,-2 1 0,-2 1-16,-4-1 1,1 3-1,0-2-84,1-1 0,0-3-9,-5-1-494,0 7 1,-2 2 554,-3 7 0,-4 7 0,-7 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1:57.813"/>
    </inkml:context>
    <inkml:brush xml:id="br0">
      <inkml:brushProperty name="width" value="0.08571" units="cm"/>
      <inkml:brushProperty name="height" value="0.08571" units="cm"/>
    </inkml:brush>
  </inkml:definitions>
  <inkml:trace contextRef="#ctx0" brushRef="#br0">0 209 7978,'0'16'-733,"0"0"0,0 0 732,0 0 0,0-5 0,2 0 11,3 1 1,-1-5 0,5 1 61,-2-1 0,5-6 45,-1 5 1,3-4-128,2-2 0,-5 0 1,0 0 20,1 0 0,1-2 0,-1-2 1,-1-1-4,1 1 0,-3-3 0,0 0 0,0-2-40,0-3 1,-5 3-1,3 0 88,0 2 1,-5-6-19,3 3 1,-2 2-110,3 3 66,-4 3 0,5 4 1,-5 3 58,3 6 1,-3-2 0,5 0-1,-2 0-2,0 0 1,3 0-1,-3 3 42,6-1-69,-4-8 0,7 10 0,-3-6 13,3 2 1,4-4 0,1 4 0,3-2-31,-3-3 0,-1-2 1,-2-2-1,0 0-15,0 0 1,6-6-1,-1 1 1,-1 0 27,-3-3 1,-1 1-1,-1-5 1,-3 1-3,-1-1 1,0-3 0,3-1-17,-3 0 0,1 0 0,-7 0 1,-1 0-18,-2 0 0,-2 0 2,0 0 0,-2 0 7,-3 0 1,-4 7 0,-7 4-25,0 3 1,0 2 0,0 0-130,-1 0 1,1 0 0,0 2-66,0 3 0,2 4 0,2 5-34,1-3 1,7 3 256,-1-3 0,3 3 0,2 2 0</inkml:trace>
  <inkml:trace contextRef="#ctx0" brushRef="#br0" timeOffset="425">866 193 7314,'0'11'-595,"0"0"615,0 1 0,0-3 0,0 2 48,0 1 0,0-3 1,0 2-30,0 1 1,0-3 0,0 2-2,0 1 0,0-3-276,0 2 1,2-6 0,3 4-372,6-2 609,-4-1 0,7 1 0,-5 2 0</inkml:trace>
  <inkml:trace contextRef="#ctx0" brushRef="#br0" timeOffset="617">882 17 8051,'-9'-7'-2130,"2"7"2031,7 0 99,0 0 0,0 14 0,0-5 0</inkml:trace>
  <inkml:trace contextRef="#ctx0" brushRef="#br0" timeOffset="953">1203 1 7618,'0'11'-219,"0"-1"1,2 1 0,1 5 295,3 0 1,-1 0-1,-5 0-17,0 0 0,0 0 1,0 0-1,0 0-20,0 0 1,0 0-1,0 0 1,2 0-48,3 0 1,-3 0-1,3 0-222,-3 0 1,-2 0-44,0 1 0,0-7-51,0 1 0,-2-8 323,-3 3 0,-4-4 0,-7-2 0</inkml:trace>
  <inkml:trace contextRef="#ctx0" brushRef="#br0" timeOffset="1717">1059 225 6187,'7'-9'162,"3"4"0,5 3 1,1 2-100,0 0 1,0 0 0,0 0-1,0 0 30,0 0 1,0 0 0,0 0-70,0 0 1,0 0-1,0 0 1,0 0-50,0 0 1,-5 0-1,-1 0 1,3 0 1,1 0 1,2-5 0,0-2 9,0-2 1,0 4-1,0-6 1,0 0-1,0 0 4,0 1 1,-5 1-1,-2-4 1,0 5-239,0 0 225,-6-4-3,5 10 1,-16-5 127,-2 7 0,1 2 0,0 3-81,2 6 0,0-2 0,3 1 0,-1 3-2,1 1 0,2 2 0,2 0-14,0 0 0,0 0 1,2 0-24,4 0 1,-5 0 0,5 0-56,-5 0 1,1 0 59,4 1 0,-5-7-4,5 1 1,-4-6-25,-2 6 82,0-7-52,-8 3-52,-1-7 53,1-7 0,0-2 7,8-7 0,0 5 1,2 2 6,4 2 0,-3-6-7,8 3 1,0-3 0,5 1-1,0 3 6,0 2 1,0-4-1,0 6 1,0-1 7,0-1 1,5 5-1,1-3 1,-3 3 60,-1 2 1,-2 0 0,0 0 0,0 0 6,0 0 0,0 7 1,0 4-40,0 3 1,-5-3 0,0 0-25,1 1 1,2 2 0,1 2-128,-5 1 0,4-1-269,-3 0 1,-4 0 14,-1 0 1,-5-6 363,-1 1 0,8-7 0,0 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2:03.009"/>
    </inkml:context>
    <inkml:brush xml:id="br0">
      <inkml:brushProperty name="width" value="0.08571" units="cm"/>
      <inkml:brushProperty name="height" value="0.08571" units="cm"/>
    </inkml:brush>
  </inkml:definitions>
  <inkml:trace contextRef="#ctx0" brushRef="#br0">193 32 6840,'0'-9'-123,"0"1"100,0 2 14,0 4 0,-7-5 3,-4 7 1,-3 0-7,-2 0 0,0 2 9,0 3 1,-1-1 0,1 7 16,0 1 0,2-3 1,2 0-1,3 0 32,2 0 1,0-4-1,3 6-8,-1 1 0,-1 2-84,6 3 0,0-1 29,0 0 0,6-6 1,1-1 3,2-2 1,-4-1-1,6-6 25,1 0 0,2 5 0,2 0 0,0-1-3,1-2 1,-1-2-1,0 0 1,0 0-13,0 0 0,0 0 0,0 0 1,0 1-26,0 5 0,0-4 1,0 5-1,0-2 22,0 0 0,-5 3 0,-2-3 10,-2 6 0,0-4 1,-4 0-11,3 0 142,-1 2-136,-5 0 0,0 0 20,0-4 1,0-1-1,0 6 0,0-4 0,-2 3 1,-3-2 1,1 3 0,-6-3-4,-3 2 0,4-5 0,-1 1 15,-3-3 0,4 3 1,-1 1 28,-3-3 1,-1-1 0,-2-2-41,0 0 1,0 0-1,0 0 1,0 0 4,0 0 0,0 0 0,0 0-8,-1 0 0,1 0-10,0 0 1,6 0-12,-1 0-67,7 0-665,-3 0 518,7 0 216,0 0 0,15 0 0,2 0 0</inkml:trace>
  <inkml:trace contextRef="#ctx0" brushRef="#br0" timeOffset="263">465 305 7198,'7'-9'-728,"-3"2"612,7 7-21,-8 0-106,4 0 243,-7 0 0,7 7 0,2 2 0</inkml:trace>
  <inkml:trace contextRef="#ctx0" brushRef="#br0" timeOffset="713">898 129 7313,'9'0'-234,"-2"1"0,-5 3 343,3 1 1,-3 8 18,4-3 1,-5 5 0,-1 1-82,0 0 1,6 0 0,-1 0-54,-1 0 1,-3 0 0,-1 0 0,0 0-68,0 0 0,6-5 1,-1-1-152,-1 3 0,-3 1-107,-1 2-166,0-7 497,0-2 0,0-7 0,0 0 0</inkml:trace>
  <inkml:trace contextRef="#ctx0" brushRef="#br0" timeOffset="1300">818 209 6450,'2'-9'45,"3"3"0,4 3-1,7-2 1,0 3 0,0-4 0,0 5 11,0 1 1,0 0-1,0-2 1,0-2 14,0-1 1,0 0-1,1 5 1,-1 0-62,0 0 1,0 0 0,0 0 0,0 0 14,0 0 1,0 0 0,0 0 0,0 1-4,0 5 1,0-4 0,-2 5-1,-1-2 19,-3 0 1,1 8-9,5-3 0,-2 5 0,-3 1-4,-6 0 0,2-5 0,-1-1-41,-3 3 0,-1 1 0,-2 2-7,0 0 0,0 0 0,0 0-3,0 0 0,-7 0 18,-4 0 0,-3-2 9,-2-3 0,0-4 0,0-7 0,0 0 21,0 0 1,0 0-1,-2 0 1,-2 0 20,-1 0 1,0 0-1,3 0 1,-2 0-45,-1 0 0,0 0 0,4 0 0,1 0-34,0 0 0,0 0 0,0 0 21,0 0 0,6 0-391,-1 0 0,7 2-675,-1 3 1076,3-3 0,9 12 0,2-5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44.108"/>
    </inkml:context>
    <inkml:brush xml:id="br0">
      <inkml:brushProperty name="width" value="0.08571" units="cm"/>
      <inkml:brushProperty name="height" value="0.08571" units="cm"/>
    </inkml:brush>
  </inkml:definitions>
  <inkml:trace contextRef="#ctx0" brushRef="#br0">386 513 8183,'9'0'-1545,"-2"-7"1370,-7-4 1,-2 4 196,-3 2 1,-4-2-1,-7 1 22,0 3 0,0 1 1,0 2-46,0 0 1,0 0 0,0 0 0,0 0 0,0 0 1,-1 2 0,1 1 0,0 5 2,0 0 1,0 3 0,0 5-20,0 0 1,7-5 0,4 0 12,3 1 0,2-3 1,0 2 10,0 1 1,2-5 0,3 0-1,6-1 9,3-1 0,-3 2 1,1-3-1,4 1 7,4-1 0,1-1 0,-4 1 1,-1 1-12,0-1 1,0-1-1,0 1 1,0 1-14,0-1 0,-2-1 0,-2 1 0,-1 1-2,2-1 0,-4 3 0,-1 0 3,0 2 0,-1-4 1,-4 6-22,3 1 0,-1-3 18,-5 2 1,-7-2 0,-4 3 0,-3-1 1,-2-6-1,0 4-27,0-1 0,5-3 1,0-5-1,-1 0-62,-2 0 1,-2 0 0,0 0 26,0 0 1,5 0 0,0 0 62,-1 0 0,-3 0 0,-1 0 0</inkml:trace>
  <inkml:trace contextRef="#ctx0" brushRef="#br0" timeOffset="359">354 561 8003,'-2'9'-1202,"-3"-3"1156,3-5 1,-5 1 0,5 3 42,-3 6 0,1-4 1,-5 0-1,0 1 40,0 2 0,-1-1 0,-6 2-21,0 1 0,-6 3 1,1 1-1,1 0 4,2 0 0,1-6 0,-3 1 0,-1 2-47,1 1 0,2-4 0,2-1 0,0-2-281,0-3 1,5 3 307,1-1 0,6 6 0,-3-3 0</inkml:trace>
  <inkml:trace contextRef="#ctx0" brushRef="#br0" timeOffset="1149">947 577 8148,'-16'-7'-982,"5"5"784,1-3 1,4 3-1,-4 2 114,-3 0 0,4 0 0,-1 0 98,-3 0 0,4 0 0,-2 0 34,-1 0 1,-2 0-1,-1 2 1,3 2 1,1 1 1,1 7 0,-6-1-16,0 3 1,0 2 0,-1 0-22,1 1 1,6-3-1,1-2 1,2-1 9,3 1 1,2-3 0,2 2 18,0 1 0,0-3 0,2 0-22,4-2 0,-3 4 0,8-6 1,1-1-7,2-2 1,3 0-1,-1 1 1,0 2-75,0-1 0,1-2 32,5-2 0,-4 0 1,3 0-1,-3 0-55,-2 0 0,0-7 1,0-2-14,0 0 0,-5-4 0,-1 6 43,3-2 0,-4 0 1,0-3 33,-2 1 0,-2 1 1,-5-6-10,0 0 1,0 5-1,0 0 83,0-1 1,0 3-17,0-2 0,5 6 137,1-6-16,-1 8 1,-5-3-35,0 12 1,0-3 0,0 8-28,0 1 1,6-3-1,-1 2-72,-2 1 1,1 1 0,0-1 0,3-3-107,2-2 1,-4 4 0,6-4 0,1 0-139,2 0 1,2 0 0,0-3 80,0 1 1,4 3 134,-4-3 0,11-3 0,-9 5 0</inkml:trace>
  <inkml:trace contextRef="#ctx0" brushRef="#br0" timeOffset="2000">1380 561 8038,'7'9'-956,"-5"0"767,3-4 0,-3-1 0,0 5 1,1 0 205,3 0 0,-1-4 0,-5 6 52,0 1 1,0 3-1,0 1 31,0 0 1,0 0 0,0 0-58,0 0 0,0-6 0,0 1 6,0 2-29,0-6-145,0 7 0,0-14 70,0 0 1,0-2 0,0-9-9,0-1 1,0-2 0,2-2-32,3 0 1,-3 0-1,5 0 1,-2 0 6,1 0 0,4 5 1,-2 0 77,1-1 0,1-1 0,4 1 0,-1 3 12,-2 2 1,-6 1-1,6 6 46,1 0 0,2 0 0,2 0-23,0 0 0,1 0 1,-1 0 36,0 0 1,-6 6-1,1 1 8,1 2 0,3 1 0,-1 6 1,-3 0-30,-6 1 0,2-1 1,-2 0 0,-1 0 1,-2 0 0,-2 0 15,0 0-51,0 0 1,-2-2-23,-3-3 1,1-4-18,-7-7 0,8-2 0,-2-3-26,3-6 0,2-3 0,0-2 9,0 0 0,0 0 1,0 0 23,0 0 1,0 0 0,0 0 0,0-1 13,0 1 0,5 6 0,2-1 21,2-1 1,2 4 0,3 1-1,-1 2 16,-3 0 0,1-1 0,5 6 53,0 0-78,7 0 0,-5 0 0,3 0 1,-3 0 17,-2 0 0,0 2 0,0 2 0,0 1 36,0-1 1,0 3 0,0-2-1,0 0-30,0 3 0,-1-5 0,-3 8-50,-1 1 0,-2 2 1,1 3 6,-4-1 0,-4-6 0,-2 1 0,0 1-80,0 3 1,0-5 0,0 1-177,0 2 0,0-5 273,0 3 0,0 0 0,0 5 0</inkml:trace>
  <inkml:trace contextRef="#ctx0" brushRef="#br0" timeOffset="2429">2294 577 6440,'11'6'-118,"-2"1"204,-2 2 0,0 1 0,-4 6 1,3 0 5,-3 1 0,-1-1 1,-2 0-1,0 0-41,0 0 0,0 0 1,0 0-1,0 0-55,0 0 1,5 2 0,1 1 0,-3 3-12,-1-3 0,-2-1 0,0-2 0,2 0-46,3 0 1,-3 0-1,3 0 1,-3 0-43,-2 0 0,0 0 0,0 0 14,0 0 0,0-5-119,0 0 1,-2-8-81,-3 3 288,3-12 0,-12-10 0,5-9 0</inkml:trace>
  <inkml:trace contextRef="#ctx0" brushRef="#br0" timeOffset="2833">2310 674 8148,'5'-16'-237,"1"-1"0,4 7-263,-4-1 1,1 6 364,-2-6 0,-1 6 0,7-6 171,1-1 0,-3 4 0,2 3 0,-1 2-8,-1-3 0,5 4 1,-3-3-1,3 3 7,2 2 1,0 0-1,0 0-8,1 0 0,-1 2 1,0 2-1,0 1-17,0-1 1,0 3-1,0 0 19,0 2 1,-6-6 0,-1 4 0,0-1 27,0-1 0,-3 6 0,4-4-38,3 2 1,-6-4-1,0 4 1,-2 0-22,1 0 1,-1-4 0,-5 6-14,0 1 0,-7 1 1,-4-1-1,-3-3 37,-2-2 0,0 4 0,-2-6 0,-2 1 14,-1 1 0,0-5 0,5 3 0,0-3-35,0-2 0,0 0 0,-1 0-179,1 0 0,0 0-135,0 0 1,7-2 312,4-3 0,3-4 0,2-7 0</inkml:trace>
  <inkml:trace contextRef="#ctx0" brushRef="#br0" timeOffset="3425">2871 0 6850,'2'14'-99,"3"-3"0,-3 3 1,4-3 118,-5 3 1,-1 2 0,0 0 98,0 0 0,0 0 0,0 0 0,0 0-17,0 0 0,0 6 1,0-1-1,0-1-41,0-2 1,0-1-1,0 3 1,0 1-37,0-1 0,6 3 0,-1 0 0,-1 1-5,-3-1 0,-1-2 0,0-3 0,0 1-5,0 3 0,0-1 0,0-5 0,0 0 5,0 0 0,0 0 1,0 0-29,0 0 0,0-5-212,0 0 173,0 0 1,0-1-791,0 1 488,0-8 0,2 5 349,3-8 0,-3 0 0,13 0 0,-7 0 0</inkml:trace>
  <inkml:trace contextRef="#ctx0" brushRef="#br0" timeOffset="4163">3128 593 7752,'11'0'-1655,"-1"0"1654,3 0 0,-4 0 1,0 2-1,-1 2 133,1 1 1,2 0 51,5-5 0,0 0-28,0 0 0,0-5-73,0 0 0,-5-6 1,0 4-95,1-2 0,-3 5 1,0-3-74,-2 0 1,-2 4 61,-5-8 0,0 6-78,0-6 1,0 6 86,0-6 1,-7 7 16,-3-1 0,1 3 0,-2 2 4,-2 0 0,5 0 0,-3 0 8,-2 0 1,-1 6-1,-2 1 12,0 2 1,5-4 0,1 4 0,-1 0 33,2 0 0,-3-4 1,5 6-32,-2 1 1,0 2-1,-2 2 1,4-1-2,0-5 0,5 5 1,-3-5-11,3 5 1,2 1 0,0 0 33,0 0 0,0-6 1,2-1 47,3-2 1,-1 1-79,6-3 1,-1-2 0,4 6-13,-3-2 1,-4-1-1,4-6-15,3 0 1,-4 2 0,1 1-6,3 2 1,1 1-1,2-6-32,0 0 0,-5 0 0,0 0 34,1 0 1,2 0 0,2 0 56,0 0 1,0 0-11,0 0 1,0 0 72,1 0-2,-1 0-79,0 0 1,-6 0-6,1 0-291,-7 0-233,3 0-41,-7 0 1,1 0 536,5 0 0,3 0 0,7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2:07.972"/>
    </inkml:context>
    <inkml:brush xml:id="br0">
      <inkml:brushProperty name="width" value="0.08571" units="cm"/>
      <inkml:brushProperty name="height" value="0.08571" units="cm"/>
    </inkml:brush>
  </inkml:definitions>
  <inkml:trace contextRef="#ctx0" brushRef="#br0">128 177 6893,'9'0'-1144,"-2"0"1144,-7 0 144,0 0 0,-5-2 78,0-3-103,-1 3-36,6-5 50,0 7-15,0 0-36,0-8-52,0 7-50,0-6 1,-1 7 7,-5 0 1,3 0 0,-6 1 12,2 5 0,-1-5 0,3 7 35,-6-1 0,2-4-32,-1 8 1,-1 0-3,-5 5 1,7-6-1,2 1 0,0 2 0,5-5 1,-3 3 11,3 2 1,2 1 0,0 2-9,0 0 0,0 0 0,2-2-1,3-3 1,-1 1 0,6-4-1,3 0 1,1-4-1,2 1-1,0-3 1,0-2 0,0 0-1,0 0 4,0 0 0,6-2 0,-1-1 1,-3-4 0,-6-2 0,3 3 1,-5-4-2,5-3 0,-5 4-3,1-1 1,-7-1-1,3-3 1,-2 1-1,0 3 0,-1-3 1,-2-1-10,-2-2 0,0 0 1,-2 1-44,-3 5 0,1 3-232,-7 7 256,1 0 1,-6 0 0,0 0 0,0 0-62,-1 0 0,1 5 0,0 2 0,0 0-434,0 0 518,0 6 0,0-4 0,0 7 0</inkml:trace>
  <inkml:trace contextRef="#ctx0" brushRef="#br0" timeOffset="651">657 0 7855,'-10'2'-548,"-1"3"1,6-3 0,-4 5 673,2 0 0,0-3-36,1 7 0,4-6 1,-3 6-47,3 1 1,-3-3 0,0 2-24,1 1 1,2 2 0,2 3 7,0-1 1,0 0-1,0 0 1,0 0-53,0 0 1,0 0-1,2 0 1,2 0 34,1 0 0,0 0 0,-3 0 0,2 0 4,1 0 0,0-5 0,-3-1 0,2 3-4,1 1 0,0 2 1,-3 0-1,2 0-22,1 0 1,0 0 0,-5 0 2,0 0 1,0-5 0,0 0 25,0 1 0,0 2 7,0 2 0,-1-1 1,-5-3-6,-4-1 1,1-8 0,-2 3 10,-1-4 0,3-2 1,-2 0-62,-2 0 1,5 0 0,-3 0-39,-2 0 0,-1 0 1,-2 0-1,0-2-22,0-4 1,0 5 0,0-5 0,0 5-141,0 1 1,0-2-128,0-4 356,0 5 0,7-14 0,2 6 0</inkml:trace>
  <inkml:trace contextRef="#ctx0" brushRef="#br0" timeOffset="1342">433 337 6826,'0'-9'-370,"0"2"482,0 0-92,0 5 10,0-5-19,0 7 0,2 0 0,3 0 12,6 0 1,-2 0-1,1 0 14,3 0 0,1 0 1,2 0-1,0 0-2,0 0 0,0 0 1,0 0-1,0 0-12,0 0 0,2 0 0,2 0 1,1 0-17,-1 0 1,-2 0-1,-2 0 8,0 0 1,0 0-83,0 0 0,-6 0-341,1 0-129,-7 0 537,3 0 0,-7 0 0,0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2:13.218"/>
    </inkml:context>
    <inkml:brush xml:id="br0">
      <inkml:brushProperty name="width" value="0.08571" units="cm"/>
      <inkml:brushProperty name="height" value="0.08571" units="cm"/>
    </inkml:brush>
  </inkml:definitions>
  <inkml:trace contextRef="#ctx0" brushRef="#br0">0 193 7722,'0'-9'-424,"0"0"540,0 4 0,2 3-188,3-3 1,-3 1 174,3-1 0,-1 3-49,1-3 1,-1-3-52,7 3 0,-6-6-16,6 6 0,-8-7 1,4 3 20,0 0 0,-5 0 1,5 5-1,-1-3-12,-1-2 1,0 4 0,-3-4 0,2 0 11,1 0 1,2 4-40,-2-6-61,-3 8-125,5-5 199,-7 8 0,0 8 1,0 2 18,0 5 1,0 1 0,0 0 50,0 0 0,2 0 0,2 0-38,1 0 1,0 0 0,-3-2-1,2-1-33,1-3 0,2 1-60,-1 5 0,-3-2 0,6-1-58,-2-3 0,-1-4-74,-6 4 0,0-4-22,0 4 0,0-4 233,0 4 0,-8 1 0,0 5 0</inkml:trace>
  <inkml:trace contextRef="#ctx0" brushRef="#br0" timeOffset="392">16 401 6609,'7'-9'355,"2"2"-329,7 7 0,0 0 0,0 0-25,0 0 0,-5 0 1,0 0-1,1 0-51,2 0 1,2 0-1,1 0 1,-1 0 2,0 0 0,0 0 0,0 0 0,0 0-86,0 0 0,-2-1 1,-2-3-1,-1-1 133,2 1 0,1 2 0,2 2 0</inkml:trace>
  <inkml:trace contextRef="#ctx0" brushRef="#br0" timeOffset="1326">593 33 6572,'-8'0'-196,"0"1"167,8 5 1,-5-3 29,0 8 0,-2-2 1,3 3 8,-1-1 1,-1-6 0,6 6 52,0 1 0,0-3-19,0 2 1,0-6 58,0 6 91,0-7-115,0 3 0,2-7-34,3 0 0,-1-2-40,7-3 1,-6 3-7,6-3 1,-1-3-9,6 3 1,-5 0 0,0 5 9,1 0 1,3 0 0,1 0 0,0 0-8,0 0 0,-6 0 1,1 0 1,2 0 1,1 5 0,0 2-2,-3 2 1,1-4 0,-5 4-13,2-1 1,-5-1-8,1-2 1,-3 4 2,-2 7 1,0-5 16,0-1 1,0-4 82,0 4 1,0 1-46,0 5 0,-2-5 57,-3-1 0,1-6 0,-5 3-46,2 0 1,-5-5 0,1 3-46,-3-3 0,3 4 0,0-1-8,-1-2 1,-2-1-4,-2-2 0,5 0 0,0 0-21,-1 0 0,3 0 1,-2 2-92,-1 3 0,-3-3-46,-1 3 1,0 3-355,0-3 256,7 0 267,2-5 0,7 0 0,0 0 0</inkml:trace>
  <inkml:trace contextRef="#ctx0" brushRef="#br0" timeOffset="1738">561 113 7044,'2'-9'-216,"3"3"0,-1 5 257,7 1 1,-1 0 0,6 0-21,1 0 1,-7 0-1,1 0-52,1 0 0,3 0 0,1 0 24,0 0 0,0 0 0,0 0 1,0 0-115,0 0 1,0 0-1,0 0 1,0 0-164,0 0 284,0 0 0,0-7 0,0-2 0</inkml:trace>
  <inkml:trace contextRef="#ctx0" brushRef="#br0" timeOffset="2443">1187 193 7176,'-11'0'-431,"0"0"1,6 0 446,-6 0 1,6 0 12,-6 0 0,1 2 5,-6 3 1,5-3 0,2 5-13,2 0 1,1-3-1,6 6 3,0 3 1,-1-6 0,-3 0 16,-1 0 0,-1 2-5,6 7 0,0-5 1,2-2 19,4-2 1,-3 4 0,6-4-36,-2 2 1,0-6 0,-1 2 1,4-3 1,5-2 0,1 0-51,0 0 0,0 0 1,0 0-1,0 0 17,0 0 1,0 0 0,0 0-1,0 0 1,0 0 0,0 0 1,0 0 4,0 0 0,-5-5 0,-1-2 2,3-2 1,-4 4-1,0-6 19,-2-2 0,-2 4 1,-5-1-17,0-3 1,0-1-5,0-2 1,0 0 0,-2 0 0,-3 0 1,2 5 0,-8 2-2,-2 2 1,4-4 0,-1 6 0,-3 2-21,-1 1 1,-2 2 0,0 0-1,0 0-55,0 0 1,0 0 0,-2 0 0,-2 0-193,-1 0 0,-2 2 269,2 3 0,-4 4 0,-8 7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2:16.931"/>
    </inkml:context>
    <inkml:brush xml:id="br0">
      <inkml:brushProperty name="width" value="0.08571" units="cm"/>
      <inkml:brushProperty name="height" value="0.08571" units="cm"/>
    </inkml:brush>
  </inkml:definitions>
  <inkml:trace contextRef="#ctx0" brushRef="#br0">0 0 6193,'9'9'164,"-2"5"-100,-7-3 1,0-2 0,2 2-85,4 1 0,-5-3 0,5 2 40,-5 1 1,-1 2 0,2 1 0,2-3-3,1-1 0,1 0 0,-6 5 0,0 0 15,0 0 0,0-6 0,0 1 0,0 2-19,0 1 0,0 2 0,1 0 0,3 0-17,1 0 1,1 0-1,-5 0-29,5 0 0,-5-5 0,5-1-46,-4 3 0,-1-6 1,3 0 20,1 0 76,1-5 0,-6 3 0,0-10 0,0 1 0,0-6-9,0-3 1,0 4-1,0-1-6,0-3 1,1 4-1,3-1 1,3-1-20,2 2 1,-4-5 65,6 3 1,-2 2 0,3 0 86,-1 2 1,-6 0-108,6 2 1,0 3-1,5-5-36,0 0 1,0 5 0,0-3 8,0 3 0,0 2 1,0 0-1,0 0 27,0 0 0,0 0 0,0 0 1,-2 2-4,-3 3 0,3-3 0,-3 5 0,3-2-9,2 0 0,0 6 0,-1-4 1,-3 2-67,-1 4 1,-6-4 0,4 1 38,-2 3 1,-1-4 0,-6 1-262,0 3 1,0-4 113,0 1 0,-6-4 0,-1 3-9,-2-2 1,4 0 163,-6-2 0,0-3 0,-5 5 0</inkml:trace>
  <inkml:trace contextRef="#ctx0" brushRef="#br0" timeOffset="532">866 273 7974,'7'-9'-349,"-5"2"1,4 7 0,-12 0 324,-4 0 1,1 0 0,-2 0 0,-2 0 4,-1 0 0,-2 0 1,0 2-1,0 1 103,0 2 1,0 1-1,0-4-6,0 3 0,2-1 1,1 4-14,3 0 1,1 4-92,-2-1 1,4 3 15,7 2 1,7-2 0,4-1-1,3-3 0,2-6 0,0 3 0,0-2-20,0 1 0,0-1 0,0-5 0,0 0 8,0 0 0,6 0 0,-1 0 1,-1 0 8,-3 0 1,-1 0 0,0-2 0,0-1-5,0-3 1,-5-4 0,-2 3 0,0-2-11,0-4 1,-4-1 0,4-2-8,-2 0 1,-1 0 0,-6 0-43,0 0 0,-7 5-13,-4 0 0,-3 8 0,-2-2 2,-1 3 0,1 2 1,0 0-1,0 0 87,0 0 0,0 7 0,0 2 0</inkml:trace>
  <inkml:trace contextRef="#ctx0" brushRef="#br0" timeOffset="1670">1235 241 6329,'0'-9'91,"0"2"0,0 8-64,0 5 0,0 3 0,0 7-3,0 0 0,0-5 1,0-1 59,0 3 1,2 1-1,1 2-38,3 0 1,-1-5 0,-5-1-24,0 3 0,6-4 9,-1 1 1,7-6-56,-1 1 0,3-3-40,2-2 1,0 0 0,0 0 25,0 0 1,0-2 34,0-3 0,1-4 0,-1-7 2,0 0 1,-6 5 0,-1 1 0,-2-3 0,-3-1 1,3-2 0,-2 0 7,-1 0 0,3 0-8,-2 0 0,1 5-1,-6 0 0,-2 8 0,-3-3 0,3 6 0,-4 6 0,5 3 0,1 7 0,0 0 0,1 0 0,3 0 0,1 0 22,-1 0 1,3 0-1,0-2 1,2-1-5,4-3 0,1 1 0,2 3-15,0-3 1,5 1 0,1-6-1,-3-3 23,-1-1 0,-2-2 0,0 0 17,0 0 0,0 0 0,-2-2 0,-1-1 0,-2-3 0,-1-6-35,6 1 0,-5-1 0,-2-1 1,-2 3 3,-3-3 1,-3-1-1,-1-2-28,0 0 1,0 0 0,0 0-12,0 0 1,0 0 0,0 0-132,0 0 1,0 0 88,0 0 1,-1 7-1,-3 2 27,-1-1 0,-8 7 1,3-5 43,-5 5 0,5 2 0,-1 3-3,-2 1 0,-1 1 0,0-5 26,3 5 47,4-5 1,9 7-56,3-8 1,4 0-1,7 0 28,0 0 1,2 0 0,2 0 0,1 0-23,-1 0 1,-3 0 0,0 0 0,-1 0 62,0 0 0,5-2 0,0-2-14,-1-1 0,-2 0 1,-2 5-1,0 0 18,0 0 0,-5 0 0,-1 0-24,3 0 1,-1 1 0,1 3-47,-3 1 0,-4 8 0,3-3-34,-2 5 0,-2-5 0,-3 1 0,1 2 16,3 1 0,-1 2 0,-5 0 5,0 0 1,0 0 0,0 0-105,0 0 0,0 0-140,0 0 0,7-2 0,2-1-129,0-3 0,5-6 0,-3 1 366,3-3 0,2-2 0,0 0 0</inkml:trace>
  <inkml:trace contextRef="#ctx0" brushRef="#br0" timeOffset="2212">2614 289 7847,'0'-16'-573,"0"0"1,2 7-1,2 2 516,1 0 0,0 3 0,-3-5 271,3 2 1,-3 0-122,3 2 1,-3 1-1,0-5 32,3 2 0,-3-6-93,3 3 0,-10 3 0,-6 1 0,-3 5-39,-2 1 1,0-6-1,-2 1 1,-1 1 24,-3 2 0,-4 2 0,4 0 0,3 0 25,1 0 0,2 0 0,0 0-9,0 0 1,1 8 2,5 2 0,3 5 13,7 1 0,0 0 1,1-2-30,5-3 1,3 3 0,7-5-3,0 0 0,0 0 1,0-6-1,0 2 51,0-1 155,0-2-203,0 5 1,0-5 32,0 3 0,0-3 1,0-2-2,0 0 0,0 0 1,0 2-59,0 3 0,0-1-29,0 6 0,-5-6 0,-2 3 0,0-2 0,-2 2-9,0 2 1,-2-3 0,-3 3-87,4-2 1,-5 5-1,3-3 98,-8 0 0,1 3 1,-8-6-1,0-1 7,2 2 1,-5-5 0,4 3 0,-5-3-7,-1-2 1,0 0 0,0 0 0,0 0-114,0 0 0,5 0 0,1 0 0,-3 0-618,-1 0 760,-2 0 0,0 0 0,0 0 0</inkml:trace>
  <inkml:trace contextRef="#ctx0" brushRef="#br0" timeOffset="2505">2518 257 7889,'0'-16'-280,"0"5"-70,0 0 259,0 8 0,-2-4 78,-3 7 0,3 7 28,-3 3 1,-2 5 0,-1 1 7,0 0 1,-1 0 0,-4 0 0,2 0 0,-1 0 1,-2-5-1,-2-1-59,0 3 1,0-1-1,0 1-210,0-3 0,7-4-51,3 4 1,5-4 295,1 5 0,7-8 0,2 4 0</inkml:trace>
  <inkml:trace contextRef="#ctx0" brushRef="#br0" timeOffset="2991">3111 369 7580,'0'-9'-595,"0"2"0,2 7 595,3 0 0,-3 7 0,5 2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2:31.169"/>
    </inkml:context>
    <inkml:brush xml:id="br0">
      <inkml:brushProperty name="width" value="0.08571" units="cm"/>
      <inkml:brushProperty name="height" value="0.08571" units="cm"/>
    </inkml:brush>
  </inkml:definitions>
  <inkml:trace contextRef="#ctx0" brushRef="#br0">338 48 7164,'0'16'66,"0"-5"1,0 0-44,0 1 0,0 3 0,0 1 0,0 0 1,0 0 0,0 0 0,0 0-18,0 0 0,0 0 0,0 0-9,0 0 0,0 0 0,0 0-150,0 0 0,0-5-124,0-1 1,0-4-60,0 4 336,0-6 0,-7 3 0,-2-7 0</inkml:trace>
  <inkml:trace contextRef="#ctx0" brushRef="#br0" timeOffset="705">1 16 6262,'2'9'140,"3"-3"1,-1-5-104,6-1 1,1 6 0,5-1 26,0-1 1,0-3 0,2-1-22,3 0 1,-3 0 0,4 0 0,-3 0-5,2 0 1,-1-5 0,5 0 0,0 1-1,0 2 1,-5 2-1,3 0 1,-2-1 29,0-5 1,6 4 0,-5-3 0,-3 3-43,-1 2 0,3 0 0,1 0 1,-1-1-30,2-5 1,-5 4 0,3-3 0,-3 3-13,-2 2 1,0 0 0,0 0-37,0 0 1,0 0-161,0 0 0,1 6 45,-1-1 0,-8 7-297,-2-1 462,-4-4 0,5 7 0,2-5 0</inkml:trace>
  <inkml:trace contextRef="#ctx0" brushRef="#br0" timeOffset="1771">755 305 8171,'7'-9'-727,"-5"2"1,12 7 767,-4 0 0,-1 0-10,2 0 1,0 0 0,5 0-12,0 0 0,-6 0 0,1 0-14,2 0 1,1-2-1,2-1-71,0-3 1,-5 1-1,-2 3 17,-2-3 0,0 3 15,-2-3 18,-3-4 1,5 5-27,-7-7 0,-5 6 62,-1-6 0,-6 8 18,1-3 1,2 5 0,-1 1-16,-3 0 0,4 0 1,-1 0-15,-3 0 1,-1 5-1,-2 0-15,0-1 1,5 3 0,0-2 2,-1-1 1,3-2 0,0 0-1,0 1 1,0 2 11,-3-1 1,3 0 0,-2-1 8,-1 3 0,3 4 1,0-3 32,2 2 0,-4-3 46,6 4 0,-1 1 25,6 5 1,8-5-57,2-1 0,4-6 0,3 1-30,-1-3 0,0-2 0,0 0 1,0 0-73,0 0 1,0 2 0,0 1 0,0 3-134,0-3 0,0-1 0,0-2-11,0 0 1,0 0-1,0 0 1,0 0 178,0 0 0,0 0 0,0 0 0</inkml:trace>
  <inkml:trace contextRef="#ctx0" brushRef="#br0" timeOffset="2506">1524 209 8171,'-10'-6'-634,"-1"1"1,6 0 0,-6 5 702,-2 0 1,-1 0-68,-2 0 1,0 7-1,0 2 28,0 0 1,2 0-1,1-6 1,3 4 49,-3 2 1,4-5 0,0 3-23,2 0 1,-4-3-75,6 6 1,0-4 39,5 4 0,2-6 0,3 1 1,6-3 0,3-2 0,2 0-13,0 0 1,0 0-1,0 0 16,0 0 0,0 0 0,0 0-16,0 0 1,0 0 0,0 0-14,0 0 1,0 0 0,-1 2 0,-3 1-9,-1 3 1,-6-1-1,4-3-15,-2 3 1,0-3-1,-3 5 15,1 0 1,0-3 7,-5 6 0,-1-6 1,-3 3 2,-1 0 0,-2-5 1,1 3-2,-4-3 0,-5 3 0,-1 1 5,0-3 0,0 1 0,0-1 0,0 3 12,0-3 0,0-1 0,-2-2 0,-1 0 1,-3 0 0,1 0 1,5 0-1,0 0-10,0 0 1,5 0-1,0 0 1,-1 0-22,-2 0 1,3-5-1,0-1-150,-1 3 1,5-1-443,1-1 229,5 3 375,1-5 0,7 0 0,2-2 0</inkml:trace>
  <inkml:trace contextRef="#ctx0" brushRef="#br0" timeOffset="3231">1845 0 8171,'9'0'-1272,"-2"0"1050,-7 7 477,0-5-107,0 12 1,0-10-70,0 7 1,0-1 0,0 6-19,0 0 1,0-5 0,0 0-40,0 1 0,0 3 1,0 1-44,0 0 1,0 0 0,0 0 41,0 0 1,0 0 17,0 0 0,0-6 0,0 1 8,0 2 0,0-4-33,0 1 0,0 1-16,0 5 0,5-5-18,1-1 1,-1-4 32,-5 4 1,2-6 67,3 1-32,-3 4-60,12-7 0,-5 7-36,7-4 0,-5-3 0,0 3-52,1-3 0,-3-2 1,2 0 34,1 0 0,-3 0 1,2 0-170,1 0 0,-5-2-652,-1-3 885,3 3 0,-15-12 0,4 5 0</inkml:trace>
  <inkml:trace contextRef="#ctx0" brushRef="#br0" timeOffset="3658">1685 225 8022,'10'0'-933,"1"0"895,2 0 1,-5 0 0,3 0 51,2 0 1,1 0 0,2 0-1,0 0-48,0 0 0,0-2 0,0-2 0,0-1 58,0 1 1,-5 3 0,-1 1 0,3 0-31,1 0 1,-3 0 0,0 0-80,1 0 0,-3 0 0,2 0-440,1 0 122,-5 0 403,7 0 0,-12 0 0,5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2:47.963"/>
    </inkml:context>
    <inkml:brush xml:id="br0">
      <inkml:brushProperty name="width" value="0.08571" units="cm"/>
      <inkml:brushProperty name="height" value="0.08571" units="cm"/>
    </inkml:brush>
  </inkml:definitions>
  <inkml:trace contextRef="#ctx0" brushRef="#br0">257 0 6521,'-9'0'613,"4"0"-426,10 0 0,-1 2 14,7 4 0,-8-3-99,3 8 1,-5-1 0,1 5-1,2-3-30,1-1 0,0 0 0,-5 5 0,0 0-30,0 0 1,6 0 0,-1 0-99,-1 0 1,-3 0-46,-1 0 1,0 0-600,0 0-321,0-7 523,0-2 498,0-7 0,-7 7 0,-2 2 0</inkml:trace>
  <inkml:trace contextRef="#ctx0" brushRef="#br0" timeOffset="1001">1 209 7634,'0'-9'-728,"0"0"512,0 4 1,2 3 316,3-3 0,-2-3 12,8 3 0,0 0 0,5 5-14,0 0 0,0 0 0,0 0 0,0 0-33,0 0 0,0 0 1,0 0-1,2 0-56,3 0 0,-1 0 0,5 0 0,-2 0-77,-3 0 0,3-6 0,0 1 0,0 1 23,0 3 0,-1 1 0,-6 0 12,0 0 0,5-6 1,0 1 17,-1 1 1,-7-3-1,-3 2-96,3 1 0,-4-3 21,1 2 1,-6-8 79,1 3 1,-3 1-19,-2-2 0,0 6 243,0-6-114,0 8 25,0-5 24,0 8-75,0 0 1,0 8-53,0 2 0,2-1 0,1 2 7,3 1 0,-1-3 1,-5 2-1,0 1 13,0 3 0,0-5 0,0 1 0,2 2-11,3 1 1,-3-4 0,3 1 0,-3 2-12,-2 1 1,0 2-1,2 0-16,3 0 1,-3 0-1,3 0-21,-3 0 1,0-5-44,3-1 20,-3-6-21,5 3 1,-9-7 27,-3 0 1,3-7-89,-3-4 0,3-3 80,2-2 1,0 0 48,0 0 1,0 0 0,2 2 0,1 1 8,3 3 0,1 4 1,-2-3-2,6 2 1,3-4-1,2 4 1,0 0-11,0 0 1,0 2-1,0 5 1,0-2 41,0-3 1,0 3 0,0-4-1,1 5 56,-1 1 0,0 0 0,0 0 1,0 0-10,0 0 0,0 0 1,0 0-1,-2 1-7,-3 5 0,3-3 0,-3 6-54,3-2 1,-3 6 0,-2-2-158,-2 3 0,-2-3 0,-3-3 0,1 1-109,3 0 0,-1-3-175,-5 4 0,0 1 40,0 5 0,0-5 109,0-1 1,-2-6 255,-3 1 0,3-3 0,-5-2 0</inkml:trace>
  <inkml:trace contextRef="#ctx0" brushRef="#br0" timeOffset="1708">1235 225 8255,'16'0'-601,"1"0"416,-1 0 1,-2-2-1,-2-1 251,-1-3 0,0 1 0,5 3 11,0-3 0,-6 3 0,1-5-157,2 0 0,-5 5 0,1-5 0,0 1 57,0 1 0,-5-2 1,3 3-4,0-1 0,-5-2 2,3 2 32,-3 3-19,-2-12 1,-2 12 43,-3-4 1,-4 5 44,-7 1 0,5 0-39,0 0 1,1 0 0,-6 1-7,0 5 1,0-3 0,0 6 11,0-2 1,0 6 4,0-2 1,5 1 0,2 0 21,2-1 0,1 0 1,6 5 13,0 0 1,0-5 2,0-1 0,0 1-64,0 5 0,2-5 22,4-1 0,3-4-14,7 4 0,0-6-23,0 1 0,0-3 20,0-2 1,-6 0 0,1 0-9,2 0 0,1 0 0,2 0-21,0 0 1,-5 0-1,-1 0-97,3 0 0,1 0 42,2 0 0,0 0 56,0 0 1,-5 0 47,-1 0 0,-4 0-56,4 0 1,-4 0 0,3-2-315,-2-3 1,5 3-80,-1-3 1,-4 1 398,-1-1 0,-5 3 0,-1-5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2:52.691"/>
    </inkml:context>
    <inkml:brush xml:id="br0">
      <inkml:brushProperty name="width" value="0.08571" units="cm"/>
      <inkml:brushProperty name="height" value="0.08571" units="cm"/>
    </inkml:brush>
  </inkml:definitions>
  <inkml:trace contextRef="#ctx0" brushRef="#br0">0 81 6837,'0'-16'-386,"0"0"567,0 0 1,0 5 114,0 0-120,0 8-49,0-4 1,2 8-41,3 5 0,-1 3 1,5 7-47,-2 0 1,-2 0 0,-3 0 0,1 0-34,3 0 1,1-4 0,-3 3 23,1 2 0,0 3 0,-5-4 1,0 0-36,0 0 0,0 0 1,0 0-1,0 0 7,0 0 1,0 0 0,0 0 0,2 0-20,3 0 0,-3-5 0,3 0 0,-3 1-28,-2 3 1,0 1 0,0 0-22,0 0 0,0 0-109,0 0 209,0 0 120,0-7-189,0-2 1,0-9 0,0-3 39,0-6 0,0 2 0,0-2-143,0-1 1,2-2 0,2-2 101,1 0 0,0 5 0,-3 2 0,2 0 43,1 0 0,6 4 1,-4-4 11,2 2 0,1-4 1,6 6 23,0 1 1,0 2 0,1 2 15,-1 0 1,0 0 0,0 0-1,1 0-2,5 0 0,-4 0 0,3 0 0,-3 0 12,-2 0 1,0 2 0,0 2-17,0 1 0,-5 2-7,-1-1 1,-1 2-48,2 9 1,-2-1 0,-6 0-70,3 0 0,-1-6 0,-5 1-121,0 1 0,0-3 1,0 2-379,0 2 1,0-5-24,0 3 590,-7 0 0,5-2 0,-5-2 0</inkml:trace>
  <inkml:trace contextRef="#ctx0" brushRef="#br0" timeOffset="767">770 386 7956,'7'-9'-1323,"-5"0"1253,3 3 0,-1 3 105,1-8 435,-3 8-284,5-5 1,-7 10-111,0 4 0,0-3 35,0 8 0,2-1-161,3 7 1,-1-3-1,4-2 1,1-3 0,0-2 1,-3 0 0,4-3 44,3 1 1,-4 1-1,1-6 15,3 0 0,1 0 0,2 0-1,0 0 0,-5-2 0,0-2 1,1-1-39,2 1 0,-3-5 1,-2-1-34,-2-4 0,4 3 0,-4 2 11,2 2 173,-6-6-57,4 4-46,-7 1 1,0 2-1,0 12 21,0 4 1,0 4 0,0 3-8,0-1 0,0 0 0,0 0 0,0 0-28,0 0 1,0 0 0,0 0 0,0 0 6,0 0 0,0 0 0,0 0-17,0 0 0,6 0 1,-1 0-6,-1 0 0,-3-5 1,-1-1 25,0 3 0,0-4 0,-1 1 26,-5 3 1,3-4-1,-8 0-34,-1-2 0,3 4 1,-2-6-1,-2-2 5,-1-1 1,-2 4 0,0-1-36,0-1 1,0-3 0,0-1 1,0 0 1,0 0-1,0 0 6,0 0 0,5 0 0,1 0-121,-3 0 0,6-1 0,0-3-375,0-1 0,5-3 509,-3 3 0,10-4 0,4-7 0</inkml:trace>
  <inkml:trace contextRef="#ctx0" brushRef="#br0" timeOffset="1192">1395 353 8255,'0'9'-709,"0"0"0,2-3 702,3 4 0,-3-1 0,3 2 15,-3 1 0,-2 3 0,2 1 1,2 0 83,1 0 0,0 0 0,-5 0-47,0 0 0,0 0 1,0 0-1,0 0-5,0 0 1,0 0-1,0 0-103,0 0 0,0 0 1,0 0-27,0 0 1,-2-7 0,-1-2 41,-2 0 1,-3-5 46,3 3 0,-4-3 0,-7-2 0</inkml:trace>
  <inkml:trace contextRef="#ctx0" brushRef="#br0" timeOffset="1605">1379 369 8032,'7'-8'-503,"4"2"1,-2-1 0,2 2 435,1 1 0,2 2 1,2 2-1,0 0 205,0 0 1,-5-5-1,0 0-19,1 1 1,2 2 0,2 2-90,1 0 0,-7 0 0,-1 2 0,0 2-37,0 1 1,-4 2-48,6-1 1,-2-3-1,3 6 11,-1-2 1,-7 0 20,1-1 1,-3 3 111,-2 7 0,0-6 8,0 1 1,-7-6-53,-4 6 0,-3-7 1,-1 3-1,3-2-31,1 0 1,1 1 0,-6-5-33,-1 5 0,1-4 0,0 3-151,0-3 0,0-2 0,0 0-490,0 0 658,7 7 0,2-5 0,7 5 0,0-7 0</inkml:trace>
  <inkml:trace contextRef="#ctx0" brushRef="#br0" timeOffset="2144">1972 305 6457,'-10'0'250,"1"2"-201,2 3 1,0-1-1,3 7 69,-1 1 0,-6-3 0,4 2-98,-2 1 0,5-3 0,-1 2-29,3 1 0,2 3-5,0 1 0,2-2 0,2-2 29,1-1 1,2-7-1,-2 1 8,6-3 0,3 3-36,2 0 0,0 1 0,0-6 0,0 0-110,1 0 0,-1-2 116,0-3 0,0 3 0,-2-5 0,-2 1-20,-1 1 1,0-7 43,5 1 1,-6-3-3,1-2 0,-7 0 0,1 0-5,-3-1 0,-8 7 1,-1 1-1,0 0-9,0 0 0,-5 5 1,1-1-1,-3 3-15,-2 2 1,0 0 0,0 0 0,0 0-176,0 0 0,-6 0 0,1 2 189,1 3 0,2 4 0,2 7 0</inkml:trace>
  <inkml:trace contextRef="#ctx0" brushRef="#br0" timeOffset="2913">2534 81 6699,'9'0'101,"-2"2"0,-7 3 70,0 6 0,0 3 0,0 2-136,0 0 0,0 0 0,0 0-40,0 0 1,0 0 0,0 0 0,0 0-26,0 0 0,1 0 1,3 0-1,1 0 19,-1 0 1,-2 0 0,-2 0-66,0 0 1,0 1-137,0-1 1,-2-6-80,-3 1 0,1-8 291,-7 3 0,8-4 0,-11-2 0,5 0 0</inkml:trace>
  <inkml:trace contextRef="#ctx0" brushRef="#br0" timeOffset="3735">2389 289 7595,'16'0'-304,"0"0"0,0 0 162,0 0 1,2-1 70,4-5 1,1 4 0,4-3 55,-6 3 0,0 0 0,-1-1 1,-2-2 19,1 1 0,1 2 0,-4 2 0,0-2 15,0-3 1,0 3-1,0-3 1,0 1-24,0-1 1,0 1 0,0-4-39,0 0 1,0-2 0,-1 3 29,-5-2 1,3 3 0,-8-4 33,-1-3 0,3 4 218,-2-1-31,0-1-124,-12 2 0,4 2-6,-8 7 0,6 2-87,-6 3 1,7 4 0,-1 7 1,3 0 0,2-5 1,0-1-1,2 3-5,3 1 1,-3 2 0,4 0 0,-3 0-25,3 0 1,-5 0-1,5 0 1,-3-1-15,3-5 1,-5 5 0,5-5 25,-5 4 1,-1 3 20,0-1 1,0 0 20,0 0 1,0-6-2,0 1-22,0-7 1,-5 1-23,0-10 1,-1 1-1,6-7-8,0-1 0,0 3 1,0-2 15,0-1 1,2-2 0,2-3-8,1 1 1,8 6 0,-3 1 5,5 2 0,1-4 0,0 6 37,0 1 0,0 2 0,0 2 0,0 0 71,0 0 0,-6 0 1,1 0-1,2 0-10,1 0 0,-3 0 0,-1 2 0,3 2-58,1 1 1,2 6 0,-2-4 0,-1 0 20,-3 0 1,-4 4-1,3-4 1,-2 2-168,-4 3 1,-1-3-1,-2 2 45,0 1 1,0-3 0,-2 0-1,-1 0-159,-3 0 1,-1-5-204,2 1 441,3 4 0,-12-7 0,5 5 0</inkml:trace>
  <inkml:trace contextRef="#ctx0" brushRef="#br0" timeOffset="4292">3512 369 8264,'16'0'-1004,"-7"0"0,0 0 872,-4 0 0,4 0 1,7 0 189,0 0 1,-5-1 0,-1-3-57,3-1 0,-4-6 0,0 4 9,-2-2 0,0 5 0,-4-3 12,3 0 1,-1-2-20,-5-7 0,-2 7 0,-1 2-2,-3 0 1,-6 5 157,1-3 0,4 1 0,0 1-22,0-2 0,-2-1-118,-7 6 1,2 2 0,1 2 0,3 1-7,-3-2 0,4 1 0,-2 1 11,-1 6 1,0-2 0,1 2 0,4-1 1,0-1 0,5 5 0,-5-3 66,0 3 0,5 2 0,-4 1 15,5-1 0,1-6 1,1 1-56,5 1 0,-3-3 1,8 0-1,2-2-25,1-3 0,-2 3 1,2-2-1,4-1-91,0-2 0,0-2 0,-2 0 0,0 0-233,0 0 1,0 0 0,0 0-578,0 0 873,0 0 0,0 7 0,0 2 0</inkml:trace>
  <inkml:trace contextRef="#ctx0" brushRef="#br0" timeOffset="4964">4249 241 6663,'-10'-2'-749,"-1"-1"787,-1-3 1,3 1 0,-2 5-14,-2 0 1,-1 0-1,-2 0 95,0 0 0,0 5 0,0 1 0,2-1-55,3 2 0,-3-5 1,5 5-1,-2-1 7,1-1 0,4 6 0,-3-4-28,2 2 0,-3-4 0,4 6-69,3 1 1,1-3 34,2 2 0,2-8 1,3 3-12,6-5 1,3 1 0,2 2 0,0 1 19,0-1 1,-5-3 0,-1-1-1,3 0 13,1 0 1,-3 0 0,0 0 18,1 0 1,2 0 0,2 0-40,0 0 0,-5 0-29,0 0 1,-2 2-19,1 4 0,-3-3 28,-7 8 0,0-6 0,0 6-2,0 1 1,-1-3-12,-5 2 1,-3 0-1,-7 3 29,0-3 1,2-3-1,2-4 249,1 1-254,0 1 0,-5-6 0,0 0 0,0 0 15,0 0 1,0 0 0,0 0 0,0 0-26,0 0 0,0 0 0,0 0-68,0 0 0,0 0 0,0 0-130,0 0 0,5-6 1,0 1-157,-1 1 1,3-3 359,-2 2 0,8-7 0,-4 3 0</inkml:trace>
  <inkml:trace contextRef="#ctx0" brushRef="#br0" timeOffset="5464">4442 273 6124,'9'7'382,"-4"4"1,-3-2 0,-2 2-290,0 1 0,0-3 0,0 2-4,0 1 1,0-3-170,0 2 0,0 0-219,0 5 1,0-6-367,0 1 665,0-8 0,-7 5 0,-2-8 0</inkml:trace>
  <inkml:trace contextRef="#ctx0" brushRef="#br0" timeOffset="5705">4426 113 8386,'7'-9'-2412,"-5"2"2412,5 7 0,0 0 0,2 0 0</inkml:trace>
  <inkml:trace contextRef="#ctx0" brushRef="#br0" timeOffset="6447">5051 289 8041,'0'-9'-766,"-2"-3"0,-1 5 848,-3-2 1,-6 4-84,1-6 0,2 7 0,-1-1 54,-3 3 0,-1 2 1,-2 0-14,0 0 1,0 0-1,0 0 1,0 0-12,0 0 0,0 2 0,0 1 1,0 3-14,0-3 0,0 5 0,0-1 6,0 2 0,1-4 1,5 6 32,4 1 1,4-3-29,2 2 1,0-1 0,2 5 14,4-5 0,-3-3 1,8-7-1,0 2-40,-3 4 1,7-5 0,-5 5-13,5-5 1,-5 5 0,1-1 0,2-1-24,1-2 1,2-1 0,0 3 8,0 1 0,0 1 1,0-5 10,0 5 1,0-5 0,-2 7 0,-1-3 10,-3 0 1,-4 1-1,3-5 2,-2 5 1,-2-3 0,-3 6 0,1 0 2,3 0 0,-1-4 0,-5 6-5,0 2 1,0-5 6,0 3 0,-2-6 0,-3 4 17,-6-1 0,2-1 0,-1-4 1,-3 3-17,-1-3 1,3-1-1,1-2 1,-3 0-57,-1 0 1,-2 0-1,0 0 1,0 0-121,0 0 1,0 0 0,0 0-55,0 0 0,0-5 1,0-1 223,0 3 0,7-6 0,2 0 0</inkml:trace>
  <inkml:trace contextRef="#ctx0" brushRef="#br0" timeOffset="6914">4971 305 6624,'-2'11'95,"-3"0"0,1-6 1,-6 4-29,-3-2 1,4 6-16,-1-3 1,-1 3 0,-3-1-1,1-1 23,2 1 0,1-3 0,-6 2-18,0 1 0,1-3 0,3 2-146,1 1 1,8-3 0,-4 0-265,-1-2 0,7 6 353,-5-2 0,-3-4 0,1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05.917"/>
    </inkml:context>
    <inkml:brush xml:id="br0">
      <inkml:brushProperty name="width" value="0.08571" units="cm"/>
      <inkml:brushProperty name="height" value="0.08571" units="cm"/>
    </inkml:brush>
  </inkml:definitions>
  <inkml:trace contextRef="#ctx0" brushRef="#br0">17 145 6349,'0'-11'197,"-2"2"-15,-3 2 1,3 0 193,-3 1-85,3-2-326,2-1 1,0 3 50,0 12 1,0-3-1,0 8 1,0 1 5,0 3 0,0 1 1,2 0-36,3 0 1,-3 0 0,3 0 0,-3 0 4,-2 0 0,2 0 1,1 0-1,3 0-2,-3 0 1,-1-5 0,0-1-143,3 3 1,-3 1 0,5 0-462,0-3 117,-5-4 496,5-7 0,-7 0 0,0 0 0</inkml:trace>
  <inkml:trace contextRef="#ctx0" brushRef="#br0" timeOffset="605">241 97 6765,'9'1'159,"-3"5"-103,-5 4 1,1-1-1,2 2-52,1 1 1,0 3 0,-5 1-10,0 0 0,0 0 1,0 0-19,0 0 0,0 0 0,0 0 2,0 0 0,0-5-33,0-1 1,0 1 18,0 5 34,-7-7 1,4-2 35,-8-7-9,8 0 1,-5-2-22,8-3 0,0 1 0,0-6-4,0-3 1,0 4 0,2-1 1,4-3 1,2-1-1,8 0-7,0 3 0,-5-1 0,0 4 0,1 1 9,3 0 0,1 2 0,0 5-4,0 0 0,0 0 0,0 0 67,0 0 1,0 0-1,0 0 62,0 0 0,-2 7 1,-1 4-100,-3 3 1,-6-3-1,1-1-56,-3 3 0,-2 1 0,0 2-188,0 0 1,0 0-260,0 0 0,0 0 472,0 0 0,7-7 0,2-2 0</inkml:trace>
  <inkml:trace contextRef="#ctx0" brushRef="#br0" timeOffset="1085">738 273 7467,'11'0'-347,"0"0"1,0 2 0,5 1-1,0 3 280,0-3 1,0-1-1,0-2 95,0 0 1,-6 0 275,1 0 0,-6 0-224,6 0 0,-7-7-141,1-4 1,2 2-43,-1-1 0,-1-1 69,-5-5 1,0 5 0,-2 2 117,-3 2 1,3 0 0,-5 3 89,0-1 0,-2 0-96,-7 5 1,0 2 0,2 3 0,1 4 10,2 0 0,6 5 0,-4-3-18,2 3 0,-4 2 1,6 0 3,1 0 0,3 0 1,1 0-21,0 0 0,1 0 0,5-2-41,4-3 0,-1 2 0,2-8 16,1-2 1,3-1 0,1-2 0,0 0-213,0 0 1,0 0-1,0 0-159,0 0 0,-5-2 0,-2-3-319,-2-6 660,-2-3 0,2-9 0,2-2 0</inkml:trace>
  <inkml:trace contextRef="#ctx0" brushRef="#br0" timeOffset="1581">466 65 6208,'0'-11'-278,"0"0"314,0 8 6,0-5 0,2 8 61,3 0 51,-3 0 1,12 0-91,-3 0 1,-2 0 0,1 0-20,3 0 0,1 0 0,2-1 0,0-3 2,0-1 0,6-1 0,-1 6 0,-1 0-12,-3 0 1,6-1 0,2-3 0,2-1 11,0 1 0,-6 2 0,4 2 1,0 0-8,0 0 0,-4 0 0,4 0 1,-1 0-23,-5 0 0,-1 0 1,-2 0-1,0 0 0,0 0 1,-5 0-991,-1 0 336,-6 0 636,3 7 0,-7-5 0,0 5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02.725"/>
    </inkml:context>
    <inkml:brush xml:id="br0">
      <inkml:brushProperty name="width" value="0.08571" units="cm"/>
      <inkml:brushProperty name="height" value="0.08571" units="cm"/>
    </inkml:brush>
  </inkml:definitions>
  <inkml:trace contextRef="#ctx0" brushRef="#br0">177 145 8226,'2'-9'-578,"4"4"1,-3 3 832,8 2-184,-8 0 0,4 7 0,-5 2 0,4 0 0,-5 5 0,6-3-97,1 3 0,-7-3 0,7-1 0,-3 3 3,0 1 0,2-3 0,-3-1-144,1 3 0,2 1 1,-3 2-23,1 0 1,1-5 0,-6 0-98,0 1 1,0-3 285,0 2 0,-7-8 0,-2 11 0,-7-5 0</inkml:trace>
  <inkml:trace contextRef="#ctx0" brushRef="#br0" timeOffset="376">1 257 6354,'11'-2'232,"-1"-3"0,1 3 0,5-3-121,0 3 0,0 2 0,0 0 0,0 0-103,0 0 1,0 0-1,2 0 1,2 0-18,1 0 1,8 0 0,-4 0 0,1 0-134,1 0 1,-2 0 0,2 0-1,-6-2-25,-3-3 1,3 3 0,1-3-1,-3 3-80,-1 2 0,-2 0 247,0 0 0,0-7 0,0-2 0</inkml:trace>
  <inkml:trace contextRef="#ctx0" brushRef="#br0" timeOffset="1018">546 97 6657,'14'1'107,"-3"5"1,2-3-28,-8 8 0,6 0-25,-6 5 1,2 0 0,-3 0-94,1 0 1,0 0-1,-5 0 13,0 0 0,0 0 0,0 0 7,0 0 0,0 0 5,0 0 0,0 0 10,0 0 1,0-5 17,0 0 74,0-8-87,0 4 1,0-8-31,0-5 0,0 3 0,0-8 30,0-2 1,0 5 0,2-1 0,2 0-17,1 0 0,0 3 1,-3-2-1,4-1 11,4 0 1,-1 0 0,2-2-1,0 4 11,-3 0 1,7 3-1,-5-5 15,5 2 0,1 2 0,-2 3 1,-2-1 18,-1-3 0,0 1 0,5 5 30,0 0 0,0 0 0,0 0-38,0 0 0,0 0 0,0 0-1,0 0 0,-2 2 0,-1 1-24,-3 3 0,-1 6 0,2-1-30,-6 3 0,-1 2-61,1 0 1,-3 0 0,3 0-326,-3 0 0,-2 0-193,0 0 600,7 0 0,-5-7 0,5-2 0</inkml:trace>
  <inkml:trace contextRef="#ctx0" brushRef="#br0" timeOffset="2185">1572 305 6234,'-5'-11'-103,"0"1"1,-2 1 0,3-4 287,-1 3 1,-6 4 0,4-3-78,-2 2 1,4 2-1,-6 3-61,-2-3 1,5 3 0,-3-3-22,-2 3 0,-1 2 41,-2 0 0,0 0-75,0 0 0,2 2 1,1 1-1,4 4 104,2 2 1,0-3 0,4 4-6,-3 3 1,1 1-82,5 2 0,0 0 0,0 0-22,0 0 0,2-5 2,3 0 0,2-6 0,6 4 0,-3-2-60,3-3 1,1-3 0,2-1-25,0 0 0,-5 0 1,0 0 59,1 0 0,0-1 0,1-3 9,-2-1 1,-2-8-1,3 2-16,-1-3 0,-6 5 0,4 2-6,-2 0 0,0 0-16,-1-4 104,-5-3-2,6 12 1,-7-3-19,0 10 1,2-3 0,2 5 0,1 0 60,-1 4 1,-3-2 0,-1 1-27,0 3 1,8 1-64,2 2 1,3-5 0,-1-2-1,-1-2 13,1-3 1,-3-1-1,2 1 5,1 1 1,3 0 0,1-5 0,-2-1-9,-3-5 1,3 3-1,-3-6 1,1 0-21,-1 0 0,3 4 0,-5-6 0,2-2-4,-1-1 1,-1-2 0,4 0-46,-3 0 1,-4 0-1,3 0 1,-2 0-9,-4 0 1,-1 0 0,-2 0 60,0 0 0,0 0 0,0 0-33,0 0 1,2 0 0,2 0-58,1 0 1,0 0 58,-5 0 0,0 5 24,0 0 1,0 6 84,0-6 21,-7 8 0,4-5 45,-8 8 0,7 2-39,-1 4 0,3 2 0,2 9-46,0-1 1,0-6 0,0 1 0,0 1-23,0 3 1,0 1-1,0 0 62,0 0 0,0-6 0,0 1 15,0 2 0,0 1-32,0 2 1,0 0-60,0 0 0,2-5 0,1-1-6,3 3 1,1-4-11,-2 1 1,-3-4-1,5 3-6,0-2 8,-5-2 0,11-3 1,-6 1 5,2 3 1,-4-1-637,6-5-149,-1 0 536,6-7 247,-7 5 0,6-12 0,-7 5 0</inkml:trace>
  <inkml:trace contextRef="#ctx0" brushRef="#br0" timeOffset="2456">1781 177 8016,'16'0'-548,"0"0"1,0 0 636,0 0 0,0 0 0,0-2 1,0-2-61,0-1 0,0 0 0,2 5 0,2 0-48,1 0 0,6 0 0,-4 0 0,0 0-194,0 0 0,4 0 213,-6 0 0,8 0 0,-4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14.084"/>
    </inkml:context>
    <inkml:brush xml:id="br0">
      <inkml:brushProperty name="width" value="0.08571" units="cm"/>
      <inkml:brushProperty name="height" value="0.08571" units="cm"/>
    </inkml:brush>
  </inkml:definitions>
  <inkml:trace contextRef="#ctx0" brushRef="#br0">16 113 6647,'-9'0'194,"2"0"-360,7 0 197,0 0-7,0-8 0,0 5-5,0-8 1,5 6-5,1-6 1,6 1-23,-1-7 1,3 7-1,2 1 7,0 2 0,-1 0 0,-3 3 0,-1-1 33,1 1 1,2 2-3,2 2 1,1 0-1,-1 0 2,0 0 1,-6 2 0,-1 3-33,-2 6 1,4-2 0,-4 2-13,2 1 1,-5-3 0,1 2 7,-3 1 1,-2 3 0,2 1 6,3 0 1,-3 0-1,3 0 1,-3 0 1,-2 0-17,0 0-4,0 0 1,-2-2-30,-3-3 23,3-4 0,-5-9 0,7-3 7,0-6 1,0 2 0,0-1-17,0-3 1,0 4-1,0-2-13,0-1 0,2-2 0,3-2 26,6 0 1,-3 1 0,3 3-2,2 1 0,1 2 1,2-1-1,0 3 27,0-1 0,0 7 0,0-5 1,0 4-6,0 2 1,0 0-1,0 0 7,0 0 1,0 0 0,-1 2 22,-5 4 1,4-5 0,-5 7-14,0-1 1,4 2 0,-6 7 7,2 0 1,-6 0 0,3 0-6,-5 0 0,-1-6 1,0 1 5,0 2 0,0-5 0,-1 1 44,-5-1-107,5-3 32,-7-5 0,8-2 0,0-3-4,0-6 0,0 2 0,0-2 0,0-1-14,0-2 0,8-2 0,0 0 18,1 0 0,6 0 0,-5 1 0,5 3-10,1 1 0,0 2 0,1-1 0,3 4 2,1 4 0,1 1 1,-6-3-1,0-1 9,0 1 0,5 2 0,1 2 0,-3 2 67,-1 4 0,-4-3 0,-1 6 0,-4 0-25,-2 0 0,4-4 0,-6 6-8,-2 1 0,-1 3 0,-2 1-82,0 0 1,0 0 0,0 0-396,0 0 0,0-6 443,0 1 0,0 0 0,0 5 0</inkml:trace>
  <inkml:trace contextRef="#ctx0" brushRef="#br0" timeOffset="709">1267 129 8121,'11'0'-631,"-1"0"0,-4 0 1,4-2 646,3-3 0,1 3 1,2-5 24,0-1 1,-5 7 0,0-5 0,-1 3-25,-1-3 0,0 5 1,-4-5 31,6 5 1,-4-1-159,-1-4 87,2 5 0,-6-8 12,4 3 1,-6 5 7,-6-5 0,-3 4 2,-7 2 0,6 0 0,-1 0 14,-2 0 1,5 0 0,-1 2 0,0 2 4,0 1 0,0 2 0,-4-3 0,5 3 52,0 2 0,-2-4 1,3 6-10,-2 1 0,3 3 0,-3 1 1,2 0 1,2 0-36,5 0 0,0 0 2,0 0 1,0 0 25,0 0 1,7-5-12,4-1 1,-2-6 0,1 1 2,3-3 1,-4-2-1,1 0 7,3 0 0,-4 0 1,1 0-41,3 0 1,1 0 0,2 0 0,-2-2-85,-3-3 1,3 3-241,-3-3 1,3 3-340,2 2 648,-7 0 0,-2 0 0,1 0 0,0 0 0</inkml:trace>
  <inkml:trace contextRef="#ctx0" brushRef="#br0" timeOffset="1539">2005 129 7283,'0'-11'-1209,"-2"2"1196,-4 2 1,3 2-1,-8 5 54,-1 0 1,-3 0-1,-1 0-16,0 0 0,6 0 0,-1 0 200,-1 0 0,-3 0-157,-1 0 1,2 7 0,2 2-75,1 0 0,5 3 1,-2-5-71,0 2 110,3 2 1,0 5-7,-1 0 0,1 0 0,5 0 14,0 0 0,0-5 1,2-3-21,3 0 1,-1-1 0,6-4-20,3 3 0,-4-1 1,2-3-9,1 3 0,2-3 1,2 3-5,0-3 0,-5-4 1,0-1 7,1-3 1,2-6 0,2 3-74,0 0 0,-5-3 0,0 4 21,1 0 1,1-3 0,-1-3 13,-1 3 0,-7 2 0,1 4-10,-3-6 1,-2 2 86,0-2 139,0 1 1,0-1-34,0 0 0,-2 8 15,-3-3-48,3 5 1,-5 2-10,7 5 1,0 3 0,0 7-20,0 0 0,0-6 0,0 1-43,0 2 0,1-5 0,3 3-26,1 2 0,6-4 0,-4-1-82,2 0 1,-4-3 0,6-3-373,2 3 1,1-3 0,2 3 439,0-3 0,7-2 0,2 0 0</inkml:trace>
  <inkml:trace contextRef="#ctx0" brushRef="#br0" timeOffset="2185">2309 161 6942,'0'-9'-408,"0"2"604,7 7 0,-3 0 47,7 0 1,-8 1-120,3 5 0,-5 3-88,-1 7 1,0-6 0,0 1-26,0 2-22,0-6-189,0 7 166,0-12 0,0 3-76,0-10 0,0 1 37,0-6 1,0 4 0,0-5 49,0-1 1,6 3-1,1-2 34,2-1 0,-6 3 1,4 0-14,0 2 1,2-5 0,7 3-18,0 0 0,-5 2 0,0 5 0,1-2 4,3-1 0,1 0 1,0 5-1,-2-2 45,-3-4 0,3 5 1,-3-5 52,3 5 0,2 1 0,0 0-28,0 0 1,-2 1-33,-3 5 0,1-3-15,-6 8 0,1 0 25,-2 5 1,-3 0-9,3 0 1,-3-6-1,-2 1 1,0 2 41,0 1 0,0 2-17,0 0 1,0-5-1,0-1-16,0 3 1,-7-4-38,-4 1 0,2-6 0,0 3-121,2 0 1,-5-5-105,1 3 0,4-1-636,2 1 864,3-3 0,-5 12 0,-2-5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19.426"/>
    </inkml:context>
    <inkml:brush xml:id="br0">
      <inkml:brushProperty name="width" value="0.08571" units="cm"/>
      <inkml:brushProperty name="height" value="0.08571" units="cm"/>
    </inkml:brush>
  </inkml:definitions>
  <inkml:trace contextRef="#ctx0" brushRef="#br0">0 690 7654,'16'0'-1653,"-5"0"1650,0 0 1,-6 0 8,6 0 0,0 0 75,5 0 0,0-2 0,0-1 0,-2-4-5,-3-2 1,3 5 0,-3-3-81,3 0 0,2-2 0,0-7 11,0 0 1,-5 0 0,-3 0-8,0 0 0,-3 0 0,-5 0 0,0 0-18,0 0 0,0-2 0,0-2 0,0-1 0,0 1 0,0-3 0,0 0 0,0 0-48,0 0 0,0-4 0,0 5 0,0 1 40,0-2 0,-5 5 1,-1-3-1,3 3 10,1 2 1,-3 0 0,-1 0 0,1 0 71,-2 0 1,3 1 0,-5 3 0,2 1 90,4-1 1,-1 3-75,-1-2-50,-4 1 0,-2 1 28,0 3 0,6 5-10,-6 1 1,8 1 0,-3 5 0,5 4 43,1 5 1,0 2 0,0 3-54,0 1 1,0 1 0,0-6 0,0 0-36,0 0 0,1-5 0,5-1 0,3 3 18,0 1 1,3 4 0,-5 1 0,0 3-6,0-3 0,1-1 1,-5 0-1,2 2 32,-1 1 1,0 0 0,-1-5 0,3 0-9,-3 0 1,-1 1 0,0-3-1,1-2 0,3-1 1,1-2-1,-4 3 1,3-1-13,-3 1 1,4-3-1,0 2-54,2 2 0,2 1-42,5 2 0,-5-5-196,-1-1 0,1-1-91,5 2 1,-5 1-51,0-6 411,-1 6 0,6-3 0,0 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57.229"/>
    </inkml:context>
    <inkml:brush xml:id="br0">
      <inkml:brushProperty name="width" value="0.08571" units="cm"/>
      <inkml:brushProperty name="height" value="0.08571" units="cm"/>
    </inkml:brush>
  </inkml:definitions>
  <inkml:trace contextRef="#ctx0" brushRef="#br0">1 16 6187,'7'-8'-216,"-5"0"78,5 8 230,-7 0-40,0 0-38,0 8 155,7-7 52,-5 6 218,5-7-251,-7 0-25,0 0-146,0 8 0,0 0 0,0 8 1,0 1 18,0-1 1,0 0-1,2 0-15,3 0 1,-3 0 0,3 0 0,-3 0 72,-2 0 0,2 0 1,1 0-51,3 0 0,-1 0 0,-5 0 0,2 0-10,3 0 0,-3 0 1,3 0-63,-3 0 0,0-5-150,3 0 1,-1-3-712,6 3 313,-6 3 576,10-12 0,-12 5 0,5-7 0</inkml:trace>
  <inkml:trace contextRef="#ctx0" brushRef="#br0" timeOffset="681">482 193 7554,'2'-9'-1476,"1"2"1579,2 0-83,1 5 1,-6-7 81,0 4-40,0 3 0,-2-5 0,-3 7-31,-6 0 0,2 0 0,-2 0 4,-1 0 0,3 5 0,0 2 1,0 0-9,0 0 0,0 6 0,-3-2 1,1 3 0,8-3 1,-4-1-3,-1 3 1,7 1-1,-5 2 4,5 0 1,1 0 0,0 0-9,0 0 1,7 0-1,3 0-11,5 0 0,-5-5 1,1-2-1,1 0-15,3 0 1,2-4 7,5 6 1,1-8-1,4 3 1,-6-5 2,-3-1 1,3 0-1,1 0 1,-3 0 3,-1 0 0,4 0 0,-1-1 0,-1-3-9,-3-1 1,-1-6-1,0 6 1,-1-1 5,-5-1 1,5-2 0,-5-7 0,-1 0 0,0 0 1,-2 0 1,-1 0 0,-6 0 0,0 0 19,0 0 1,-6 0 0,-1 0 0,-2 0-12,-3 0 0,3 5 1,-2 0-1,-1 1-13,-3 1 0,5-4 0,-1 6 0,-1 0-6,-3 0 1,-1 2-1,0 3 1,0-2-150,0-1 0,0 0 1,0 5-1,0 0 11,0 0 0,0 0 0,0 1-198,0 5 1,5-3 335,1 8 0,6 0 0,-3 5 0</inkml:trace>
  <inkml:trace contextRef="#ctx0" brushRef="#br0" timeOffset="1484">1284 193 6948,'-11'0'-898,"0"0"866,8 0 0,-6 0 101,3 0 0,3 0 1,-8 0-3,-1 0 0,3 0 0,-2 0-48,-1 0 1,3 0-1,0 2 6,2 3 0,-1-3 0,5 5-32,-2 0 1,-6 2 0,4 5-16,-2-3 0,5 3 52,-1-3 0,-2 3 0,1 2 1,3 0 1,3 0 0,3 0-3,3 0 0,-1-5 0,-3 0 15,3 1 0,4 2 0,7 1 0,0-5 1,-5 3 0,0-6 0,1 0-5,2 0 1,2 0 0,0-3-14,0 1 1,2 0-1,2-5 1,1 0-7,-1 0 0,-2 0 0,-2 0 0,0 0-4,0 0 1,0 0 0,0 0 0,0 0 12,0 0 0,0-1 0,0-3 0,0-1 1,0-6 0,-2 4-34,-3-2 0,2 4 1,-6-4-1,0 0 16,0 0 0,0 4 0,-3-6 8,1-2 0,0-1 0,-5-2 0,0 0 1,0 0 0,0 5 0,0 1 0,0-3 37,0-1 0,0 3 0,-2 1-29,-3-3 0,2 4 0,-8-1-45,-2-3 0,-1 4 1,-2 0-1,0 2-58,0 4 0,-2-5 0,-1 3 0,-5 2-46,0 1 1,4 2 0,-3 0 0,1 0-104,1 0 1,-2 0-1,3 0 1,-1 0 221,1 0 0,-5 7 0,0 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19.790"/>
    </inkml:context>
    <inkml:brush xml:id="br0">
      <inkml:brushProperty name="width" value="0.08571" units="cm"/>
      <inkml:brushProperty name="height" value="0.08571" units="cm"/>
    </inkml:brush>
  </inkml:definitions>
  <inkml:trace contextRef="#ctx0" brushRef="#br0">1 15 6604,'0'-9'-115,"0"4"259,0 10 0,0 4 55,0 7 0,0 0-116,0 0 1,5-5-3,0-1 0,3-6-341,-3 1 0,-3-1-370,3 1 630,-3-3 0,-2-2 0,0-9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19.939"/>
    </inkml:context>
    <inkml:brush xml:id="br0">
      <inkml:brushProperty name="width" value="0.08571" units="cm"/>
      <inkml:brushProperty name="height" value="0.08571" units="cm"/>
    </inkml:brush>
  </inkml:definitions>
  <inkml:trace contextRef="#ctx0" brushRef="#br0">1 16 8055,'0'-8'-1684,"1"0"1684,5 8 0,3 0 0,7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20.575"/>
    </inkml:context>
    <inkml:brush xml:id="br0">
      <inkml:brushProperty name="width" value="0.08571" units="cm"/>
      <inkml:brushProperty name="height" value="0.08571" units="cm"/>
    </inkml:brush>
  </inkml:definitions>
  <inkml:trace contextRef="#ctx0" brushRef="#br0">337 1 8183,'-11'0'-349,"1"0"1,-1 5-1,-3 2 440,3 2 0,4-3 0,5 4-262,-3 3 0,3 1 1,-3 2-1,3 0 219,2 0 0,-5 0 1,-1 2 3,3 3 1,1 2 0,0 4 0,-1-5-8,-3-5 1,1 1-1,5 2 1,0 1-12,0-1 1,0 3 0,0-2 0,0-1-14,0-2 0,0 3 1,0 1-1,0-1-8,0 2 0,0-3 0,2 5 0,1-2-9,3-4 1,-1 1 0,-5 0-1,0 1-6,0-1 1,0-3-1,0-1 42,0 0 1,0 0 0,0 0 4,0 1 0,-2-3 0,-1-2-23,-3-1 0,-4 0 1,2 3-1,1-2 2,0-1 1,-4-6 0,4 4 37,-2-2 1,4-1 27,-6-6 1,1 0-141,-6 0 0,0 0-154,0 0 0,0-7-184,0-4 1,5 2 154,0-2 0,6 2 0,-4-3 1,0 3 232,0 2 0,6-6 0,-5 5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20.991"/>
    </inkml:context>
    <inkml:brush xml:id="br0">
      <inkml:brushProperty name="width" value="0.08571" units="cm"/>
      <inkml:brushProperty name="height" value="0.08571" units="cm"/>
    </inkml:brush>
  </inkml:definitions>
  <inkml:trace contextRef="#ctx0" brushRef="#br0">0 49 7970,'2'-9'-693,"3"4"0,-1 3 743,7 2 1,-6 0 22,6 0 1,-8-2 0,4-1 70,1-3 0,0 1-62,8 5 0,0-2 1,1-1-94,-1-3 1,0 1 0,0 5 0,1 0-146,5 0 0,-4 0 0,3 0 0,-3 0 18,-2 0 0,0 0 1,0 2-1,0 1 138,0 3 0,0-1 0,0-5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21.735"/>
    </inkml:context>
    <inkml:brush xml:id="br0">
      <inkml:brushProperty name="width" value="0.08571" units="cm"/>
      <inkml:brushProperty name="height" value="0.08571" units="cm"/>
    </inkml:brush>
  </inkml:definitions>
  <inkml:trace contextRef="#ctx0" brushRef="#br0">65 129 8078,'9'0'166,"5"0"1,-5 0-557,7 0 1,0 0-1,0-2 137,0-3 0,0 3 287,0-3 1,0 1 36,0-1 0,-5 3-18,-1-3 1,-4-2-153,5 1 1,-6-1-37,6 2 0,-6 1 88,6-7 0,-8 6-30,3-6 1,-6 3 140,-6-3 1,3 4-1,-6 5 0,2-3 0,-6 3-55,2-4 0,-3 5 0,-2 1 1,0 0 0,5 0 0,1 0 0,-1 1 14,2 5 0,-5-4 1,5 5-1,-2-2-4,1 0 1,1 3-1,-4-5 1,2 4-4,-1 2 0,3-4 0,-2 4-4,-1-1 1,5 4-1,0-3-23,0 0 0,5 5 27,-4-3 1,-1 3 43,2 2 1,0-5-1,6-2 26,5-2 1,-3-2 0,6-3 0,0 1-21,0 3 1,-4-1 0,6-5-39,2 0 1,1 2 0,2 1-44,0 3 0,0-1 0,0-5 17,0 0 1,0 0 0,0 0-31,0 0 1,-5 0 16,-1 0 0,1 0 9,5 0 1,0 0 0,0 0-19,0 0 0,-5 0 1,0 0-311,1 0 1,-3 0-248,2 0 576,-1 0 0,6-7 0,1-2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31.327"/>
    </inkml:context>
    <inkml:brush xml:id="br0">
      <inkml:brushProperty name="width" value="0.08571" units="cm"/>
      <inkml:brushProperty name="height" value="0.08571" units="cm"/>
    </inkml:brush>
  </inkml:definitions>
  <inkml:trace contextRef="#ctx0" brushRef="#br0">257 353 8051,'-16'0'-415,"0"0"1,5 0-1,1 0 440,-3 0 1,4 0 0,-1 0 33,-3 0 1,-1 0-1,-2 0 43,0 0 0,0 0 1,0 0 1,0 0 0,5 2 1,0 4-42,-1 4 0,5-1 1,0 0-1,1 0-48,1 0 0,0-4 1,5 6 7,0 1 0,0-3 1,1 0 3,5-2 0,3 4 0,7-6-73,0-1 1,0-2 0,0 0-1,0 1-42,0 2 1,5 1 0,1-6 0,-3 0 28,-1 0 0,-7 0 0,-1 0 0,1-2 91,-2-3 1,5 1 0,-5-7 9,0-1 1,0 3 0,-5-2 10,1-1-35,0 5 1,-5-8-1,0 5-22,0-4 1,0-3-35,0 1 1,-2 8 0,-3 2-25,-6 4 1,-3 2 0,-2 0-321,0 0 1,0 0 0,0 0 36,0 0 345,7 0 0,-5 0 0,5 0 0</inkml:trace>
  <inkml:trace contextRef="#ctx0" brushRef="#br0" timeOffset="701">770 1 7935,'-16'0'-552,"6"0"1,-1 0-1,-2 0 503,-1 0 1,-2 0 103,0 0 1,0 0 34,0 0 1,5 5 0,2 2 0,2 2 32,4 4 1,-4-5-1,-1 1 1,1 0-30,0 0 1,-3 2-1,2 5 1,1 0 42,0 0 1,0-5 0,3-1-1,-1 3-50,2 1 1,1 4 0,2 1 0,0 3-56,0-3 0,0-1 0,0-2 0,0 0-45,0 0 1,0 0-1,0 0 1,0 0 23,0 1 1,0-1 0,0 0-1,2 1 53,3 5 0,-3-4 0,3 3 0,-3-3 40,-2-2 1,0 0 0,0 0-56,0 0 0,0 0 0,0 0 0,0 0-35,0 0 1,0 0 0,0 0 0,0 0 49,0 0 0,-6-5 1,-1 0-29,-2 1 1,-1 1 0,-5-1 0,3-3-27,1-2 1,6 0-1,-6-3-26,-1 1 0,-2 2 0,-2-3 0,-1 1-58,1-1 1,6-3 0,-1-1-1,-1 0-61,-3 0 0,5 0 0,-1 0-306,-2 0 0,-1 0-277,-2 0 1,6-5 717,-1 0 0,7-8 0,-3 4 0,7-7 0</inkml:trace>
  <inkml:trace contextRef="#ctx0" brushRef="#br0" timeOffset="1104">321 418 6152,'0'16'0,"7"-6"52,4 1 0,2-6 0,-1 4 203,-1-2 1,-2 1-1,3-5-150,-1 2 1,-6 1-1,6-6 9,1 0 0,3 0 1,1 0-1,0 0-166,0 0 1,-4 0 0,1-2 0,1-2-75,-2-1 0,3 0 1,4 5-195,3 0 0,-1 0 0,-5 0 320,0 0 0,0-7 0,0-2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27.527"/>
    </inkml:context>
    <inkml:brush xml:id="br0">
      <inkml:brushProperty name="width" value="0.08571" units="cm"/>
      <inkml:brushProperty name="height" value="0.08571" units="cm"/>
    </inkml:brush>
  </inkml:definitions>
  <inkml:trace contextRef="#ctx0" brushRef="#br0">209 32 8204,'9'0'-827,"-2"0"1,-7-2 930,0-3 190,0 3-40,0-5 1,0 5-106,0-3 0,2 3 24,3-3-115,-3 3 1,5 4-61,-7 3 0,5-1 1,0 6 26,-1 3 0,-2-4 0,-2 1-30,0 3 1,5 1 0,1 2 0,-3 0 17,-1 0 0,-2-5 0,0 0 0,0 1-35,0 2 1,0 2 0,0 0 0,0 1 41,0-1 1,0-6 0,0 1 0,0 1 34,0 3 1,0 1 0,0 0-13,0 0 1,0-6 0,0 1-21,0 2 0,0 1 0,0 2-34,0 0 0,0-5 1,0-1 23,0 3 1,0-4-56,0 1 1,5-4 44,1 4 1,1-6-4,-2 1 1,-1-3 0,6-2-1,3 0 0,-4 0 0,1 0-10,3 0 0,1 0 0,2 0-72,0 0 1,0-2-1,0-1-10,0-3 0,0 1 0,-1 3 0,-3-1-273,-1-3 324,-8 1-55,4 5-275,1 0 1,-7-2-431,5-3 801,-5 3 0,-1-12 0,0 5 0</inkml:trace>
  <inkml:trace contextRef="#ctx0" brushRef="#br0" timeOffset="542">0 321 7300,'16'0'-180,"0"0"0,-5-6 0,0 1 229,1 1 0,2 1 0,2-1-21,1-1 1,-7 0 0,1 5 0,1 0-13,3 0 0,1-2 0,0-2 1,0-1-1,0 1-36,0 3 1,0 1-1,0-2 1,0-2-1,0-1-107,0 1 0,0 3 30,0 1 0,0 0 0,0 0-179,0 0 1,0 0 275,0 0 0,-7-8 0,-2 0 0</inkml:trace>
  <inkml:trace contextRef="#ctx0" brushRef="#br0" timeOffset="1098">802 305 6875,'-2'10'130,"-3"1"0,1 0 0,-5 5-50,2 0 1,2-5 0,5-1 55,0 3 1,0-4-34,0 1-51,0 1 0,2 0 0,3-2-118,6-2 0,3-2 1,2-5-130,0 0 1,-5-5 0,-1-1-193,3 3 1,-1-1-344,-1-1 730,3 3 0,-12-12 0,5 5 0</inkml:trace>
  <inkml:trace contextRef="#ctx0" brushRef="#br0" timeOffset="1320">770 176 6618,'0'-9'0,"7"2"0,2 7 0</inkml:trace>
  <inkml:trace contextRef="#ctx0" brushRef="#br0" timeOffset="2372">1091 369 8177,'0'-9'-1912,"0"2"2037,7 0 0,2 5-10,7-3 0,-6 3-99,1 2 1,-6 0 0,6 0 1,2 0 0,-4 0 11,1 0 1,-4 5 0,2 2 61,0 2 0,-3-4 0,-5 6-53,0 2 0,0-4 1,0 1-38,0 3 0,0-4 1,0 1 21,0 3 0,0-4-111,0 1 0,-2-6 64,-3 1 0,3-5-52,-3-5 1,3 1 0,4-6 24,3-3 1,-1-1 0,5-2 18,-2 0 1,0 5 0,-4 1 0,4-1-3,2 2 0,0-5 0,4 5 1,-3-2 35,3 0 1,-4 8 0,2-4 20,1 0 1,2 5-1,2-5-11,0 0 0,-5 5 0,0-4 194,1 5 1,2 1-1,1 1-152,-5 5 0,5-4 1,-6 5-1,1-2-6,1 0 0,-6 6 0,4-4 1,0 2-37,0 4 0,-5-5 0,3 3-41,0 2 1,-5 1-1,3 2-28,-3 0 0,-2-5 0,0-1 12,0 3 0,-2-6 22,-3-2 0,1-3-38,-7-2 1,6 0-26,-6 0 0,8-2 0,-3-3 32,5-6 1,1 2 0,0-1 18,0-3 0,1-1 0,5-2 32,4 0 0,-1 2 0,2 1 0,1 4-15,3 2 0,1-4 0,0 6 1,0 0 13,0-2 0,0 5 0,0-4 0,0 5 7,0 1 0,0 0 0,0 0 0,0 0 196,0 0-202,0 0 1,0 0-1,0 0 52,0 0 1,0 0-1,0 1 273,0 5 0,-5-3 0,0 6-261,1-2 0,1 6-93,-3-2 0,3 3-152,-8 2 0,-1 0-68,-10 0 1,5-5 0,-6-3-86,-1 0 1,7-1 336,-5-2 0,-3-3 0,0 5 0</inkml:trace>
  <inkml:trace contextRef="#ctx0" brushRef="#br0" timeOffset="3068">2245 321 8021,'16'0'-556,"-5"0"329,0 0 0,-8-2 0,4-2 165,0-1 0,-3-7 71,7 1 0,-8 2-32,3-2 0,1 6 61,-2-6 0,0 6 11,-5-6-26,0 8 0,-1-4-18,-5 7 0,-3 0 77,-7 0 1,0 0-17,0 0 1,0 1-1,0 3-31,0 1 1,5 6 0,1-6-1,-3-1-4,-1-2 0,3 3 1,1 2 12,-3 2 1,4-4-11,-1 6 0,1 0 0,-2 5 0,4 0 14,7 0 0,2 0-1,3 0 0,-1-5 1,6-3-4,3 0 1,-1-1-1,1-4 1,-3 3 28,3-3 1,1-1 0,2-2-8,0 0 1,0 0 0,0 0-44,0 0 1,0 0 0,0 0 0,0 0-41,0 0 0,0 0 0,1 0 36,-1 0 0,-6 0 1,1 0 112,1 0-118,3 0 0,-5 0-21,1 0 1,-6 0-202,6 0 1,-6 0-598,6 0 643,-7 0 162,3 0 0,0 0 0,2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42.753"/>
    </inkml:context>
    <inkml:brush xml:id="br0">
      <inkml:brushProperty name="width" value="0.08571" units="cm"/>
      <inkml:brushProperty name="height" value="0.08571" units="cm"/>
    </inkml:brush>
  </inkml:definitions>
  <inkml:trace contextRef="#ctx0" brushRef="#br0">1 81 7149,'9'-7'-732,"-2"3"816,-7-6 0,2 6 13,3-1 132,-3 3-192,5-5 1,-5 5-99,3-3 93,-3 3 27,5 2 37,-7 0 1,0 2-32,0 3 1,0-1 0,0 6-9,0 3 0,0-4 0,0 1-13,0 3 0,0-4 0,0 2-27,0 1 0,2 0 0,1 1 0,3-2-7,-3 1 0,4 2 1,1 2-25,0 0 0,-4 0 1,3 1 10,0-1 0,-5 0 0,5 0 2,0 0 1,-3-2 0,5-2-8,-2-1 1,4-6 0,-4 4-42,2-2 1,-4-1-1,6-6-35,1 0 1,2-2 0,2-2 0,-1-3-57,-5-2 1,5 0 0,-5-3-1,5 1-20,1-1 0,-6-2 0,1-2 160,1 0 0,-4 0 0,-1-1 0</inkml:trace>
  <inkml:trace contextRef="#ctx0" brushRef="#br0" timeOffset="592">386 17 6500,'9'16'-13,"3"-5"73,-7-1 0,6 1 0,-5 5 46,-3 0 1,1 0 0,-1 0-11,3 0 0,-1 0 1,-5 0-51,0 0 1,0 0 0,0 0-64,0 0 1,0 1 0,0-1 26,0 0 0,0-6-138,0 1 108,0 0 1,0-1 254,0 1-146,0-7 0,0 1-77,0-10 1,0-4 0,0-7-14,0 0 0,5 5 1,1 0-11,-3-1 0,1-2 0,1-3-6,6 1 1,-2 6-1,1-1 37,3-1 1,-4 4-1,1 3 1,3 3 17,1 2 1,2 0 0,0 0 22,0 0 0,0 0 0,0 2 0,0 2-42,0 1 1,-5 7 0,0-1-27,1 3 0,-5-3 0,1-2 0,-3 0-165,0 0 0,1 2-30,-6 5 0,1-6-208,5 1 0,-5 0-300,5 5 710,-12-7 0,5 5 0,-6-5 0</inkml:trace>
  <inkml:trace contextRef="#ctx0" brushRef="#br0" timeOffset="1097">851 290 7965,'10'0'-703,"1"0"0,0 0 738,5 0 0,0 0 0,0 0 127,0 0 1,0 0 8,0 0 0,0-6-36,0 1 1,0-2-194,0 1 1,-5 3 27,0-8 1,-6 0 39,6-5 0,-8 6 0,3-1-1,-5-1 1,-1 3 11,0-2 1,0 6 21,0-6-25,-7 7 0,4-3 25,-8 7 1,0 2-5,-5 3 1,2 4-1,1 7-10,3 0 0,6-5 0,-1 0 16,3 1 0,2-3 0,0 2 6,0 1 1,0 3-1,2-1 3,3-4 1,-1-1 0,6-5-26,3 1 1,1 1 0,0-5 0,-1 3-39,-2 1 0,-1 1 0,6-6 0,0 0-170,0 0 0,0 0 1,0 0-207,1 0 1,-1 0-1,-2-2-425,-3-3 810,3 3 0,-12-12 0,5 5 0</inkml:trace>
  <inkml:trace contextRef="#ctx0" brushRef="#br0" timeOffset="1642">370 33 7935,'-9'0'-1818,"2"0"1876,7 0 1,1 0 215,5 0-124,-4 0 327,5 0-437,0 0 1,2-2 0,7-1-34,0-3 0,0 1 0,0 5 0,0 0-29,0 0 0,5-5 0,3-1 0,0 3 20,5 1 1,-4 2 0,2 0-1,-1 0-63,-1 0 0,4 0 0,-6 0 0,0 0 65,0 0 0,-1 0 0,-6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46.720"/>
    </inkml:context>
    <inkml:brush xml:id="br0">
      <inkml:brushProperty name="width" value="0.08571" units="cm"/>
      <inkml:brushProperty name="height" value="0.08571" units="cm"/>
    </inkml:brush>
  </inkml:definitions>
  <inkml:trace contextRef="#ctx0" brushRef="#br0">1 193 5829,'0'-9'182,"0"0"38,0 4-85,0 3 1,5-7 103,1 4-80,-1 3-175,-5-5 0,0 8 1,0 5 38,0 4 0,0-1 0,2 0 0,1 0 11,3 0 1,-1 2 0,-5 5-3,0 0 0,2 0 0,1 0-26,3 0 1,-1 0 0,-3 0 0,1 0-23,3 0 0,1-2 0,-4-1 0,3-2 18,-3 1 0,-1 2 1,0 1-65,3-5 0,-3 4 56,3-3 3,-3-4-8,-2 0 1,0-8 0,2-3-36,3-1 1,-1-8-1,7 3 32,1-5 1,-3 5 0,2-1 8,1-2 0,2 1 0,2 1 0,0 4 9,0 0 1,0 5-1,1-3 7,-1 3 0,0 2 0,0 0-3,0 0 0,0 2 1,0 1-4,0 3 1,-6 4 0,1-2 0,0 1 2,-2 3 1,0-3 0,-6 2 26,3 1 1,-1-3-1,-5 2 51,0 1 0,0-3 0,-2 0-13,-3-2 1,1 4 0,-6-6-30,-3-1 1,-1-3 0,-2-1 0,0 0-19,0 0 1,-6 0 0,1 0 0,1 0-51,3 0 1,0 0 0,1 0-1,0 0-222,0 0 1,0-1-346,0-5 288,0 5 1,7-8 302,4 3 0,10 5 0,4-7 0</inkml:trace>
  <inkml:trace contextRef="#ctx0" brushRef="#br0" timeOffset="759">674 353 6700,'0'-9'45,"0"2"85,0 7 0,0 2-88,0 3 1,0 4-58,0 7 0,0 0 48,0 0 0,6-5 1,1-2-84,2-2 1,-4 4 75,6-6 0,-2 2 0,3-3-1,-1 1 1,-6 0-22,6-5 0,0 0 0,5 0-12,0 0 0,0-1-36,0-5 0,0 3 1,0-8-15,0-1 1,-5 3 0,-3-2 87,0-2 1,2-1-106,-4-2 368,-1 0-133,-5 0-112,0 7 1,0 4 0,0 10 22,0 6 0,0-2 0,0 1-14,0 3 1,0 1-1,2 0 1,1-1-6,3-2 0,1-2 0,-4 3 0,4-3-51,2-2 1,-3 4 0,4-6-77,3-1 0,1-3 0,2-1 0,0 0-153,0 0 0,0 0 1,0 0 108,0 0 0,0-5 0,-1-2 0,-3-2-638,-1-3 757,-8-3 0,12-1 0,-6 0 0</inkml:trace>
  <inkml:trace contextRef="#ctx0" brushRef="#br0" timeOffset="1307">1204 16 8230,'1'-9'-2322,"5"4"2693,-5 3-161,7 2-84,-8 0 0,1 0 6,5 0 1,-4 2-62,3 3 0,-3-1 1,-1 7 1,5 1 1,-4 2 0,3 2-14,-3 1 0,-2-1 1,0 0-1,0 0-2,0 0 0,0 0 0,0 0 0,0 0-13,0 0 1,5 0-1,0 0 1,-1 0 5,-2 0 1,-2-5-1,0-1 1,0 3-3,0 1 0,0-3 0,0-1-49,0 3 0,2 1 0,1 2-2,2 0 1,3-5-41,-3 0 1,4-2-155,7 1 0,-5-1-244,-1-4 0,1-3 61,5 4 0,0-10 379,0-1 0,0-15 0,0 2 0</inkml:trace>
  <inkml:trace contextRef="#ctx0" brushRef="#br0" timeOffset="2055">1621 32 6799,'0'16'158,"0"0"1,0 1-105,0-1 0,0-6 1,0 1-1,0 1-48,0 3 0,0 1 0,0 0 0,0 0-8,0 0 0,0 0 0,1 0 33,5 0 0,-5 0 0,5 0 0,-4 0-41,-2 0 0,0-5 1,0-1-14,0 3 1,0 1 1,0 2 1,0-5-9,0 0-175,0-8 67,0 4 119,0-7 0,0-7 16,0-4 0,0 3 0,0-3-7,0-2 1,0 4-1,0-1 3,0-3 1,7 4 35,3-1 1,5 4 0,1-3-1,0 2 1,0 2 0,0 5 10,0 0 0,0 0 1,0 0 24,0 0 0,0 0-29,0 0 1,-2 2 0,-1 3-19,-3 6 1,-6-2 0,1 1 0,-3 3 0,-2 1 0,-2 0 19,-3-3 0,3 3 0,-5-5-1,0 0 1,-2 4 0,-7-8 32,0-1 0,5-3 0,1-1-87,-3 0 1,-1 0-1,-2 0-107,0 0 0,0 0 0,1-1-706,5-5 560,-4 4 1,12-7 268,-4 4 0,5 3 0,1-5 0</inkml:trace>
  <inkml:trace contextRef="#ctx0" brushRef="#br0" timeOffset="2659">2294 241 8230,'0'-9'-190,"0"-5"-292,0 3 1,0 2 501,0-2-96,0 8 0,-7-4 0,-2 9 105,0 3 0,-5-3 0,3 5 54,-3 0 0,-2-4-59,0 8 1,0-2 0,1 4-30,5-3 1,-3-4 0,8 4 29,1 3 1,3-4-15,1 1 1,1-1-10,5 2 1,-3 1-1,8-6 0,1-3 1,-3-1 0,2-2 2,2 0 1,-5 5-1,3 1 1,2-3 1,-4-1 0,-1 0 25,0 3 1,-3-1-13,-5 6 1,0-4-21,0 5 1,0-6-3,0 6 0,0-6 42,0 6 0,-2-6 0,-3 4 39,-6-2 1,2-2 0,-1-3-2,-3 3 1,-1-3 0,-2 4-54,0-5 0,0-1 0,0 0-6,0 0 1,0 0-1,0 0 1,-1 0-87,1 0 1,0 0 0,0 2-278,0 3 1,0-3-683,0 4 1026,0-5 0,7 7 0,2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50.345"/>
    </inkml:context>
    <inkml:brush xml:id="br0">
      <inkml:brushProperty name="width" value="0.08571" units="cm"/>
      <inkml:brushProperty name="height" value="0.08571" units="cm"/>
    </inkml:brush>
  </inkml:definitions>
  <inkml:trace contextRef="#ctx0" brushRef="#br0">0 674 6528,'9'-7'189,"-2"5"-102,-7-5 0,2 7 0,2 2-16,1 3 1,0 4 0,-3 7-25,3 0 0,-3 0 0,3 0 0,-1 0 0,1 0 1,-3 2-1,4 1 1,-3 3-43,2-3 1,-3 5 0,4-3 0,-5 0-52,-1 2 0,0-5 0,0 4 0,0-5-33,0 0 1,0-1 0,0 0 0,0 0-23,0 0 0,0-6-255,0 1 1,-1-7 355,-5 1 0,-3-3 0,-7-9 0,0-2 0</inkml:trace>
  <inkml:trace contextRef="#ctx0" brushRef="#br0" timeOffset="438">16 706 7887,'11'-16'-284,"0"0"0,-1 2 0,5 1 0,-3 4 0,-3 0 334,-2 0 0,5 6 0,-1-3 1,2 3 54,-3-3 0,5 5 1,-5-5-39,5 5 0,1 1 0,0 0-66,0 0 0,0 0 0,0 1 0,0 3-19,0 1 0,-6 2 0,1-1 7,2 4 1,-4-1 0,-1 2 64,0 2 0,2-5 24,-4 3 0,-1 0-4,-5 5 1,0-5-1,-2-3-18,-3 0 0,1 2-60,-6-4 0,-1 4 1,-5-4-22,0-3 1,0-1 0,0 0-1,0 1-26,0 3 1,0-1 0,0-5 0,0 0-98,0 0 1,5 0 0,0 0-200,-1 0 1,3 0 346,-2 0 0,8 0 0,-5 0 0,8 0 0</inkml:trace>
  <inkml:trace contextRef="#ctx0" brushRef="#br0" timeOffset="915">513 642 6730,'16'-9'395,"-5"2"0,0 7-610,1 0 0,-3 0 0,2 0 229,1 0 1,-3 0 0,2 0-12,1 0 0,-3 1 0,0 5 36,-2 4 1,4-1 0,-4 2 4,2 2 0,-5-5 0,1 3 1,-2 0-42,3-2 0,-4 5 1,3-3-20,-3 3 0,-2-3-104,0-1-20,0 1 99,-7-2 0,3-2 0,-5-9 23,2-3 0,2-4 0,5-7 26,0 0 1,0 0 0,0 0 0,0 0 2,0 0 0,5 0 1,2 0-1,0 0-11,0 0 1,6 5-1,-4 0 1,1 1-19,1 1 1,0 0 0,5 5-316,0-1 1,0 0 332,0 5 0,0 7 0,0 2 0</inkml:trace>
  <inkml:trace contextRef="#ctx0" brushRef="#br0" timeOffset="1407">1203 658 8129,'0'-9'-1173,"0"2"1087,0 7 0,-2 0 90,-3 0 0,1 0 1,-7 0-1,1 1 60,1 5 1,-5-3-1,3 6 1,-2 0 1,3 0 1,-5-4-1,5 6 40,-4 2 0,5 1 1,3 2-81,4 0 0,2-5 1,0-1-30,0 3 0,2-4 1,4 0-1,4 0-44,5-1 1,1-4 0,0 1 0,0-3 33,0-2 0,0 0 1,0 0-1,0 0-90,0 0 1,0-5 0,0-2 0,-2-2 7,-3-4 1,3-1 0,-5-2 47,0 0 1,-2 0 0,-7 0 0,0 0 30,0 0 0,0 0 0,0 0 0,0 0-3,0 0 0,-2 0 0,-3 0-19,-6 0 1,-3 5 0,-2 2-16,0 2 0,0 1 0,0 6 1,2 2-136,3 4 188,-3 3 0,5 7 0,-7 0 0</inkml:trace>
  <inkml:trace contextRef="#ctx0" brushRef="#br0" timeOffset="1909">1940 642 6129,'-16'0'34,"0"0"0,6 0 1,-1 0-1,-1 0 88,-3 0 1,5 0 0,-1 0 0,-2 0-48,-1 0 1,-2 0 0,0 0 0,0 0-69,0 0 1,0 0 0,0 0 0,0 0 48,0 0 0,2 1 1,1 3-1,4 3-8,2 2 0,-4-4 0,4 4 1,0 0 36,0 0 0,2-4-37,5 6 0,0 0 0,1 3-19,5-3 0,1-2 0,5-6 0,-1 3-6,2-3 1,1-1 0,4-2 0,1 0-46,3 0 1,4 0-1,-4 0 1,-3 0-82,-1 0 0,4 0 0,-1-2 0,-1-1-178,-3-3 1,-1-6 0,-1 1-28,-5-3 1,3-2 307,-8 0 0,8 0 0,-5 0 0</inkml:trace>
  <inkml:trace contextRef="#ctx0" brushRef="#br0" timeOffset="2263">1844 177 8036,'0'10'-391,"0"1"0,0-6 0,2 4 613,3-2 0,-3 6 0,5-2 0,-1 3-128,-1 2 0,0 0 0,-3 0 1,2 0-12,1 0 0,0 5 0,-3 3 1,2-1-5,1 0 0,0 0 0,-5-3 0,0 3-75,0 2 1,0-6-1,0 3 1,0-4-106,0-2 1,0 0 0,2 0-199,3 0 0,-3 0-327,4 0 626,3 0 0,-1 0 0,8 0 0</inkml:trace>
  <inkml:trace contextRef="#ctx0" brushRef="#br0" timeOffset="2802">2197 545 8158,'0'-8'-874,"0"0"995,0 8 1,0 8-1,0 2 0,0 5 0,0 1 14,0 0 0,0 0 1,2 0-74,3 0 1,-3-6 0,3 1-21,-3 2 0,5-6-77,4-2 0,3-3 1,2-2-45,0 0 1,-5 0 0,0-2 0,-1-3-11,-1-6 0,5 2 0,-5-2 0,2-1 9,0-2 0,-6-2 0,4 0 1,0 1 41,0 5 1,-6-5 0,4 6 0,-1-1-19,-1-1 1,0 6 51,-5-6 0,2 8 97,4-3 0,-5 6 1,5 6 19,-4 4 0,-2 4 1,0 2-50,0 1 0,0-1 1,0 0-107,0 0 1,1 0-158,5 0 1,3 0-1,7-2-390,0-3 0,0-4 589,0-7 0,0 0 0,0 0 0</inkml:trace>
  <inkml:trace contextRef="#ctx0" brushRef="#br0" timeOffset="3197">2967 465 8091,'-7'-9'-1277,"-2"-3"1531,-7 7 0,0-1 0,0 6 0,0 2-69,-1 3 1,1 4-121,0 7 0,6 0 0,1 0 4,2 0 0,-4 0 19,6 0 1,-1 1-9,6-1 0,7 0-112,4 0 0,3 0 1,2-2-92,0-3 0,-1-2 0,-3-6 1,-1 2-352,1-1 0,3 0 0,1-1 474,0 2 0,7 1 0,2-6 0</inkml:trace>
  <inkml:trace contextRef="#ctx0" brushRef="#br0" timeOffset="3605">3207 626 6193,'11'-2'145,"0"-3"1,-2 1-1,3-5-80,-1 2 0,-6-4 0,4 4-35,-2-2 1,4 4-1,-6-6-194,-1-1 1,-3 3 150,-1-2 0,-7 8 87,-3-3 0,-5 4 1,-1 2 72,0 0 0,6 0 0,1 2 0,0 2-45,0 1 0,5 2 0,-1-1 11,3 4 0,2 5 0,0 1-36,0 0 0,0-6 1,2 1-112,3 1 1,-1 1-1,7-1 1,1-3 0,2-2 1,2 1 0,0-5 0,0 2-701,0-1 0,2-2 733,4-2 0,3 7 0,7 2 0</inkml:trace>
  <inkml:trace contextRef="#ctx0" brushRef="#br0" timeOffset="4606">3897 562 8237,'-7'-9'-363,"-4"1"-52,-3 1 0,3 6 0,0-5 1,-1 4 368,-2 2 1,-2 0 0,-1 0 0,1 0 90,0 0 0,0 6 0,0-1 1,0 0 77,0 3 1,6-5 0,-1 6-1,-2 0 55,-1 0 0,-2 2 38,0 5 1,2 0-75,3 0 1,4-6-152,7 1 1,5-6 0,3 4-1,0-2-19,5-3 1,1-2 0,4-2 0,2 0 0,1 0 1,0 0 0,-5 0-1,0 0 17,0 0 0,0 0 0,0 0 0,1-2 11,-1-3 0,0 3 0,-2-5 0,-2 1 3,-1 1 1,-6-7 0,6 1-98,2-3 0,-6-2 0,-2 0 0,-3 0 48,-2 0 1,5-1 0,0 0 0,-1-3-105,-2-1 0,-2-6 0,0 4 0,0 0 52,0-1 1,0-4-1,0 3 1,0-2 83,0 1 0,2 1 1,1-4-1,3 4 77,-3 2 1,-1 2 0,-2 5 0,0 0-35,0 0 0,0-1 0,0 1-14,0 0 0,0 6 0,0-1 0,0-1-9,0 4 1,0 0 52,0 2-17,0 4 11,0-5 1,0 9 2,0 3 0,0-1 24,0 7 1,0-6 12,0 6-44,0-1 0,0 1 46,0 0-26,0-8 1,0 6 13,0-3 1,-2-5 0,-1 6 0,-3 1 0,1-5-16,5 8 1,0 0-28,0 5 0,0-6 1,0 1 2,0 1 0,0 3 0,0 1 24,0 0 1,-2-2 0,-2-2 0,-1-1 5,2 2 0,1 1 1,0 2-1,-2 0-20,-1 0 0,0 0 0,5 0 1,0 0 1,0 0 0,-6 0 0,1 0 1,1 0-80,3 0 0,1-5 1,0 0 35,0 1 1,0 2 0,0 2-71,0 0 1,0 1 53,0-1 1,1-2 0,3-2-9,1-1 0,8 0-80,-2 5 0,-3-6-115,3 1 0,0-7-328,5 1 0,0-3 26,0-2 1,-5 0 506,-1 0 0,-6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14.202"/>
    </inkml:context>
    <inkml:brush xml:id="br0">
      <inkml:brushProperty name="width" value="0.08571" units="cm"/>
      <inkml:brushProperty name="height" value="0.08571" units="cm"/>
    </inkml:brush>
  </inkml:definitions>
  <inkml:trace contextRef="#ctx0" brushRef="#br0">337 17 6478,'-16'-5'-195,"0"-1"1,5 1 191,0 5 1,6 0 0,-6 0 27,-1 0 1,-2 0-1,-2 0 58,0 0 0,-1 0 1,1 0-15,0 0 0,0 0 0,0 0-29,0 0 1,0 0 0,0 0-18,0 0 0,6 5 0,-1 2-6,-2 2 0,6-3 1,0 3 24,0-2 0,5 5 46,-3-1 0,3 3 15,2 2 1,2 0-69,3 0 1,2-5 0,6-2 0,-3 0-2,3 0 1,-4-6-1,2 3-74,1-5 0,2 5 0,2-1 31,0-1 1,0-3-1,0-1 20,0 0 0,-5-1 1,0-3 12,1-1 0,-3-2 0,0 1-7,-2-4 0,4 1 1,-4-2-52,2-2 0,-5 5 1,3-3-49,0-2 1,-5-1-1,5 0 1,-2 1-36,0 3 0,1 4 0,-4-3 90,3 2 0,-3 0 10,3 2-11,-3 3 54,-2-5-15,0 7 1,0 2 2,0 3 0,0-1-11,0 6 0,0 1 106,0 5 0,2 0-17,3 0 1,-3 0 0,5-2-47,0-3 0,-4 2 0,6-6-32,-1 2 1,4 1-2,-1 6 0,3-5 1,2-2-3,0-2 1,0-2 0,0-5 0,0 0 4,0 0 0,-5 0 0,0 0 0,-1-1 32,-1-5 1,5 3 0,-3-8-25,3-1 0,-5 3 0,-2 0 0,-1 0 10,-1 0 1,2 0 0,-3-3-182,1 1 1,0 6-319,-5-6 0,-1 7 465,-5-1 0,-3-4 0,-7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3:59.271"/>
    </inkml:context>
    <inkml:brush xml:id="br0">
      <inkml:brushProperty name="width" value="0.08571" units="cm"/>
      <inkml:brushProperty name="height" value="0.08571" units="cm"/>
    </inkml:brush>
  </inkml:definitions>
  <inkml:trace contextRef="#ctx0" brushRef="#br0">1 450 6932,'9'-11'318,"-2"2"-206,0 2 1,-4-5-94,8 1 1,-6 2 0,6 0-1,0 0-230,-2 0 1,5-1 99,-3-7 0,-4 1 1,0 0 99,0 0-17,-5 7 1,5-5 0,-7 4 1,0-5 0,0 5 1,0-1 123,0-2-67,0 6 0,0-2-13,0 4 82,0 3-74,0-5 0,0 14 106,0 4 0,0-2 0,0 2 1,0 1 1,0 2 0,0 2-18,0 0 0,0-5 0,0 0 27,0 1 1,0 2-57,0 2 1,2 1-87,3-1 0,-3-6 0,5-1-171,0-2 1,-3-1-95,6-6 0,1 0 0,5 0-79,0 0 0,2 0 0,2 0 343,1 0 0,0 0 0,-5 0 0</inkml:trace>
  <inkml:trace contextRef="#ctx0" brushRef="#br0" timeOffset="563">530 321 8318,'0'-8'-746,"0"-7"0,5 12 0,2-8 746,2-1 0,-3 4-16,4 3 130,-6-4 1,3 6-49,-7-8 0,-2 7-35,-3-1 1,1 3-1,-6 2-14,-3 0 0,-1 0 1,-2 0-26,0 0 0,0 0 1,2 2-1,1 2 46,2 1 0,6 0 0,-6-3 34,-1 3 1,-2 4-59,-2 7 0,7-5 1,3 0 0,5-6 0,2 4 0,5-2 14,4-3 0,5-3 0,1 1 1,0 2-2,0 1 1,0 0-1,0-5 1,0 0 31,0 0 1,0 0-1,0 0 1,0 0-19,0 0 1,0 0 0,0 0 16,0 0 0,-5 6-65,-1-1 0,-6 2 0,3-3-19,0 1 0,-5 2 39,3-1 1,-8 3-1,-4 5 27,-2-3 0,0-3 0,-4-4-19,3 1 1,4 1 0,-4-5 0,-3 3-1,-1 1-5,-2-1 1,5 3 0,1-2-115,-3-1 0,-1 0 1,-2-1-109,0 2 0,0 1 0,0-6-138,0 0 0,0 0 343,0 0 0,0 0 0,0 0 0</inkml:trace>
  <inkml:trace contextRef="#ctx0" brushRef="#br0" timeOffset="896">129 1 5938,'9'0'-37,"-2"7"0,-7 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4:04.217"/>
    </inkml:context>
    <inkml:brush xml:id="br0">
      <inkml:brushProperty name="width" value="0.08571" units="cm"/>
      <inkml:brushProperty name="height" value="0.08571" units="cm"/>
    </inkml:brush>
  </inkml:definitions>
  <inkml:trace contextRef="#ctx0" brushRef="#br0">0 49 8159,'0'-9'-722,"0"2"1,2 7 926,3 0 1,-1 0-55,7 0-109,-8 0 0,10 7-18,-8 3 0,6 5 1,-6 1-8,-1 0 1,-3 0 0,1 0 31,4 0 0,-5 0 0,5 0 0,-5 0-12,-1 0 0,0 0 0,0 0 1,0 0-26,0 0 1,6 0 0,-1 0 0,-1 0-2,-3 0 0,-1 0 0,2 0 0,2 0-38,1 0 1,2-1 0,-3-3-10,1-1 1,2-6-84,-1 6 4,-5-8 27,7 5 2,-8-8 0,0-2-5,0-4 0,-6 3 83,1-8 1,-2 6 0,3-6-36,-1-1 0,-1 3 100,6-2 1,2 0-45,4-5 0,-3 6 0,8-1 16,1-1 1,3 4-1,-1 1 1,-2 2-24,-1 0 0,0-6 0,5 6 0,0-1-1,0-1 1,-6 5-1,1-3 40,2 3 0,1-3 55,2-1 1,0 1 38,0 5 1,-5 0-57,-1 0 1,1 2 0,5 1-46,0 3 0,0-1 1,0-5-33,0 0 1,0 6-1,0-1 1,-1 0-58,-5 2 0,5-3 4,-5 7 0,-3-1 0,-1 6 35,-5 0 0,-1-5 1,-1-2-1,-3 0-11,-1 0 0,-2-4 1,1 4-139,-4-2 0,1 4 1,0-4-260,2 2 1,1-4-133,6 6 552,0-8 0,0 12 0,0-6 0</inkml:trace>
  <inkml:trace contextRef="#ctx0" brushRef="#br0" timeOffset="263">754 353 7148,'9'11'69,"-4"0"1,2-6-1,-1 6-145,-3 1 0,-1-3-512,-2 2-4,0-8 592,0 5 0,7-1 0,2 2 0</inkml:trace>
  <inkml:trace contextRef="#ctx0" brushRef="#br0" timeOffset="403">738 145 6158,'16'-16'0</inkml:trace>
  <inkml:trace contextRef="#ctx0" brushRef="#br0" timeOffset="1333">1299 337 8159,'0'-9'-573,"-7"-5"0,5 11 0,-5-6 665,0 2 1,3 1-1,-6 6-4,-3 0 1,4 0-1,-1 0 1,-3 0 1,-1 0 0,-2 0-55,0 0 0,0 0 0,0 2-36,0 3 0,0-1 0,0 5 0,0-2 25,0-4 1,5 5 0,2-1-3,2 2 0,1-4-12,6 6 1,2-1 0,4 5-8,4-5 1,-1-3 0,2-7-1,1 2-11,3 4 1,1-5 0,0 5 0,0-5-1,0-1 1,0-1 0,0-3-7,0-1 0,-2-2 1,-1 3-1,-4-3-58,-2-2 0,5 5 1,-3-3-146,0 0 61,-2 5 194,-7-12 65,0 12 1,0-3-47,0 10 0,0-1 8,0 7 1,2-2 0,1 3-28,3-1 0,-1-1 0,-5 6-4,0 1 1,5-1 0,1 0-23,-3 0 0,-1 0 0,-2 0-5,0 0 0,0-6 1,0 1-1,0 2 63,0 1 0,0 2-31,0 0 1,-5 0 0,-2-2-46,-2-3 1,-2 1 28,-5-6 1,0 1-1,0-4 1,0 3-4,0-3 1,5-1 0,1-2-1,-3 0-44,-1 0 1,3 0 0,0 0 0,-1 0-89,-2 0 1,3-2 0,0-1-165,-1-3 1,3-4 0,0 3-219,2-2 494,2 5 0,5-10 0,0 5 0</inkml:trace>
  <inkml:trace contextRef="#ctx0" brushRef="#br0" timeOffset="2063">1443 1 6744,'6'10'0,"-1"1"103,-1 1 0,-3-3 1,1 2-1,2 1 12,1 3 0,0 1 1,-5 0-1,0 0-38,0 0 1,6 0-1,-1 0-32,-1 0 0,-1 5 1,1 1-76,1-3 0,1-6 1,-6-2 21,0 1 0,1 2 7,5 2 0,-5 0-31,5 0 0,-4-5-58,-2 0 0,0-6-99,0 6 169,0-8 0,-2 4 19,-4-7 1,3 0 65,-8 0 0,8-1-50,-3-5 1,5 3 0,1-8-24,0-1 1,0 3 0,1-2-6,5-1 1,-3 3 0,8 0-9,1 2 1,3-4-1,1 4 14,0-2 0,-6 5 1,1-1 65,2 3 0,1 2 1,2 0 13,0 0 1,0 0 0,0 2-39,0 3 0,-5-1 1,-1 5-31,3-2 1,-4 4-1,0-4-149,-2 2 0,-2-4-100,-5 6 0,0-1-110,0 6 0,-2 0-291,-3 0 645,3-7 0,-5 6 0,7-6 0</inkml:trace>
  <inkml:trace contextRef="#ctx0" brushRef="#br0" timeOffset="3129">1924 450 7600,'11'0'-143,"-2"-2"-109,-2-4 0,0 5 389,-1-5 1,3-1-148,7 2 0,-6-6 1,-1 4 75,-2-2 1,0 6 0,-3-5-122,1 1 0,1 4 0,-6-8-255,0-1 0,0 3 251,0-2 88,0 7 1,-2-3-15,-3 7 0,-4 2-11,-7 3 1,7-1 0,2 5 0,1 0 93,1 0 0,0-4 0,5 6 26,0 1 0,0 2-73,0 2 1,1 1 0,3-1-18,1 0 1,2-8 0,-3 0 0,3-3 11,2 0 1,2 6-44,5-6 1,0 1-1,0-6 2,0 0 0,0 0 0,0 0-5,0 0 0,-5 0 0,-1 0 0,1-2-9,-2-3 0,5 1 0,-3-5 9,3 2 1,0-6 0,-1 5 0,-4-3-57,-2 0 1,4 6 0,-4-4-1,0 0-108,0 0 0,4-2 76,-6-5 1,0 0 47,-5 0 0,0 6 1,-1 1 36,-5 2 0,3 1 0,-8 6 71,-2 0 0,5 0-12,-3 0-3,0 0 58,2 0-41,2 0-66,21 0 1,-3-5-1,10 0 3,-3 1 0,-2 0 0,0 1 43,0-2 0,0-1 0,0 4 1,1-3 1,-7 3-1,1-3 84,1 3 1,3 2-46,1 0 1,0 0-86,0 0 0,-6 0 0,-1 2-41,-2 3 0,-1-1 8,-6 7 1,0-1 40,0 6 1,0 0 50,0 0 0,0 0-43,0 0 1,0-5 0,0 0-15,0 1 1,-2-3-9,-3 2 0,3 0 159,-3 5-4,3-8 0,2 1-101,0-3 272,0-4-259,0 5 1,7-7 33,4 0 1,-3 0-96,3 0 1,-2-2 0,4-2 31,-3-1 0,1 0-162,5 5 1,0 0-619,0 0 0,-5 0-117,-1 0 860,1 0 0,-2 7 0,-2 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4:08.223"/>
    </inkml:context>
    <inkml:brush xml:id="br0">
      <inkml:brushProperty name="width" value="0.08571" units="cm"/>
      <inkml:brushProperty name="height" value="0.08571" units="cm"/>
    </inkml:brush>
  </inkml:definitions>
  <inkml:trace contextRef="#ctx0" brushRef="#br0">225 17 6937,'0'11'168,"2"-3"-92,3 0 1,-3 4 0,5-1 38,0 3 1,-5 2-1,3 0-53,-3 0 1,3-5-1,1 0-21,-3 1 0,-1 2 0,0 0 1,1-1-277,3-2 0,-1-6-106,-5 6 1,0-6-36,0 6 1,0-6 375,0 6 0,-7-8 0,-2 4 0</inkml:trace>
  <inkml:trace contextRef="#ctx0" brushRef="#br0" timeOffset="337">0 129 7616,'11'0'-249,"0"0"1,1 0 328,2 0 0,4 0 0,2 0 1,1 0-46,-1 0 1,-1 0 0,3 0-1,3 0-18,0 0 0,3 0 0,-5 0 0,1 0-105,-1 0 1,3 0-1,-2 0 1,-1 0-113,0 0 1,4 0-1,-6 0 1,-1 0 199,-3 0 0,-1-7 0,0-2 0</inkml:trace>
  <inkml:trace contextRef="#ctx0" brushRef="#br0" timeOffset="1032">513 1 6367,'15'2'82,"-5"3"0,3-1 0,-8 6 97,-1 3 0,-2-4 1,-2 1-84,0 3 1,1 1 0,3 2-72,1 0 0,1 0 0,-6 0 73,0 0 0,1 0-205,5 0 0,-4 0 69,3 0 1,2 0 26,-2 0 0,1-5 6,-6 0 3,0-8 0,-2 4 1,-3-7 1,3 0 0,-5-1 0,7-5-40,0-4 1,0 1 0,0-2 15,0-1 0,0 3 0,0-2-5,0-1 0,0-3 1,1 1 4,5 3 0,3-3 0,7 5 23,0 0 0,0-3 0,0 6 0,0 1 19,0-2 1,0 5 0,0-3-1,0 1 0,0-1 0,5 3 0,1-3 0,-3 3 84,-1 2 0,-2 0 0,0 0 1,0 2 57,0 3 0,-1-1 0,-3 5 1,-1 0-102,1-1 0,-3-2 0,0 4-91,-2 3 1,4 1-1,-6 2 28,-1 0 0,-2 0-515,-2 0 0,0 0 66,0 0 1,1-5 452,5 0 0,3-8 0,7 4 0</inkml:trace>
  <inkml:trace contextRef="#ctx0" brushRef="#br0" timeOffset="1861">1508 161 7891,'-11'-2'-830,"0"-3"1,1 3 862,-6-3 0,5 3 0,0 2 0,-1 0 30,-3 0 0,-1 0 1,0 0-9,0 0 1,0 0 0,0 0 0,0 0-12,0 0 0,0 0 1,0 2 20,0 3 0,5-1 1,2 7-16,2 1 0,-3-3 0,4 2 0,1-1 122,-2-1 1,5 5-81,-3-3 0,3-2 0,4 0-79,3-2 0,-1 4 0,6-6-46,3-1 0,1-3 0,2 1 14,0 4 1,-5-5-1,0 5 9,1-4 1,2-2-5,2 0 0,-5-6-3,0 1 0,-6-6 1,4 4-1,0 0-36,0 0 0,-4-4 0,4 4 0,0 0-16,0 0 1,-4-4 0,6 4-40,1-2 193,-5 5 166,1-10-200,-8 12-48,0-5 51,0 7 77,0 0 0,0 7 79,0 4 0,0-2-94,0 2 0,0-1-16,0 6 0,7-5-158,3 0 0,5-8 0,1 3-355,0-5 1,-6-1-1,1 2-125,2 4 1,1-5 537,2 5 0,0-5 0,0-1 0</inkml:trace>
  <inkml:trace contextRef="#ctx0" brushRef="#br0" timeOffset="2515">1716 161 6628,'16'-9'140,"-7"2"1,4 9 0,-8 3 19,-2 6 0,-1-2 211,-2 2 1,0-1-425,0 6 0,0-5-33,0 0 0,0-6 32,0 6-58,0-8-5,0 4-37,0-7 1,0-7 37,0-3 1,0 1 0,0-2 39,0-1 0,2 3 0,2-2 16,1-2 1,6 5 0,-4-3 74,2-2 1,1 1 0,5-1 0,-3 5 5,-1 0 1,-1-2-1,6 4 14,1 3 1,-1-1 0,0 1 0,0-3 2,0 3 1,0 1 0,0 2 0,0 0 90,0 0 0,0 0 0,0 0-1,0 0 1,0 2 0,0 1-27,0 3 1,-5 4 0,-1-3-42,3 2 0,-4-3 0,0 4 27,-2 3 0,3-4 1,-4 2 33,-3 1 0,-1 2 0,-2 2 43,0 0 0,0-5-136,0 0 0,0-1 0,-2 5-101,-3-5 1,1-1-25,-6-3 0,1 2 0,-4 7-111,3-5 0,6-1 0,-3-5 1,2 3-212,-1 2 1,1-4-1,3 4 418,-3-2 0,3 6 0,-5-4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4:14.234"/>
    </inkml:context>
    <inkml:brush xml:id="br0">
      <inkml:brushProperty name="width" value="0.08571" units="cm"/>
      <inkml:brushProperty name="height" value="0.08571" units="cm"/>
    </inkml:brush>
  </inkml:definitions>
  <inkml:trace contextRef="#ctx0" brushRef="#br0">0 33 7020,'9'2'224,"-2"1"0,-2 4 1,1 2 172,-3 4-355,-1 1 1,-2-3-1,0-1 1,2 3-52,3 1 1,-3 2 0,5-2-1,-2-1-18,1-2 1,4-1-1,-2 6 11,1 0 0,-6 0 0,2 0-49,-3 0 0,0-7 0,2-2-736,1 1 347,0 1 1,-3-1 453,3-2 0,-3 3 0,5 0 0</inkml:trace>
  <inkml:trace contextRef="#ctx0" brushRef="#br0" timeOffset="680">289 33 7727,'-9'7'-1174,"2"-3"1263,7 6 0,0-4 101,0 4-168,0 1 1,1 3 13,5-3 0,-3-2 57,8-4 0,0-3-13,5 3 1,0-3 0,0-2-89,0 0 1,-5-2 0,-1-1 0,3-3 4,1 3 0,2 1 0,0 2 0,0 0-10,0 0 1,0 0 0,0 0 12,0 0 1,0 0-1,0 0 1,0 0 65,0 0 0,0 0 1,0 2 27,0 3 1,0-1-1,0 6-69,1 3 0,-7-6 1,-1 0-1,0-1 1,0-1 0,-4 7-2,6-1 0,-7-2 1,1 2-87,-3 1 0,-2-3 88,0 2 1,0-1 38,0 6 1,-7 0-35,-4 1 1,-3-7 0,-2-1-20,0-2 1,5-1-1,0-5 1,-1 3 5,-3 1 1,-2 1 0,-3-6 0,-1 0-217,1 0 0,-3 0 0,1 0 1,1 0-80,-2 0 0,5 0 0,-3 0 0,3 0 277,2 0 0,7-8 0,-5 0 0,5-8 0</inkml:trace>
  <inkml:trace contextRef="#ctx0" brushRef="#br0" timeOffset="1213">321 33 8270,'9'-7'-1258,"0"5"1206,-4-3 1,4 3 0,7 2-1,0-2 101,0-3 1,-5 3 0,-1-3 0,3 3 1,1 2 0,2 0 1,0 0-30,0 0 0,0 0 1,0 0-1,0 0-97,0 0 0,0 0 1,0 0-1,0 0-214,0 0 289,0 0 0,8 7 0,1 2 0</inkml:trace>
  <inkml:trace contextRef="#ctx0" brushRef="#br0" timeOffset="1899">1042 65 8081,'-10'0'-648,"-1"0"1,6 0 595,-6 0 0,7-2-48,-1-3 224,3 3 0,4-5-59,3 7 1,-1 0 0,7 0-34,1 0 1,-3 0 0,2 0 0,1 0-43,2 0 1,2 0 0,0 0 0,0 0-2,1 0 0,4 0 0,2 0 0,0 0 5,0 0 0,1-2 0,-5-1 0,3-3 17,-3 3 1,-1 1 0,-2 0 0,0-1 2,0-3 0,-5 1 0,-1 5 112,3 0-106,-6 0 15,0 0 5,-7 0 1,0 2 33,0 3 0,-5-1 0,-2 6-57,-2 3 0,5-4 1,-3 0-1,2-1-8,-1 1 0,-1 2 0,4 5-21,-3 0 1,1 0 0,5 0-1,-2 0 6,-3 0 0,3-5 0,-3 0 1,1 1 1,-1 2 1,3-3-1,-5 0-36,0 1 1,0 2 0,-6 1 0,4-3-134,2-1 0,2-6-92,5 6-544,0-8 809,0 5 0,-7-8 0,-2 0 0</inkml:trace>
  <inkml:trace contextRef="#ctx0" brushRef="#br0" timeOffset="2187">1171 241 7803,'10'0'-1487,"1"0"1596,1 0 0,1-1 0,-1-3 0,-1-1-21,2 1 1,1 1 0,4-1-1,1-1-125,3 1 0,-1 2 0,-5 2 1,2-1-15,3-5 0,-3 4 0,3-3 62,-3 3 1,-2 2-12,0 0 0,0 0 0,0 0 0</inkml:trace>
  <inkml:trace contextRef="#ctx0" brushRef="#br0" timeOffset="2853">1956 113 8096,'9'0'-1344,"-2"0"950,-7 0 305,0 0 111,-7 0 0,5-2 0,-5-1 56,0-3 1,-2 1 118,-7 5 0,6 0 1,-1 0-138,-2 0 1,-1 0 0,-2 0-35,0 0 1,0 2 0,0 1-22,0 3 0,0 4 0,0-4 0,2-1 0,3 2 0,-2-3 0,6 5 0,0 0-23,0 0 1,-4-4-1,6 6 44,2 1 1,-5-3 0,3 2 22,1 1 1,3-3-1,1 2-26,0 1 0,1-3 0,3 2 13,1 1 1,8-3-39,-2 2 0,3-8 0,2 3-6,0-4 0,0-2 1,0 0-1,0 0-9,0 0 0,2 0 0,1 0 0,3 0 0,-3 0 1,-1 0-1,-2-2 1,0-2-4,0-1 1,6-2-1,-1 3 5,-1-1 0,-2-6 1,-2 4-7,0-2 49,0 6-37,-7-12 0,5 13 0,-11-12 0,6 4 0,-2-5-7,-3-1 1,-2 6 0,-4 1 0,-3 0 13,-6 0 1,-3 4 0,-2-4-1,0 1-51,0 5 1,-6 1 0,-1 2 0,0 0-161,0 0 1,-4 0 212,6 0 0,-8 7 0,4 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4:24.081"/>
    </inkml:context>
    <inkml:brush xml:id="br0">
      <inkml:brushProperty name="width" value="0.08571" units="cm"/>
      <inkml:brushProperty name="height" value="0.08571" units="cm"/>
    </inkml:brush>
  </inkml:definitions>
  <inkml:trace contextRef="#ctx0" brushRef="#br0">306 352 7769,'-16'-9'-697,"5"2"1,2 5 583,2-3 0,0 1 220,1-7 1,3 6-27,-8-6 1,6 8 0,-6-2-4,-1 3 0,-3 2 0,-1 0 63,0 0-116,7 0 0,-5 0 0,3 0 0,-3 0 8,-2 0 0,0 5 0,0 0 0,2 1-16,3 1 0,-1-4 0,4 6 0,1 0 13,0 0 1,2-3 0,5 4 6,0 3 0,0-4 0,2 1-4,3 3 0,-1-6 1,4 0-1,1-2-15,0 1 1,2-1 0,5-5 0,0 0-65,0 0 1,0 0 0,0 0-1,0 0-24,0 0 1,0 0 0,-1-2 0,-3-1 6,-1-3 0,-6-4 0,4 3 26,-2-2 0,-2-2 0,-3-3 52,4 3 1,-5-3-9,5 3 0,-5 2 95,-1-2-84,0 8 1,2-2 53,4 10 0,-5-2 0,5 8-1,-5 2 0,1-4 1,2 1 29,1 3 1,2-1 0,-3 1-14,1-3 0,8 1-58,-3 5 1,5-7-1,1-4-63,0-3 0,0-2 1,0 0 6,0 0 1,0-2 0,0-3-30,0-6 0,-5-1 0,-3-1 0,1 3-5,0-3 1,-3-1 0,3-2-13,-2 0 1,-2 0-1,-3 0 1,1 0-54,3 0 0,-1 0 1,-5-2-1,0-2 23,0-1 0,5 0 0,1 4 1,-3 1 26,-1 0 0,-2 0 0,0 0 133,0 0 0,0 0 294,0 0-243,0 0 1,0 0-31,0 7 0,-2 4 28,-3 10 1,3 4 0,-3 7-72,3 0 0,2 0 0,0 2 0,0 2 57,0 1 0,0 0 0,0-5 0,0 1-42,0-1 0,0 0 0,0 0 0,2-2-28,3-3 0,-1 3 0,5-3 0,-2 3-36,-4 2 0,4-6 1,1-1-1,-1 0 61,0 0 1,0-3 31,-2 4 1,-1-4-51,7 4 0,-6-6 1,4 3-98,-2 0 0,0-5-95,-2 3 0,4-3 1,7-2 12,0 0 0,-5 0 1,0 0-16,1 0 0,-3 0 1,2 0-62,1 0 1,-3 0 0,0-2 224,-2-3 0,-1 3 0,1-12 0,2 5 0</inkml:trace>
  <inkml:trace contextRef="#ctx0" brushRef="#br0" timeOffset="347">418 192 7482,'16'0'-12,"0"0"0,0 0 0,0-2 0,0-2 100,0-1 0,2 0 1,1 5-1,3 0-131,-3 0 0,5 0 1,-3 0-1,0 0-29,2 0 1,-5 0-1,4 0 1,-5 0-173,0 0 1,-1 0 0,0 0 243,0 0 0,0 7 0,0 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4:19.827"/>
    </inkml:context>
    <inkml:brush xml:id="br0">
      <inkml:brushProperty name="width" value="0.08571" units="cm"/>
      <inkml:brushProperty name="height" value="0.08571" units="cm"/>
    </inkml:brush>
  </inkml:definitions>
  <inkml:trace contextRef="#ctx0" brushRef="#br0">0 46 7419,'0'-10'-1404,"0"-1"1814,0 7 1,0-5-8,0 4-313,7 3 1,1-3 0,4 10-128,-1 6 0,-2 3 1,3 2-1,-3 0 20,-2 0 1,0 6 0,-3-1-1,1-1-1,-1-2 0,3 3 0,-2 2 0,-1 0 11,-2 0 0,-1-1 0,3-6 1,1 2 30,-1 3 0,-1-3 0,1 3 1,1-3-15,-1-2 0,3 0 0,-2 0 0,-1 0-67,-2 0 1,-1-5-1,3 0-109,1 1 88,1 2 60,-6-5 3,0-2 1,0-8-1,0-5-21,0-4 1,0 1-1,0-2 1,0-1-24,0-3 0,0 5 0,0-1 0,0-2 5,0-1 0,1-2 1,3 0 95,1 0 1,1 5 0,-5 2 37,5 2 0,3-3 0,7 3-40,0-2 1,0 5-1,0-1 1,2 3-3,3 2 0,-3-5 1,5-1-1,-2 3 4,1 1 1,-1 2 0,-5 0 0,0 0-12,0 0 0,0 0 0,-1 2 0,-3 1-26,-1 3 0,-6 6 0,4-1-11,-2 3 1,-2-3 0,-5-1-65,0 3 1,0 1-1,-1 0 1,-3-1-110,-1-2 1,-1-6 0,6 6 178,0 1 0,-7-5 0,-2 0 0</inkml:trace>
  <inkml:trace contextRef="#ctx0" brushRef="#br0" timeOffset="583">978 287 8153,'-16'0'-440,"6"0"-179,-1 0 0,6 0 536,-6 0 0,6 0 0,-6 0 177,-2 0 1,5 0 0,-3 0 7,-2 0 1,-1 0 0,0 2 0,1 1-63,3 3 0,-1 6 25,-5-1 1,7 3 0,4 2-9,3 0 1,2 0 0,0 0-101,0 0 0,0 0 1,2-2-1,1-1 71,3-2 0,4-6 1,-3 4-1,2-2 0,4-3 1,1 3-1,4-2 1,2-1-60,1-3 0,2-1 0,-3-1 0,1-3-92,-1-1 1,3-2 0,-2 1 16,-1-4 0,-2-5 1,-4-1-1,-3 0 78,-6 0 0,-3 0 0,-2 0 0,0 0-20,0 0 0,0 0 0,-2 0 1,-3 2 21,-6 3 0,-3-1 0,-2 4 0,0 1 64,-1 0 0,1 2 1,0 5-1,0 0-64,0 0 1,-1 0 0,-3 0 0,-1 2-24,1 3 0,7-3 0,3 5 49,-3 0 0,6-5 0,0 5 0</inkml:trace>
  <inkml:trace contextRef="#ctx0" brushRef="#br0" timeOffset="1837">1315 271 7839,'-9'7'-403,"2"-3"1,7 6 451,0 3 0,0 1-116,0 2 0,5 0 1,3 0 106,1 0 1,-4-5 0,4-1 6,-2 3 1,4-4 0,-4 0 0,0 0-9,0 0 0,0-6 1,-3 4-15,1 0 0,7-5-33,-1 4 1,-2-5-1,2-1-30,1 0 1,-3 0-56,2 0 1,-2-1 0,3-5 76,-1-5 1,-8 3 0,5-3-8,-1-2 0,-4-1 0,6-2-6,-2 0 0,4 0 12,-6 0 1,6 0 18,-6 0 0,1 5 17,-6 1 0,-6 4 67,1-4 72,0 6-15,5-10 1,-2 12-98,-3-3 1,3 5 0,-4 5 10,5 6 0,1-2 0,0 1-23,0 3 0,1-4 1,3 1-1,3 1 14,2-2 0,-4 3 0,6-5-31,2 2 1,-3 0 0,3 4 0,1-4-17,-2-2 0,1-2 0,3-5 19,0 0 1,0 0 0,0 0-40,0 0 1,0 0 0,0 0 23,0 0 0,-5-2 1,0-1 11,1-3 0,-3-4 0,0 3 1,0 0-11,0-1 0,-6-4 0,4 1-16,0-3 1,-5 3 0,4 1-82,-5-3 1,-1-1 22,0-2 0,0 0 0,-1 0 63,-5 0 0,3 5 1,-8 0-25,7 8 1,-4-6-42,2 4 1,-3 3-99,-7-4 1,0 5 96,0 1 0,7 1 96,4 5 35,3-4 0,4 5-35,3-7 1,-1 0 0,7 0-13,1 0 0,2 0 0,2 0 0,0-2-13,0-3 0,0 3 1,0-5-1,0 1 35,1 1 0,4-2 0,0 3 0,-1-1 21,-2 1 1,-2 3 0,0 1 201,0 0 1,0 0-200,0 0 1,-5 0-1,-3 1-4,0 5 0,-3 3 1,-5 7-25,0 0 1,0-6 0,0 1 0,0 2-34,0 1 0,0 2 0,0 0 0,0 0-83,0 0 0,2-5 0,1-1-211,3 3 0,-1 1 1,-3 2-90,3 0 1,-1-5 0,6-2-92,3-2 475,1-2 0,2 2 0,0 2 0</inkml:trace>
  <inkml:trace contextRef="#ctx0" brushRef="#br0" timeOffset="2343">2550 271 8153,'16'-7'-500,"0"-2"0,-5 0 0,-2 2 251,-2 0 0,5 5 1,-3-5 249,0 0 67,5 5 1,-14-5-31,0 7 1,-2 0 0,-8 0 0,-3 0 13,-1 0 1,-2 0 0,0 0 33,0 0 1,0 0-1,0 0 1,0 0-31,0 0 0,0 1 0,0 3-73,0 1 1,0 6 0,1-4 49,5 2 1,-3-4-28,8 6 0,0-6 0,6 4 75,5-1 1,3 2 0,7-4 0,0-1-67,0 2 0,0-5 1,0 3-1,0-1-8,0 1 0,0-3 0,0 3 0,0-1 2,0 1 0,0-3 0,0 3 13,0-3 1,0 3-1,-2 2-13,-3 2 1,-2-5-1,-5 3-16,1 0 1,0 2 4,-5 7 0,0-5 0,0 0 9,0 1 1,-7-3-7,-4 2 0,-3-6 1,-2 4-1,0-2-56,0-3 1,-2-3 0,-1-1-1,-3 0-161,3 0 1,1 0 0,2 0-264,0 0 479,0 0 0,0 0 0,0 0 0</inkml:trace>
  <inkml:trace contextRef="#ctx0" brushRef="#br0" timeOffset="2621">2534 303 7722,'-9'0'-396,"-5"0"0,7 2 1,-6 1 513,2 3 1,6 6 0,-6-1 25,-1 3 0,3-3 1,-2-1-52,-1 3 1,-2-4 0,-2 1-54,0 3 0,-1-4 1,1 0-224,0-2 0,6 4 1,1-4-451,2 2 633,-6-6 0,11 4 0,-5-7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4:28.626"/>
    </inkml:context>
    <inkml:brush xml:id="br0">
      <inkml:brushProperty name="width" value="0.08571" units="cm"/>
      <inkml:brushProperty name="height" value="0.08571" units="cm"/>
    </inkml:brush>
  </inkml:definitions>
  <inkml:trace contextRef="#ctx0" brushRef="#br0">177 112 6075,'-11'0'254,"0"0"0,1 0-181,-6 0 0,5 0-26,0 0 0,0 6-4,-5-1 1,2 8 0,2-4-4,1-1 0,6 1 0,-4-3-29,2 4 0,-4 5-21,6 1 0,-1 0 1,6 0 51,0 0 0,0 0 58,0 0 0,2-2 1,2-1-51,1-3 1,7-6-1,-1 3-49,3 0 1,2-5 0,0 3 0,0-3-59,1-2 1,-1 0 0,0 0 0,0 0 8,0 0 0,0 0 0,0 0-5,0 0 1,-6 0 0,1-2 23,2-3 0,1-4 0,0-7 17,-3 0 1,-2 5 0,-6 0 0,3-1 9,-3-2 1,-1 3 0,-2 0-18,0-1 0,0-2 88,0-2 0,-2 1 0,-3 3-42,-6 1 0,-3 6 0,-2-4-50,0 2 1,0 1 0,0 5 0,0-3-104,0-1 1,0-1-1,0 6-149,0 0 0,0 0 275,0 0 0,-1 0 0,1 0 0</inkml:trace>
  <inkml:trace contextRef="#ctx0" brushRef="#br0" timeOffset="366">513 225 6455,'0'0'0</inkml:trace>
  <inkml:trace contextRef="#ctx0" brushRef="#br0" timeOffset="1134">1011 145 8161,'-8'-9'-485,"5"1"210,-8 8 0,6 0 1,-6 0-1,-1 0 390,-3 0 0,5 0 0,-1 0-18,-1 0 0,4 2 1,1 2-3,0 1 0,4 8-58,-8-3 1,6 3 0,-4-1-21,2-1 1,-1-2 0,5 3 23,-3-1 0,1 0-1,5 5 1,2 0-24,3 0 1,-1-5-10,7-1 1,-1-1 0,6 2 14,0-6 0,0 2 0,0-1 29,0-3 0,0-1 0,0-2-42,0 0 1,1 0 0,-1 0-48,0 0 1,0-7 0,0-2-13,0 0 0,-6 0 0,1 4 18,2-6 1,-5 2 0,1-2 4,-2-1 1,-1-2-1,-6-2 17,0 0 1,0 0 0,0 0-24,0 0 1,-2 5-19,-3 0 1,-4 2 0,-7-1 0,0 4-83,0 4 1,0 1 0,0-3-299,0-1 324,-8-1 0,7 6 1,-7 0-1,3 0 106,0 0 0,-8 0 0,4 0 0</inkml:trace>
  <inkml:trace contextRef="#ctx0" brushRef="#br0" timeOffset="1798">1427 161 6717,'0'-11'247,"0"0"0,2 8-189,4-3 0,-5 3-36,5-3 0,-3-1 1,1-5-49,1 1 0,1 6 0,-5-6 20,5-1 0,-5 3 0,7 0-31,-1 2 0,-6-6-18,5 2 1,-3 4 42,3 2 100,-5 3 32,7 2 1,-8 7 0,0 4-71,0 3 0,0 2 0,1 0 1,3 0-4,1 0 1,1 0 0,-6 0-1,0 1-33,0-1 0,5 0 0,2 0 1,0 0-97,0 0 1,0 0-1,-3 0-226,1 0 0,1 0 0,-4 0-271,3 0 579,-3 0 0,-2 0 0,-9 0 0</inkml:trace>
  <inkml:trace contextRef="#ctx0" brushRef="#br0" timeOffset="2179">1363 433 7447,'7'-9'-322,"-3"0"358,7 4 1,-6 3-1,6-3-20,1 3 0,-3 2 0,2 0-27,1 0 1,-3 0 0,2 0 15,1 0 0,3 0 1,1 0-27,0 0 0,0 0 1,0 0-73,0 0 0,-6 0 1,1 0-113,2 0 1,-4 2 109,1 3 0,-4-3 95,4 3 0,-6 4 0,3 0 0</inkml:trace>
  <inkml:trace contextRef="#ctx0" brushRef="#br0" timeOffset="2559">1989 321 6674,'-16'0'0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24:26.989"/>
    </inkml:context>
    <inkml:brush xml:id="br0">
      <inkml:brushProperty name="width" value="0.08571" units="cm"/>
      <inkml:brushProperty name="height" value="0.08571" units="cm"/>
    </inkml:brush>
  </inkml:definitions>
  <inkml:trace contextRef="#ctx0" brushRef="#br0">497 32 7568,'7'-9'-821,"-5"0"882,3 4 123,4 3 44,-7-5-202,5 7-18,-7 0 0,0 2 0,0 3-1,0 6 0,-2-2 1,-1 2-1,-4 1 23,-2 2 0,4 1 1,-4-3-1,0 0 5,0 6 0,3-2 0,-2 6 0,-1-4-19,0-2 1,0 0-1,-4 1 1,3 3-12,-3 1 1,1 1-1,-1-8 1,3-2-19,-3-1 0,1 0 0,-1 3 0,2-3-13,-1-6 0,-2 2 1,-2-1-1,0-3 6,0-1 1,0-2-1,0 0 1,0 0-23,-1 0 0,1 0 0,0 0 0,0 0-27,0 0 1,0-7 0,0-2-45,0 0 0,0-5 77,0 3 1,2-3 0,3-2 23,6 0 0,3 0-14,2 0 1,2 0 26,3 0 1,-1 7 0,5 2 0,0 1 3,-1 1 1,-2-2 0,5 3-5,1-1 1,-3 0 0,0 3-1,0-2 123,0-1 1,1-1-104,6 6 1,0-1 0,0-3-10,0-1 1,-5-1 0,0 6-6,1 0 0,3 2 28,1 4 0,-2-3 0,-2 6 24,-1-2 0,0 4 0,5-4-7,0 2 0,0-4 0,0 4-21,0-2 1,0 6 0,0-4-40,0 0 0,-5 3 0,-2-5 0,0 0 30,-1 0 0,-2 6 0,4-4-19,3 0 1,-4 3 42,2-6-39,-8 6 0,10-8 0,-6 4-5,2 0 0,1 2 0,6-4-64,0-3 0,0 4 0,0-1-67,0-3 1,-1 1-1,-3-1-168,-1 3 1,-6-1-217,6-5 513,-8 0 0,12 0 0,-6 0 0</inkml:trace>
  <inkml:trace contextRef="#ctx0" brushRef="#br0" timeOffset="519">1139 193 6749,'16'0'-531,"0"0"477,0 0 0,0-2 78,0-4 0,0 5-145,0-5-84,-7 5 205,5 1 0,-12 0 0,5 0 0</inkml:trace>
  <inkml:trace contextRef="#ctx0" brushRef="#br0" timeOffset="877">1139 337 7074,'16'0'172,"0"0"-166,0 0 0,-6 0 0,1 0 0,2 0-112,1 0 0,2 0 0,0 2-403,0 3 509,0-3 0,0 5 0,0-7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1.197"/>
    </inkml:context>
    <inkml:brush xml:id="br0">
      <inkml:brushProperty name="width" value="0.08571" units="cm"/>
      <inkml:brushProperty name="height" value="0.08571" units="cm"/>
      <inkml:brushProperty name="color" value="#E71224"/>
    </inkml:brush>
  </inkml:definitions>
  <inkml:trace contextRef="#ctx0" brushRef="#br0">297 53 7466,'-11'-6'-156,"-1"0"0,6-2 1,-5 4 83,-3-1 0,4-3 0,-1 4 102,-3-2 1,-2 0-1,-1 6 1,0 0 18,-1 0 1,6 0 0,1 0 0,-3 0-23,-1 0 0,-3 8 1,1 4-49,-1 3 1,7 3-1,1-1 12,2 1 0,2-1 0,6 1 0,0-1-4,0 1 0,0-1 0,0 0 14,0 1 0,2-6 0,4-1 11,6 3 1,1-5 0,1 1-1,-2-2-4,1-4 1,-3-2-1,2-2 1,1 0-3,3 0 0,1 0 0,1-2 1,-1-2-9,0-2 1,1-7 0,-1 1 0,1-2 4,-1 3 1,-5-5-1,0 5 103,1-5 1,-5 4 482,-2 1-568,4-1-182,-9 2 1,7 10-57,-8 12 0,0 4 1,2-1-158,4-3 1,-2 3 373,7-3 0,1 3 0,6 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1.862"/>
    </inkml:context>
    <inkml:brush xml:id="br0">
      <inkml:brushProperty name="width" value="0.08571" units="cm"/>
      <inkml:brushProperty name="height" value="0.08571" units="cm"/>
      <inkml:brushProperty name="color" value="#E71224"/>
    </inkml:brush>
  </inkml:definitions>
  <inkml:trace contextRef="#ctx0" brushRef="#br0">0 71 7433,'0'-18'-798,"0"7"952,0-1 1,0 6-79,0-6 1,2 9-72,4-3 1,-2 4 0,5 4-25,-1 4 0,4 3 0,-6 9-28,-2-1 0,-3 3 1,-1 1-1,0 2 41,0-1 1,0-3 0,0-2 0,0 1-57,0-1 1,0-5 0,0 0 0,0 1-9,0 3 1,-5-5 31,-1 1 0,2-2 33,10 1 0,-2-3 6,7-8 0,-5-8 0,6-1 0,-1-3 15,-1 0 1,6 1 0,-5-5 0,3 3 9,-2 1 1,3 0 0,-3-5 0,3-1 7,3 1 1,5 5-1,0 1 1,-1-1-19,-3 2 1,-2-3 0,1 7 0,-3 0 13,-3-2 1,4 6-1,-5-3 19,5 3 0,1 4-38,1 3 0,-9-1 1,-3 8-1,-2 0-21,2-3 1,-4 7-1,4-5-10,-4 5 1,-2 1-1,0 1-21,0-1 1,0 1-1,0-1 4,0 1 0,-2-9 1,-2-1-11,-2 0 46,-8-6 1,12 4 11,-3-12 1,3 2 0,4-8-10,3-1 0,5-3 0,8-1 0,-1-1 14,1 1 1,-1-1 0,-1 1 0,-3 0 3,-1-1 0,-1 6 0,7 3 0,-1 1-6,1 4 0,-1-4 0,1 2-23,-1 3 0,1 1 0,-1 2-41,1 0 1,-7 7-63,1 5 0,-8 4 0,2 1 0,-4 1 112,-2-1 0,7 0 0,3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11.943"/>
    </inkml:context>
    <inkml:brush xml:id="br0">
      <inkml:brushProperty name="width" value="0.08571" units="cm"/>
      <inkml:brushProperty name="height" value="0.08571" units="cm"/>
    </inkml:brush>
  </inkml:definitions>
  <inkml:trace contextRef="#ctx0" brushRef="#br0">145 273 8030,'-11'-5'-545,"1"-1"1,4 1 344,-4 5 1,4 0 245,-4 0 0,4 0 1,-4 0 21,-3 0 1,4 2 0,-2 1-49,-1 3 1,5 6 0,0-3-1,1 2-23,1-1 1,0 1-16,5 5 1,0 0-1,1-2 32,5-3 0,-3 2 0,8-8 1,2 0-12,1 2 1,4-5-1,1 4 1,4-5-5,2-1 0,-3 0 0,3 0 0,-2 0-13,-4 0 1,5-1 0,-3-3 27,-1-1 0,-3-6 1,-2 4-1,-3 0 9,-1 0 0,-8-6 0,3 2-20,-5-3 1,-1-2 0,0 0-1,0 0 0,-7 0 0,-3 2-7,-5 3 0,-1-1 0,0 6 0,0 3-48,0 1 0,0 0 0,0-1 0,0-3-104,0 3 1,0 1-1,0 2-25,0 0 0,7 2 181,4 3 0,3 4 0,2 7 0</inkml:trace>
  <inkml:trace contextRef="#ctx0" brushRef="#br0" timeOffset="579">770 65 7863,'0'-16'-946,"0"5"768,0 0 0,0 6 364,0-6-67,0 8 1,-1-5-234,-5 8 0,3 0 0,-8 2 101,-1 4 1,3-5 0,0 6 0,0-1 8,0-1 1,5 8 0,-3-3 1,0 5 1,5 1 0,-3 0 0,3 0 1,2 0 0,0 0 0,0 2 1,0 1 6,0 3 1,0-1-1,0-3 1,2 1 10,3 3 0,-1 4 0,5-4 0,-2-3 12,-4-1 1,5 0-1,-1 2 1,0 1-9,0-1 0,4-3 1,-4-1-1,0 1-5,0-1 0,4 5 1,-6 0-1,-1-1 10,-3-2 1,-1-8 0,0 1-1,0 2-4,0 1 0,0 2 0,0 0 4,0 0 1,-7 0 0,-3-2 9,-5-3 1,-1 1 0,0-6-8,0-3 1,0 4 0,0-1 0,0-3-24,0-1 0,0-2 0,0 0 1,0 0-40,0 0 0,0-2 0,0-1 0,0-3-130,0 3 0,0-6 97,0-2 1,2 2 0,1 0-628,2 2 692,8-5 0,-11 3 0,5-7 0</inkml:trace>
  <inkml:trace contextRef="#ctx0" brushRef="#br0" timeOffset="987">418 321 7653,'9'0'-1360,"-1"0"1473,-2 0 1,-3 0-1,8 0-28,2 0 0,-5 0 1,3 0-44,2 0 1,1 0 0,2 0-13,0 0 1,-5 0 0,-1 0 0,3 0-12,1 0 1,2 0 0,0 0-81,0 0 1,0 0 0,0 2 0,0 1-34,0 3 1,0-1 0,0-5 0,0 0 93,0 0 0,0 7 0,0 2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358"/>
    </inkml:context>
    <inkml:brush xml:id="br0">
      <inkml:brushProperty name="width" value="0.08571" units="cm"/>
      <inkml:brushProperty name="height" value="0.08571" units="cm"/>
      <inkml:brushProperty name="color" value="#E71224"/>
    </inkml:brush>
  </inkml:definitions>
  <inkml:trace contextRef="#ctx0" brushRef="#br0">18 53 7414,'-8'-10'-222,"6"-6"382,-5 7-591,7-1 431,0 2 0,0 8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553"/>
    </inkml:context>
    <inkml:brush xml:id="br0">
      <inkml:brushProperty name="width" value="0.08571" units="cm"/>
      <inkml:brushProperty name="height" value="0.08571" units="cm"/>
      <inkml:brushProperty name="color" value="#E71224"/>
    </inkml:brush>
  </inkml:definitions>
  <inkml:trace contextRef="#ctx0" brushRef="#br0">18 0 7472,'-5'12'-619,"-1"-1"763,0-7-303,6 4 0,2-8 159,4 0 0,3 0 0,9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741"/>
    </inkml:context>
    <inkml:brush xml:id="br0">
      <inkml:brushProperty name="width" value="0.08571" units="cm"/>
      <inkml:brushProperty name="height" value="0.08571" units="cm"/>
      <inkml:brushProperty name="color" value="#E71224"/>
    </inkml:brush>
  </inkml:definitions>
  <inkml:trace contextRef="#ctx0" brushRef="#br0">1 1 6164,'17'0'0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2.746"/>
    </inkml:context>
    <inkml:brush xml:id="br0">
      <inkml:brushProperty name="width" value="0.08571" units="cm"/>
      <inkml:brushProperty name="height" value="0.08571" units="cm"/>
      <inkml:brushProperty name="color" value="#E71224"/>
    </inkml:brush>
  </inkml:definitions>
  <inkml:trace contextRef="#ctx0" brushRef="#br0">0 62 7503,'10'-8'-256,"-4"-3"316,-4-5 1,-2 5-171,0-1 131,0 8 1,0 4 0,0 12 49,0 3 0,2 3 0,2-1 0,1 3-48,-1 3 0,-2-2 0,-2 6 0,0 1-18,0-1 1,6 0 0,0 4 0,-2-2-49,-2 2 0,-2 0 0,0 0 0,0-2-120,0 2 1,0-3 0,2-1 0,2 0 19,1 0 0,1-6 0,-6 3 1,2-5 142,4-1 0,4 7 0,7 2 0</inkml:trace>
  <inkml:trace contextRef="#ctx0" brushRef="#br0" timeOffset="401">350 621 6427,'11'0'360,"1"0"-359,2 0 1,-1-2 0,1-2-42,-3-2 0,1 1 0,3 3 31,-3-4 1,4 4 9,-5-4 1,-3-4 37,-2-1 0,-4 1 38,-2-2 1,-8 7-54,-4-7 0,-3 8 0,-3-2 0,1 4-20,-1 2 1,1 2 0,0 2 0,-3 4-10,-3 2 1,3 1-1,-3 7 22,4-1 0,7 1 0,2-1 0,3 1 19,3-1 1,2 0 0,2 1-29,0-1 1,6 1-1,1-1 1,3-1-66,4-5 1,1 3 0,3-6 0,-1 0-45,1-1 0,-1 1 0,3-4 0,1 2 101,2-2 0,8-2 0,-4-2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2.154"/>
    </inkml:context>
    <inkml:brush xml:id="br0">
      <inkml:brushProperty name="width" value="0.08571" units="cm"/>
      <inkml:brushProperty name="height" value="0.08571" units="cm"/>
      <inkml:brushProperty name="color" value="#E71224"/>
    </inkml:brush>
  </inkml:definitions>
  <inkml:trace contextRef="#ctx0" brushRef="#br0">0 123 7569,'0'-17'-479,"0"7"0,0 0 714,0 4 1,2 4-183,4-3 0,-2 10 1,5 7-1,-1 4-40,-4 1 0,0 1 0,0-1 0,2 2-21,-3 5 1,-1 1 0,-2 6 0,0-4-84,0-2 0,6 5 0,0-7 0,-2 0-122,-2 2 0,-2-5 0,0 3 75,0-4 0,2-1 0,2-1 138,2 1 0,-1-8 0,-5 5 0,0-5 0</inkml:trace>
  <inkml:trace contextRef="#ctx0" brushRef="#br0" timeOffset="300">70 228 7485,'10'-23'0,"-3"-1"-147,1 3 0,-4 0 0,8-1 1,1-1 104,3 2 1,1 3 0,1 5 77,-1 1 0,1 6 0,-1-4 0,1 3 26,-1 3 1,0 2 0,1 2-101,-1 0 0,-5 0 1,0 2-1,-1 4 25,-1 5 0,0 5 0,-6 1 0,1 3-5,-1 3 0,-2-4 1,-2 7-1,0-3 4,0 0 0,-6 0 1,-1-5-1,-3-3 4,-4-3 1,5 4 0,-3-7-1,-2 3-33,-1 0 1,-3-9-1,1 5-42,0 0 0,-1-6 0,1 4-308,-1-4 393,8-2 0,-5-8 0,5-2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0.379"/>
    </inkml:context>
    <inkml:brush xml:id="br0">
      <inkml:brushProperty name="width" value="0.08571" units="cm"/>
      <inkml:brushProperty name="height" value="0.08571" units="cm"/>
      <inkml:brushProperty name="color" value="#E71224"/>
    </inkml:brush>
  </inkml:definitions>
  <inkml:trace contextRef="#ctx0" brushRef="#br0">1 1 7569,'11'2'-212,"1"4"1,-6-4 0,5 5 0,3-1 324,1 0 0,3 2 0,-1-4 1,1 3-117,-1 3 0,1 0 1,-1 3-1,1-1-39,-1 2 1,-5 1-1,-1 1 1,3-3-134,2-1 0,-5 0 0,1 5 175,1 1 0,11-1 0,3 0 0</inkml:trace>
  <inkml:trace contextRef="#ctx0" brushRef="#br0" timeOffset="251">472 53 7519,'-11'0'-91,"-1"2"0,0 4 64,3 6 1,-7 3-1,4 3 1,-3-1 38,-3 1 0,3-1 0,1 3 0,3 1-6,-3 2 0,-1 6 1,-3-5-1,1-1-231,-1 2 0,1-6 1,1 7-1,3-3 225,1 0 0,0 1 0,-5-7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29.566"/>
    </inkml:context>
    <inkml:brush xml:id="br0">
      <inkml:brushProperty name="width" value="0.08571" units="cm"/>
      <inkml:brushProperty name="height" value="0.08571" units="cm"/>
      <inkml:brushProperty name="color" value="#E71224"/>
    </inkml:brush>
  </inkml:definitions>
  <inkml:trace contextRef="#ctx0" brushRef="#br0">1 88 7569,'0'10'-693,"2"-3"1,2-5 707,1 4 1,7-2 0,-6 8 65,-2 1 0,0 3 0,0 1-28,1 1 0,1-1 0,-6 1 0,0-1-1,0 0 0,0 1 0,0-1 0,0 1-46,0-1 1,0 7 0,0 1 0,0 0 3,0 0 0,0 1 1,0-5-1,0 2-12,0-1 1,0-3-1,0-2 68,0 1 0,0-1 132,0 1-93,0-9 1,2 5-52,4-8 1,4 0 0,7-6-4,1 0 0,-7-2 1,1-2-59,1-2 0,3 0 1,1 6-7,1 0 0,-1 0 1,1 0-1,-1 0-78,1 0 0,-7 0 0,1 0-39,2 0 1,1 0-138,3 0 0,-7 0 0,1 0-194,2 0 461,-7 0 0,9 0 0,-7 0 0</inkml:trace>
  <inkml:trace contextRef="#ctx0" brushRef="#br0" timeOffset="330">263 402 5981,'-8'-10'198,"6"1"-9,-4 3 1,2 4-58,-1-4 0,3 2-26,-4-1 1,6 3-59,6-4 0,3 4 1,9 0-11,-1-4 1,1 4-1,-1-4 1,1 2-79,-1-1 1,1 3 0,-1-4-123,0 4 0,1 2 0,-3-2 1,-1-2 161,-2-2 0,-1 0 0,7 6 0</inkml:trace>
  <inkml:trace contextRef="#ctx0" brushRef="#br0" timeOffset="546">210 70 7176,'-17'-5'-354,"1"-3"334,5-2 1,3 4 58,8-5 0,2 5 1,4-4-4,5 2 0,5 3 1,1 5-77,1 0 0,-1 0 0,3 0-74,3 0 0,-4 0 1,5 0-1,-3 0 0,0 0 114,3 0 0,7 7 0,-4 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42:38.761"/>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2201 732 7569,'-50'0'-263,"1"0"1,3 0 91,-3 0 1,5 0 0,-3 0-1,-1 0 1,-3 2 0,1 1 215,3 3 1,-1 0 0,7-6 0,2 0 15,2 0 1,-2 0 0,2 0 0,6 0-24,4 0 0,4 0 0,5 0 1,1 0-26,0 0 0,5 0 1,0 0-42,-1 0-55,5 0 0,-2 0 39,4 0 0,3 0 41,-9 0 0,6 2 0,-6 2 0,-1 4 0,-3-1 0,-1 1 1,-6 4 0,-3-4 0,-1 1 3,-4 5 1,-8-4 0,-3 1 0,-1 3 15,0 1 0,-5 1 0,1-3 0,-3-1 18,-3 2 0,3-1 0,1 1 0,5-4-13,1-3 1,-4 5-1,7-4 1,1-1-1,2 1 1,8-2-1,2-4 1,2 2-10,3 2 0,9 1 0,1-3-112,-2 2 1,7 2 26,1-2 1,4 3 47,2 9 0,0-6 0,0-1 12,0 3 0,0-5 0,0 3 0,-2 2 18,-4 1 1,-2 3-1,-5-1 1,3 1 21,2-1 0,-5 1 0,1 1 0,-3 2-2,-3 3 0,6 1 0,1-4 1,-3 2-5,-1-1 1,-1 3 0,3 0 0,3 0-8,2 1 0,-4-3 1,7-4-1,1 3-23,2 1 1,2 2 0,0-1 0,0 3-12,0 0 0,0 4 0,2-6 1,4 0-9,5 1 1,5 3 0,3-4 0,4 0 7,7 0 1,-3 1 0,2-5 0,0 2 1,-2-1 0,4 3 0,-8-2 0,-1-2 14,-3-1 0,-1-5 1,-1-1-1,-1-2 6,-5 1 1,3 3-1,-8 1 4,-2 1 1,-3-1 0,-1 1-8,0-1 1,-5 0-1,-3 1 1,0-1 2,0 1 1,3-7 0,5 1-1,0 2-3,0 1 0,0 3 1,0-1-1,2 1-3,3-1 1,5 1 0,9-1 0,5 2-8,5 5 1,-2-5-1,2 4 1,0-3-1,-2-3 1,6 1 0,-5-1 0,1 1 8,0-1 0,-2-1 0,4-1 0,-4-1 4,-2-1 1,-1 7 0,-5-9-1,2 3 25,3-2 1,1 3 0,-4-3 0,4 3-3,3 3 1,-5-1-1,6 1 1,2-1-21,2 1 1,4-1-1,4 1 1,5-1-10,5 0 1,3 1-1,2-3 1,4-1-19,3-2 0,1-1 0,5 9 0,1 1-26,0 2 1,-4 3-1,2-5 1,4 2 30,0-1 1,5-1 0,-1 0 0,-2 3 8,-3-3 0,5 0 0,0 1 0,-2 3 6,-3 2 0,-7-4 0,0 4 1,0 1 1,-1-1 1,-3-6 0,-8 2 0,1-3-1,-1-3 0,0 1 0,1-1 0,-1-1-1,0-5 0,-1 3 1,-3-8-1,-3 0-3,-2 1 1,5-5 0,-3 4 0,1-4 3,1-2 0,-6 0 1,3-2-1,1-2-1,0-2 1,3-5 0,8 3 0,5 0-4,1 0 0,8-5 0,7 3 1,3-1-41,3-1 0,14 2 0,2-1 0,0 3 13,-47 4 1,-1 0 0,42-4 0,-41 2 0,1-1 0,-2 2 0,-1 0 14,47-3 0,-46 2 1,1 1-1,45-3 0,0 0 32,-4 0 1,-6-3 0,-5 3 0,-5 0 37,1 0 0,-12-3 0,2 5 74,-6 2-120,-4 2 0,-5-4 0,-1 0 0,0 3 18,1 1 1,-3 0-1,-1-2 1,-3-2-11,3 2 1,1 0-1,5 0 1,1-3-3,2-3 0,2 4 0,-4-4 0,5 1-11,1-1 1,8 0 0,5-3 0,3 1-5,5-2 0,-1-1 0,15-3 0,-2 3 1,-2 3 0,-38 5 0,1-1 0,43-4 0,-48 5 0,0 1-38,0 0 1,-1 0-1,1-2 1,-1 0-1,42-3 1,-5-5 11,-4-1 1,-17-7 0,-2-1 0,-11 0 103,-13 0 0,-1-6 0,-15 2 0,-3-2 81,-2 1 1,-7-3 0,-2 4-1,-3-4-49,-3-2 0,-2 6 0,-2 2 0,2 2-50,4 4 1,-2-5-1,7 3 1,3 2-122,2 1 1,3 3-1,4-1 1,8 1-35,8-1 0,2 1 1,9 0-1,5-1 18,-1 1 1,2-1 0,1 1-1,1-1 31,-2 1 1,0-1-1,1 1 1,1-1 56,-2 1 0,-9-1 1,-7 1-1,-3-2 22,-2-5 0,-8 3 1,-3-8-1,-7-2 59,-5-2 1,-4-2-1,-8 0 1,-2 0-8,-4 0 1,0 0-1,-10 0 1,-3 0-57,0 0 0,-9 6 1,1 0-1,-2 0-47,0 2 1,-6-4 0,-6 8 0,3-1-14,1-1 0,-4 6 1,-2-7-1,1 3 4,-1 0 0,-4-2 0,5 3 0,-1-1 1,0 2 0,-3 1 1,3 3-1,-2-3 15,-3-3 0,5 4 1,2-5-1,3 5 4,-3 2 1,4-1 0,-6-1 0,3-3-23,-1-1 1,-6 0 0,6 5 0,1 1 9,-3-1 1,0 1 0,-3-1 0,3 3 9,0 3 0,5-3 0,-7 3 0,2-3-8,4-3 0,-5 1 0,-1-1 0,-1-1 6,-1-5 1,0 5 0,-5-4 0,0 3-1,-1 3 0,-5-1 1,-2 1-1,-2 0-1,-4-1 1,-2 1 0,-2-1 0,0 3 12,0 3 0,0-2 0,1 7 1,-1-1-5,0 0 1,-2-4 0,-2 5-1,-1-1 5,1 0 1,-2-3-1,4 3 1,3 0 3,-5 0 1,10-3 0,-6 5-1,4 0-2,4-2 1,-6 6 0,4-4-1,-4 5-10,-2 1 1,0-6 0,0 0-1,1 2-15,-1 2 1,0 2 0,0 0-1,2 0 10,4 0 0,-8 0 1,6 0-1,2 0 9,2 0 1,-2 0-1,4 0 1,0 0 2,0 0 0,-4 0 1,5 0-1,3 0 0,-4 0 0,0 0 1,0 0-1,0 0-1,3 0 0,-3 0 0,4 0 1,3 0-1,5 0 1,1 0 0,-3 2-1,1 2 2,3 2 1,5 0 0,-4-5 0,3 3-1,3 2 0,2 0 1,2-6-1,0 2-2,0 4 1,6-4-1,0 3 1,0-3-2,2-2 0,-4 0 1,6 0-1,-1 0-5,1 0 1,-4 0 0,6 0 0,-1 0-7,-1 0 0,6 0 0,-6 0 0,1 0 1,1 0 0,-6 0 0,4 0 0,-1 0 3,1 0 1,-6 0 0,4 0 0,-2 0 3,0 0 0,5 0 1,-3 0-1,0 0 5,0 0 1,6 0 0,-5 0-1,3 0 15,0 0 1,0 0 0,5 0-1,1 0-8,-1 0 0,1 0 1,-1 0-1,1 0-5,-1 0 0,1 0 1,-3 0-1,-1 0-6,-2 0 1,0 6 0,5 0 0,1-2 0,-1-2 1,3 0 0,1 2 0,2 2 9,-1-3 1,-3-1 0,-1-2-14,-1 0 1,-1 0 0,-2 0 0,-3 0-16,3 0 0,-6 2 1,-2 2-1,-4 2-3,-2-2 0,0-2 1,-2-2-1,-2 0-69,-2 0 1,-7 6 0,1 1-1,-3 3 91,-3 4 0,-7 9 0,-2 4 0</inkml:trace>
  <inkml:trace contextRef="#ctx0" brushRef="#br0" timeOffset="2479">8960 1203 6219,'-8'-10'17,"-3"5"0,1 3 7,-2 2 1,6 0-1,-3-2 91,1-4-110,2 4 0,4-6 57,-4 8-89,4 0 27,-5 0 1,7 2 106,0 4 1,2-4-67,3 4 0,5-6 0,8-4-22,-1-2 1,1 0 0,-1 4 0,0-2-2,1-1 0,1-3 0,3 4 0,3-2-10,2 2 1,-4-4 0,6 3-1,1-1 10,-3-2 1,6 4-1,-4-6 1,2 1 15,-2-1 0,4 0 1,-6-1-1,0 3-7,-3 0 0,1 6 1,-2-5-1,-2 1-147,-1 0 1,-9 0-387,1 6-95,0 0 601,-3 0 0,-9-8 0,-9-1 0</inkml:trace>
  <inkml:trace contextRef="#ctx0" brushRef="#br0" timeOffset="2824">9449 836 7569,'10'0'-605,"-1"0"0,-3 0 649,6 0 1,3 0 0,3 0-10,-1 0 1,1 0 0,-1 0-1,1 2 21,-1 4 0,3-4 0,1 4 0,2-4-23,-1-2 1,-3 2 0,-2 2 0,1 2-40,-1-3 1,-1 7 0,-3 0 0,-3 1 38,-2 1 0,-2-6 0,-6 6-79,0 1 1,0 3 0,0 1-1,0 1 9,0-1 0,-8 1 1,-4-1-1,-1 0-53,1 1 1,-3-1 0,3-1 0,-2-3-77,3-1 1,-5 0 165,5 5 0,-5 1 0,-1-1 0</inkml:trace>
  <inkml:trace contextRef="#ctx0" brushRef="#br0" timeOffset="3435">10200 697 6595,'17'0'-411,"-1"2"425,-4 3 0,1-1 0,-7 8 0,0 3 60,2 7 0,-1-3 0,5 6 0,-4-1-60,-1-1 1,-5 6 0,6-6 0,-2 1-12,0 1 0,0-6 1,-6 5-1,0-5-16,0-1 0,0-1 0,0 0-202,0 1 0,0-6-97,0-1 312,0-7 0,0-4 0,0-12 0,-2-3 0,-4-3 0,4 1 0,-6-2 0,2-3 0,1-1 0,-1-8 0,4 2 0,-2-2 5,-2 2 0,-2-2 0,4 5 1,-1 1 106,1 0 0,2-4 0,2 6 0,0 1 33,0 3 1,0 1 0,2 1-97,4-1 0,-3 3 0,9 3 0,2 4-10,1 1 1,3 5 0,-1-4-1,1 4-67,-1 2 1,6 0-1,1 0 1,-3 0 8,-2 0 1,-1 0 0,-1 0 12,1 0 1,-3 8-1,-1 3 1,-4 5-2,-3 1 1,-1 3 3,-6 3 1,-2-4 0,-4 5 0,-3-5-1,-1-1 0,-6-3 1,3-1-1,-7-5 5,-3-1 1,0 6-1,3-5 1,-1 1-15,-2-4 1,0 2 0,5-2-27,1-3-44,-1-1 1,10-2-1,8 0-491,10 0 573,6 0 0,9-15 0,2-5 0</inkml:trace>
  <inkml:trace contextRef="#ctx0" brushRef="#br0" timeOffset="3814">10864 627 7569,'11'-8'-985,"1"-4"1068,-8 5 1,-4-1-7,-12 8 1,-3 0-1,-1 2-42,4 4 0,-1 3 0,7 9 0,0-1-44,-2 1 1,6-7-1,-3 1 1,3 2-4,2 1 0,2 1 1,2-3-1,1-1 0,9-2 0,-2 1 24,3-5 1,3-4 0,-1-2 0,1 0 19,-1 0 1,0 0-1,1 0 1,-3-2-16,-3-4 0,2 2 1,-9-7-2,-1-3 0,-2-1 0,-2-3-7,0 1 0,-2-1 0,-2 1 1,-3-1-44,-3 1 1,-2 1-1,-5 3-63,-1 1 1,1 6 0,0-3-61,-1 1 1,6 4-1,3 10-138,1 5 0,2-1 295,6 2 0,0-1 0,0 7 0</inkml:trace>
  <inkml:trace contextRef="#ctx0" brushRef="#br0" timeOffset="4094">11213 540 7569,'0'-18'-429,"0"1"239,8 7 126,-6 2 1,7 8 73,-3 0 1,-4 8 0,4 4 0,-2 3 18,2 3 0,-5 1 0,5 2 0,-4 4-36,-2 3 1,0-5-1,2 4 1,2-2-26,2-3 1,0 3-1,-6-2 1,0 0-24,0 3 0,0-7 1,0 4-1,0-3-5,0-3 1,6 1 0,-1-1-422,-1 1 481,-2-1 0,-2 1 0,0-1 0</inkml:trace>
  <inkml:trace contextRef="#ctx0" brushRef="#br0" timeOffset="4447">11213 574 7569,'0'-9'-1122,"0"-7"1068,0 5 1,0 1 0,2 0 85,4 2 0,1 1 1,7 3-1,-2-2 5,1 2 0,3 2 0,1 2 0,1 0-14,-1 0 0,1-6 0,-1 0 0,1 3-8,-1 1 1,0 2 0,1 0 0,-1 0 3,1 0 0,-7 2-32,1 3 1,-6-1 0,4 8 5,-3 2 1,-3-5-1,-10 1 1,-3 0 13,-1-1 0,-5-3 0,3 4 1,-6 0 3,-5-1 0,4-3 0,-5 4 0,5-1-21,2 1 0,-1-6 1,1 4-93,-1 0 0,7-6-52,-1 3 0,10-3 0,2-2 154,10 0 0,13 0 0,4 0 0</inkml:trace>
  <inkml:trace contextRef="#ctx0" brushRef="#br0" timeOffset="4908">11719 452 7569,'0'-11'-1255,"0"-1"1354,0 8-63,0-4 0,2 8-13,4 0 0,-4 2 0,4 4 10,-4 6 0,-2-3 0,2 3 0,2 2 4,1 1 0,1-3 0,-6-1 0,0 3-30,0 2 0,6-5 13,0 1 1,7-3-7,-1 3 0,-2-4 0,1-8-17,3 0 0,-4-8-10,1-4 0,-1-3 0,4-1 0,-5 3 2,-1 1 0,0 1 1,-4-7 20,2 1 1,1 1 0,-3 3 22,2 1 0,2 8-15,-2-2 0,-2 4-1,7 2 1,-5 8 0,4 4 0,-3 3-16,-3 3 0,4-7 0,-2 1 0,0 2-18,2 1 1,-7-3-1,7-3 1,-2 1-113,0 0 0,6-4 0,-5 3 99,3-1 1,2-2 28,5-6 0,1 8 0,-1 1 0</inkml:trace>
  <inkml:trace contextRef="#ctx0" brushRef="#br0" timeOffset="5177">12191 68 7452,'0'-17'-839,"0"-1"953,0 1 0,2 7-52,4 4 0,-4 12 0,5 6 0,-1 3-11,0 3 1,0 5-1,-4 2 1,2 0-69,1 0 1,1 7 0,-6-3 0,0 2 28,0-2 0,6 4 1,0-4-1,-2 2-181,-2-2 0,-2 2 0,0-6 0,0 1-34,0-1 1,0-2 0,0-5 202,0-1 0,0 0 0,0 1 0</inkml:trace>
  <inkml:trace contextRef="#ctx0" brushRef="#br0" timeOffset="5663">12680 347 7380,'-18'0'-278,"1"0"0,5-5 0,1-1 0,-3 2 329,-1 2 0,-3 2 0,1 0 0,-1 0-21,1 0 0,-1 8 0,3 3 0,3 5 1,-2 1 0,7 1-28,-3-1 0,6 1 0,-2-1 0,4 1-11,2-1 1,0 1 0,2-1 13,4 1 0,-4-7 0,6-1 0,0-2-46,3-5 1,-1 5 0,2-2 25,1-2 0,1-4 0,-1-4 1,-1-4 10,2-1 1,-5 3 0,1-6-1,0-1 9,-1-3 1,-3-1 0,4-1-7,-2 1 1,-1-1 0,-3 1 162,2-1 1,2 3 15,-2 3-180,-4 4 1,5 16-1,-7 4 1,0 3-72,0 3 1,0-1-1,2 3-88,4 3 0,-2 2 0,6 4 66,-2-6 0,-1-9 0,-1-2 94,6 1 0,3-5 0,3 0 0</inkml:trace>
  <inkml:trace contextRef="#ctx0" brushRef="#br0" timeOffset="5955">12994 16 7569,'0'-10'-852,"0"4"856,0 12 0,-6-2 0,1 7 0,1 5 32,2 5 1,2 1 0,0 7 0,0 0 13,0-2 1,-6 6-1,0-4 1,2 4-84,2 2 0,2-2 0,0-4 1,0-4-25,0 1 1,0-7 0,0 4 0,0-3-226,0-3 1,0 1-85,0-1 366,0 1 0,0-9 0,0-1 0</inkml:trace>
  <inkml:trace contextRef="#ctx0" brushRef="#br0" timeOffset="6294">12889 330 7427,'-9'0'-302,"1"0"1,22-6 0,3 0 329,2 2 0,1 2 0,-3 2 0,1-1-11,-1-5 0,7 4 0,1-4 0,0 4-18,0 2 1,0-6-1,-3 0 1,1 2-38,-2 3 0,-1-5 1,-3 0 45,1 2 1,-9 4 28,-3 6 0,-4 4 0,-4 7-25,-4 0 0,3 7 1,-7-1-1,0-2 56,0-1 0,5-3 0,-5 1 0,2-1-89,4 1 0,2-1-77,2 1 1,2-3 0,4-3-176,6-6 1,3 1 272,3-1 0,7-8 0,2-7 0</inkml:trace>
  <inkml:trace contextRef="#ctx0" brushRef="#br0" timeOffset="6472">13378 155 7256,'-15'-11'0,"1"1"-384,3 2 0,-1 2 439,-5 6 1,5 0-259,0 0 1,8 8 117,-1 4 1,3-3-1,2 3 85,0 2 0,5 1 0,1 3 0,8-1 0,-4 1 0</inkml:trace>
  <inkml:trace contextRef="#ctx0" brushRef="#br0" timeOffset="6802">13501 330 7435,'7'-6'-215,"-7"0"0,-1 2 0,-11 8 288,-2 2 1,-1 6 0,-1-4-41,5 1 1,-3 3 0,8 5-18,2 1 1,2-7-1,4 1-51,4 2 1,-2-7 0,8-1 21,1-4 1,3 4 0,1 0-1,1-2 2,-1-2 1,6-2-1,1-2 1,-3-2 7,-2-2 0,-3-8 1,-2 5-1,-5-3 26,-1 0 1,4 1-1,-6-7 17,-3 1 1,-1-1 0,-2 1-72,0-1 0,-7 7 1,-5 1-1,-4 2-98,-1 4 1,-1 3-1,1 1 1,0 0 3,-1 0 0,1 0 0,1 1 0,3 3 125,1 2 0,8 0 0,-12 2 0,7 1 0</inkml:trace>
  <inkml:trace contextRef="#ctx0" brushRef="#br0" timeOffset="7273">13780 278 7569,'10'0'-969,"0"-2"1016,-5-4 1,-1 4 4,8-4 1,0 4 24,5 2 0,0 2-120,1 4 1,-3 4-1,-3 7 36,-6 0 1,-4 1-1,0-1 1,2 1-8,1-1 0,1 1 0,-6-1 13,0 1 1,0-7-1,0 1-5,0 2 0,-2-7 3,-3-1 19,3 4 1,-12-10-16,8 0 0,0-8 1,6-9 0,0-1 0,0 7 1,0-1-1,0-2-12,0-1 1,2-3 0,2 1-1,4-1 3,2 1 1,-1-1-1,5 1 1,-2 0 18,1-1 0,3 3 0,1 1 0,1 2 20,-1-1 0,1 5 0,-1 2 0,2 4 16,5 2 1,-5-6 0,4 1 21,-3 1 0,-3 4 0,1 4-54,-1 1 0,-7 9 0,-2-2 1,-3 3-65,1 3 1,0-1 0,-8 2 0,-2 3-188,-2 1 0,-7 8 235,1-2 0,-11 4 0,-4 2 0</inkml:trace>
  <inkml:trace contextRef="#ctx0" brushRef="#br0" timeOffset="11849">2184 2216 7569,'10'-2'0,"-3"-2"0,-1-4 0,0-1 0,8 3-282,-3-6 257,5 1 0,-1-1 0,-1 0 61,-3-1 1,1-1-1,6 1 1,-3 1-1,-1-2 16,-3-1 0,1-5 5,5-3 0,1-2 0,-3-4 0,-1 4 0,-2-1 0,-7 7 0,5-6 0,0 1-47,0 1 1,-5-8 0,5 2 0,-2-4-47,-4-2 1,3 2 0,-1 2 0,-2 2 15,-2-2 1,4 0 0,0 0 8,-2 2 20,-2 7 0,-2-9 0,0 8-3,0 2 1,0 1-1,-2 5-16,-4 3-44,4-3 8,-6 13 0,8-4 50,0 12 0,0 3 0,0 11 0,0 1-7,0 2 1,0 3 0,2-5-1,2 2 56,2-1 1,2 3 0,-3-2 0,5-2-35,0-1 1,3-3 0,-5 3 0,2-1 7,3-1 1,-3 3-1,2-9-8,1 3 0,3 1 1,1-3-2,1-1 1,-1-8 0,1 2 7,-1-4 1,-5-2-1,-1-2-12,3-4 0,2-4 0,-1-7-13,-3-1 1,1 1 0,-7-1 0,0 1-17,2-1 1,-6-1-1,5-2 1,-1-3 8,0 3 0,0-4 0,-6 1 0,0 3-23,0 2 1,0 1-1,2 1 1,2-1 43,2 1 0,-1 5-12,-5 0 0,0 7 26,0-7-84,0 8 0,0-2 54,0 12 1,0-2-1,2 6 1,2-1 29,2 1 1,0 2-1,-6 5-8,0 1 1,2-7-1,2 1 0,1 2 1,3 1-1,-4 3 1,2-1 0,-2 1 1,0-7 0,0 1 0,1 1 3,-1 3 1,4-4-1,-2-1 1,0 1-7,1-2 1,-3 3-72,8-7 1,0 6-30,5-7 1,-5 1-1,-1-6-153,3 0 1,-4 0 0,1 0-13,3 0 0,1-6 1,3-1-1,-1-1 245,1 0 0,-1-13 0,1 1 0</inkml:trace>
  <inkml:trace contextRef="#ctx0" brushRef="#br0" timeOffset="12331">3703 1343 7458,'12'0'345,"0"0"-252,1 0 1,3-2-1,1-2-60,1-2 0,-1 0 0,0 6 0,1 0-91,-1 0 1,1 0-1,-1 0 1,1 0-93,-1 0 0,1 0 0,-1 0-83,1 0 0,-3 2 0,-1 2-53,-3 2 0,-1 2 0,2-2 286,-6 5 0,-4 5 0,-2 1 0</inkml:trace>
  <inkml:trace contextRef="#ctx0" brushRef="#br0" timeOffset="12543">3878 1552 7371,'-18'0'-330,"9"8"468,1 2 0,16 0 0,3-5-62,5-3 0,1-2 0,1 0 1,-1 0-51,1 0 1,1 0 0,2 0 0,3 0-473,-3 0 0,-1 0 0,-3 0 446,0 0 0,1 0 0,-1 0 0</inkml:trace>
  <inkml:trace contextRef="#ctx0" brushRef="#br0" timeOffset="13664">4943 1186 7569,'0'-10'-576,"0"2"1,0 6 743,0-4-38,0 5 0,2-7 31,4 8 1,-4-2 87,4-4-164,-4 4-84,-2-6 0,-2 8 0,-4 0-25,-6 0 1,3 0 0,-3 2 0,-2 2 5,-1 2 0,3 8 0,1-3 1,-1 5 12,2 1 1,-3 1 0,5-1 0,0 1 1,0-1 1,-3 0 0,5 1 0,2-1 12,2 1 1,2-1-1,0 1 1,0-1 35,0 1 0,6-1 0,2 1 0,-1-1-22,1 1 1,6-7-1,-3 1 1,5-1-14,1-1 1,1 4 0,-1-6 0,3-1-26,3 1 0,-4-2 1,5-6-1,-5 0-13,-1 0 1,-1 0 0,0 0 0,1 0 10,-1 0 0,-5 0 0,0 0 0,-1-2 21,-1-4 0,-2 2 1,-8-7 7,0-3 1,0 4 0,0-1-5,0-3 1,-2 1-1,-2-1 1,-4 4-12,-2 2 1,1 1 0,-5 3 0,3-2-37,-3 2 0,-2 2 0,-1 2-52,0 0 0,-1 0 0,1 2 0,-1 2-44,1 2 0,-1 7 0,3-1-140,3 4 0,2-5 274,5 1 0,3-1 0,-6 7 0</inkml:trace>
  <inkml:trace contextRef="#ctx0" brushRef="#br0" timeOffset="14536">5415 1203 7124,'-10'-8'-696,"0"6"900,5-3 0,3 1 34,-4-2-163,4 4-95,-6-6 1,4 8-2,-7 0-52,7 0 81,-4 0 6,8 0 0,8 2 0,3 2 67,5 2 0,1 0 0,1-6 0,-1 0-45,1 0 0,-1 0 0,1 0 0,-1 0-15,1 0 0,5 0 0,0 0 1,-2 0-22,-1 0 1,-1-6 0,3 0 0,1 2 1,-2 2 1,-1 2 0,-1-2 0,2-2-9,3-1 1,-7-1 0,-5 6 0,1 0 8,3 0 0,-4 0 5,-1 0 0,-5 0 1,4-2 28,-3-4 1,1 4 47,-2-4-97,-4 4-24,6 2 66,-8 0 0,-2 2-7,-4 4 1,2-2-11,-8 8 0,7-9 1,-5 5-1,0-2-1,1 0 1,3 6 0,-4-5 0,0 1-1,1 0 1,3 3-1,-4-3 1,0 0 5,1 0 0,3 3 1,-6-3-1,1 2 29,1 3 1,-4-3-1,7 0 1,-1 0 4,0-1 0,-6 3-27,3 5 1,1-1 0,0-3 0,3-1 25,3 2 1,-4-5-1,2 3 3,2 2 0,0-5 0,0 3-18,-1 2 0,-1 1 1,4 2-11,-4 1 1,4-6-1,-4-1 28,4 3 1,2-4-58,0 1 1,0-5-124,0 6 1,0-7-384,0 7-101,8-8 1,2 4-98,7-8 707,-7 0 0,6-8 0,-7-2 0</inkml:trace>
  <inkml:trace contextRef="#ctx0" brushRef="#br0" timeOffset="32737">4664 3631 6089,'0'-10'263,"0"2"0,2 8-216,4 0 1,-3 0 71,9 0-56,-8 0 0,6 0-47,-5 0 1,-1 0 0,6 2 7,-2 4 1,-2-2-1,-6 7-25,0 3 1,5-4 0,1 1 0,-2 3 13,-2 2 1,4 1 0,0 0 0,-2 1-12,-2-1 0,-2 3 1,0 1-1,0 2 4,0-1 1,5-3 0,1 1-1,-2 1-2,-2 2 1,-2 2-1,0-3 1,0 3-4,0 2 1,0-5 0,0 3-1,0-2 1,0 0 0,0 3 1,0-5-1,0 2 19,0-1 1,0 3-1,0-2 1,0 0 1,0 3 1,0-7 0,0 6 8,0 0-26,0-5 1,0 5 0,0-8 0,0 1 1,0-1 1,-2 5 0,-2-3 0,-2-3 0,2-1 1,3 1 0,1 1 0,0 1-4,0-1 0,0 3 0,0 1 0,0 2 0,0-1 1,0-3-1,0-2 1,0 1 13,0-1 0,0 3 1,0 1-1,0 2 14,0-1 0,0-3 1,0 1-1,0 1-3,0 2 0,0 0 1,0-5-1,0-1-22,0 1 1,0 5 0,0 0-1,0-1 3,0-3 1,5-1 0,1-1 0,-2 1 7,-2-1 0,-2 0 1,0 1-2,0-1 0,0 1 0,0-1 1,0 1-3,0-1 0,0 1 0,0-1-5,0 1 0,0-1 1,0 1-1,0-1 13,0 0 1,0-5 0,0 0 10,0 1 0,-6 3-33,0 1 0,1-5 0,5 0 29,0 1 0,0-3 6,0 2 1,0-1 8,0 7 0,-2-1-1,-4 1 0,4-1-4,-4 1 0,4-7-18,2 1 1,0-6-97,0 5-138,0-7-346,0 4-386,0-8 708,0 0 0,0 0 0</inkml:trace>
  <inkml:trace contextRef="#ctx0" brushRef="#br0" timeOffset="33224">4559 5744 7569,'0'-10'-1299,"0"0"1347,0 5 0,0 1 300,0-8-269,0 8 0,2-4-49,4 8 0,3 0-51,9 0 1,-6 6 0,-1 2 20,3 2 1,-5-6-1,1 3 1,0-1-3,0 0 1,-5 0 0,5-4 0,0 2-10,0 1 1,-5 1-119,7-6 0,0 0-22,5 0 0,-5 0 0,-1 0 31,3 0 120,-6 0 0,7-7 0,-5-3 0</inkml:trace>
  <inkml:trace contextRef="#ctx0" brushRef="#br0" timeOffset="33441">4873 5622 7266,'0'-10'197,"0"2"-115,0 8 1,0 2 0,0 4-222,0 6 1,0 3 0,-2 3 63,-3-1 1,3 0 0,-6-1 0,2-2-157,0-3 0,-5 1 231,5 5 0,-16 1 0,3-1 0</inkml:trace>
  <inkml:trace contextRef="#ctx0" brushRef="#br0" timeOffset="37337">5048 5849 7409,'-12'0'-618,"3"2"1,-1 1 592,0 3 1,4 0 0,-5-6 57,-3 0 0,-1 0 0,-3 2 0,1 2 6,-1 2 1,7 0-1,-1-6 1,-2 0-9,-1 0 0,-3 0 0,1 0-6,-1 0 0,1 0 1,0 0-1,-1 2-33,1 3 1,-3-3-1,-1 4 1,-2-2 5,1 2 1,1-4 0,-2 5 0,-5-1 7,1 0 0,-6 2 1,4-4-1,-4 4 11,-2 1 0,0-3 0,0 4 1,0-1-3,1 1 0,-7-4 1,0 4-1,2-3 16,2-3 1,-3 6 0,-1 0-1,0-1 5,-2-3 0,7 4 0,-3 0 0,8 1-20,7 1 0,-1-6 1,2 5 17,2 3 0,9-4-97,6 1 1,4 1 0,4 5-21,4 1 0,2-6 0,5-1 1,-1 1 35,2-2 0,-5 5 0,3-3 37,1 3 1,-5 3-1,-2-1 1,-4 1 19,-2-1 1,0 1 0,-2-1 0,-4 0 13,-5 1 0,1-1 1,-2 1-1,-1-1 2,-3 1 0,-7 5 0,0 0 0,1-1 3,3-3 0,1 1 0,1 1 0,-1 2-12,1-1 0,-1-1 0,3 0 0,1 2-13,3-1 1,5 3-1,-4 0 1,0 1-17,1-1 1,3 4 0,-4-4-1,2 2-33,5 4 1,-5-4 0,2 1 0,0-1 35,-2 0 0,7-4 0,-7 4 0,2 1 8,0-1 0,-2-4 1,4 6-1,-1 0 41,1-2 1,0 1-1,0-7 1,-2 4-30,2 2 1,2 0 0,2 3 0,0-5-2,0 0 0,0 0 0,0 6 0,0-2 1,0 2 0,0-3 1,0 1-1,0 0-29,0-2 1,6 10-1,0-6 1,-2 0 14,-2 2 1,-2 0 0,0 2 0,0 0 0,0 0 0,-2 0 0,-2 0 0,-4-2 1,-1-4 1,-1 4-1,-4-4 1,5 4 8,1 2 1,-4-8-1,6-2 1,2-2-12,2 1 0,2-1 0,0-6 1,0 1-61,0-1 0,8 1 1,4-1-1,5 1 20,7-1 1,1-1 0,6-3 0,-2-1 4,2 2 0,8-1 0,2 1 0,-3-3 0,-1 3 1,-8 0 0,-1-1 0,-3-1 64,-4 1 0,-3 3 0,-5 1 0,-3 1-18,-2-1 0,-3 1 1,-5-1-1,2-1 59,4-5 1,-4 5 0,4-5 0,-2 3-12,2-2 1,-2 3 0,5-3 0,1 1-80,0-1 0,-4 2 0,5-7 1,3 1-48,1 0 1,3 4 0,-1-7 0,3 1 26,3 2 0,-2-6 1,8 4-1,2-4 17,2-2 0,0 6 0,0-1 1,0-1 28,4-2 0,2-2 1,-4 0-1,0 0-18,0 0 0,0 0 0,0 0 0,0 0 13,0 0 1,5 0-1,1 0 1,-2 0-8,-2 0 0,3 0 1,1 0-1,-2 0 39,-2 0 0,0 0 1,2 0-1,1 0 51,-1 0 0,0 0 0,0 2 0,3 2-44,3 2 0,-4 5 0,3-3 0,1 0-24,0 0 0,-5 3 0,5-3 0,-2 0 8,-4 0 0,-3-1 1,-1-3-1,-2 2-81,-4-2 0,-3 0 0,-9 0 0,1 2 76,-1-2 1,-5-3 0,-3 1 201,-1 4-71,-2-4 0,-8 12 63,-4-8-226,4-1 0,-4-5 0,12 0 1,6 0-58,3 0 0,11-2 0,3-1 0,4-3-32,2 2 0,5-4 0,3 0 0,0 1 31,0-1 1,3-6-1,-3 3 1,0-5 12,-1-1 0,-3-7 0,-8-1 0,-4-2 35,-2-4 0,-3-2 0,-11-2 0,-5 0 79,-4 0 0,-2-6 0,-2 1 0,-4 1 14,-5 2 1,-5-4 0,-1 0 0,-1 1-28,1-3 1,-6 6 0,-1-6-1,3 3-8,2-1 0,7-6 1,0 5-1,1-1-90,1 0 1,-4-5-1,9 3 1,1-1-29,2-1 0,2 6 0,0-3 0,0-1 37,0 0 0,2 5 0,3-5 0,5 0 29,0 1 0,5-1 1,-3-3-1,2 1 19,-3-2 0,5-1 0,-5-2 0,3-1-19,-2 1 1,-3 1 0,-5 3 0,2 3 25,-2 3 1,-2 1 0,-2 6 0,0 0 25,0 0 1,0 0 0,-2 0 0,-2 2 24,-2 4 0,-5-4 1,5 4-1,2-2-32,2 2 0,-4-4 0,0 4 1,2-2-27,2 2 1,2-4 0,0 5-1,0-1 11,0 0 1,0 8 0,0-2-1,0 3-47,0 3 1,0-7 0,0 1 0,0 2 42,0 1 1,-1 3 0,-3-1 8,-2 1 0,-6 0 0,4-1 0,1 1 3,-1-1 1,-6-5 0,3 0 0,-3 1-7,2 3 0,-3 1 0,5 1 0,-1-1 3,-1 1 0,0-1 0,-5 1-21,-1 0 0,1 5 1,-2 2-1,-3 1 6,-1-1 1,0 6 0,3-2 0,-1 4-18,-2 2 0,-3 0 0,5-2 1,-4-2 17,-2-1 1,-1-1-1,-1 6 1,4 0 2,0 0 0,4 0 0,-9 0 0,1 0-3,2 0 0,-6 0 0,6 0 0,-2 0 1,0 0 0,2 0 0,-4 0 0,1 0 26,-1 0 1,4 2 0,-2 2 0,-2 1-21,-2-1 0,4 4 1,0 0-1,0 0 0,2-1 0,-4 5 0,5-6 1,1-2-22,0-2 1,2 0-1,5 1 1,1 3 17,-1-2 1,1-2-1,-1-2 2,1 0 1,-1 0 0,1 0 0,-1 0-8,1 0 0,-1 0 0,1 0 0,0 2-31,-1 4 0,-5-2 0,0 5 0,1 1-49,3 0 1,-1-1 0,-1 5 0,-2-2-121,1 1 199,-5 3 0,0-6 0,-8-3 0</inkml:trace>
  <inkml:trace contextRef="#ctx0" brushRef="#br0" timeOffset="38492">6166 5953 6107,'17'0'30,"1"0"0,-1-2 0,1-1 0,-1-3-13,0 2 1,3 2 0,1 0 0,4-2 87,3-2 1,-5-5-1,6 5 1,2 0-37,2-2 1,2 1 0,0-7 0,0 2-23,0-1 1,0 3-1,2-2 1,1 1-43,3 1 1,0-6-1,-6 7 1,0-3-15,0 0 0,-2 3 0,-2-3 0,-4 4-5,-2 1 1,-2 5-1,-5-6 1,-1 2-35,1 0 0,-1 0 1,1 6-1,-1 0-15,1 0 1,-7-1-1,1-3-56,1-2 1,3 0-296,1 6 241,1 0 173,-1 0 0,-7-8 0,-2-1 0</inkml:trace>
  <inkml:trace contextRef="#ctx0" brushRef="#br0" timeOffset="38728">7231 5517 7479,'17'-6'-685,"1"0"744,-1 2 0,3 2 0,1 2 0,2 0-2,-1 0 0,3 2 0,-2 2 1,-1 4-57,-3 2 0,-3 1 1,-5 7-1,-5 1-39,-4 4 0,-2-1 0,0 7 0,0 0-134,0-2 0,-8 4 0,-3-6 0,-7 1 26,-5-1 0,3-2 0,-3-5 146,4-1 0,-6 1 0,-3-1 0</inkml:trace>
  <inkml:trace contextRef="#ctx0" brushRef="#br0" timeOffset="39244">8034 5150 7392,'0'-17'-998,"6"5"1243,0 0-173,0 8 1,-14-3-1,-4 7-46,-3 0 1,-3 2 0,1 3 28,0 7 0,1-2 1,2 1-58,3 3 1,7 2 0,-2 1 1,4 0 1,2 1-1,2-3 1,2-1 14,2-2 1,7-7 0,-1 5 0,4 0-37,1 0 1,0-5 0,1 5 0,-1-2 10,1-4 0,-1 5 0,1 1 5,-1 0 1,-5 3 0,0-5-1,-1 2 4,-1 4 0,-2-5 0,-6 3 0,1 1-2,3 3 0,0-4 1,-6-1-1,0 3-6,0 1 1,-2-3 0,-4-2 6,-5-3 1,-7 5 0,-3-6 0,-2-2-5,1-2 0,1-2 0,0 0 0,-3 0-24,3 0 1,7 0-1,3 0-312,-3 0 1,6-8-36,3-4 377,10-3 0,13-10 0,9-3 0</inkml:trace>
  <inkml:trace contextRef="#ctx0" brushRef="#br0" timeOffset="39674">8698 5255 7569,'6'-18'-122,"0"1"-115,-2-1 0,-4 1 1,-6 0 372,-6-1 1,-3 8-38,-3 5 0,1 3 0,-1 2-34,1 0 0,-1 0 0,1 0 1,-1 0-40,1 0 0,5 7 1,1 5-1,-3 2-24,-2-3 1,5 5 0,1-5 0,2 5 26,4 1 0,3 1 0,1-1 0,0 1-108,0-1 1,0 1-1,0-1 50,0 1 0,7-9 0,5-3 0,3-4-84,3-2 1,-1 0 0,1 0 0,-1 0 78,1 0 1,-1-2 0,1-4 29,-1-5 0,1-3 0,-3 1 0,-1 1 71,-3-2 0,-7 5 0,4-1 144,0 2 0,-6 0 15,4 3-316,-5 3 1,-1 2 7,0 11 1,2 3-1,2-1-12,2-1 1,2-8 0,-4 4 0,4-2-850,1-1 943,-5 1 0,12-6 0,-7 0 0</inkml:trace>
  <inkml:trace contextRef="#ctx0" brushRef="#br0" timeOffset="40236">8977 5150 7569,'0'-10'-849,"0"3"887,0 7 1,0 2 0,2 1-1,2 5 38,2 2 0,0-4 0,-6 5-43,0 3 1,0 1-1,0 3-63,0-1 0,0-5 2,0 0 0,0-7 0,0 7 47,0-8 1,0 2-1,0-12-12,0-6 0,2-3 0,2-3 13,2 1 1,7-1-1,-3 1-12,0 0 0,3 5 0,-5 2 0,2 0-12,3 1 1,-3 5-1,2-2 1,1 4-8,3 2 0,1 0 1,1 0-10,-1 0 1,0 2 16,1 4 0,-6 4 0,-3 7-8,-1 1 0,-2-1 0,-6 0 1,0 1-9,0-1 0,0-5 0,-2-2 21,-4-3 0,2 5 28,-7-6 1,5 0-2,-6-6 1,8-2 0,-2-4 8,4-6 1,4-3-1,2-3 1,4 1-30,2-1 1,-4 1-1,5 0 1,3-1-21,1 1 1,-3 5 0,0 2-10,1 2 0,3-3-20,1 5 0,1 2-32,-1 10 0,-7 4 1,-4 7-90,-4 1 1,3-1-1,1 1-342,-2-1 503,-2 0 0,-2 1 0,0-1 0</inkml:trace>
  <inkml:trace contextRef="#ctx0" brushRef="#br0" timeOffset="40503">9659 5098 7569,'0'-12'-853,"0"0"953,0 9 1,0-3 0,0 12-40,0 5 0,5 5 0,1 1 0,-2 1-36,-2-1 0,-2 8 0,2 2 0,2 1-46,2-5 0,-1 4 0,-5 0 1,2 2-78,4 0 0,-4-7 0,4 3 0,-4-2-10,-2 1 1,0-1-1,0-6-150,0 1 1,-6-7 257,0 1 0,0-8 0,-1 4 0,-3-8 0</inkml:trace>
  <inkml:trace contextRef="#ctx0" brushRef="#br0" timeOffset="40782">9676 5272 7235,'10'-17'-197,"-1"-6"0,-5-1 0,2 3 0,0 2 266,2 1 0,-4 3 0,5 1 0,1 2-20,0-1 0,-1 3 0,5 0 0,-2 3-48,1 3 0,3-4 1,1 2-1,1 2-4,-1 2 1,1 2-1,-1 0 1,1 0 11,-1 0 1,-5 0 0,-1 2-17,3 4 0,-4 2 0,-1 5 1,-1-1-1,-4 2 4,-2 1 1,-2 5 0,-2 1-1,-4 2-35,-6-1 0,-1-9 0,-1-1 0,3 1 11,-3 3 1,-1-6-1,-3-3 1,1-1-48,-1 0 0,-5 0 1,0-4-1,1 2-140,3 1 0,1 1 214,1-6 0,-1-15 0,1-5 0</inkml:trace>
  <inkml:trace contextRef="#ctx0" brushRef="#br0" timeOffset="41079">10078 4609 6593,'0'-18'170,"2"9"-121,3 3 1,3 12 0,6 5-1,-3 5 51,3 1 0,-4 6 0,-1 3 0,1 1-69,0 4 1,-6-4-1,2 2 1,-5 2-22,-1 2 0,0-4 0,0-2 1,0 1-27,0-1 0,0-4 0,0 4 0,0-2-247,0-3 1,0-3 0,0-1-234,0-1 496,8 1 0,-6-1 0,6 1 0</inkml:trace>
  <inkml:trace contextRef="#ctx0" brushRef="#br0" timeOffset="41428">10497 5010 6481,'17'0'206,"1"0"0,-1 0-184,1 0 1,-1 0 0,-1-2-1,-3-1-27,-1-3 1,-6-2 0,5 2 19,3-6 0,-6 3 1,-2-3 5,-5-1 1,-1 3 5,0-2 1,-7 3-1,-5-3 35,-3 6 0,-3 4 0,1 2 0,-1 2-12,1 4 0,-1 2 0,3 5 0,1-1-13,2 1 0,9 3 0,-3 1 0,4 1-7,2-1 0,0 1 0,0-1 0,0 1-10,0-1 0,8 1 0,5-3-52,9-3 0,-1 1 0,8-7 1,2-2-333,2-2 0,2-2 364,0 0 0,8 8 0,1 2 0</inkml:trace>
  <inkml:trace contextRef="#ctx0" brushRef="#br0" timeOffset="43076">4053 6792 6130,'0'9'284,"0"7"-210,0-14-53,0 6 10,0-8 1,0-2-78,0-4 1,0 2 55,0-8 1,0 1-9,0-7 0,5 7 67,1-1-44,8 0 0,-6 1 0,5 1 0,-1 2 1,-6 2-9,5 6 0,1 0 0,5 0 9,1 0 0,-7 0 0,1 2-8,2 4 0,-5-2 0,3 8 1,2 1 0,-5 3 0,1 1-31,-2 1 1,0-7 0,-5 1-1,3 2-22,-2 1 1,-2-3 0,-2-1-35,0 3 0,0 1 57,0 3 1,-2-8 0,-2-3 5,-2 1 0,-1-6 40,1 4 0,2-6 1,-6-6 4,2-6 1,3 3 0,5-3-29,0-1 0,0-3 0,0-1 0,0-1-14,0 1 1,0 5 0,0 0-1,2 1 10,3 1 0,-1-6 1,8 7-19,2-1 0,-5-4 0,3 9 0,-1-1 21,-1-2 1,6 6 0,-5-4-1,5 4 22,1 2 1,1 0 0,-1 0 6,1 0 0,-1 0 0,1 0-13,-1 0 1,-7 2 0,-2 4-50,-1 6 1,-5 3 0,6 3-53,0-1 0,-6 1 0,4-1-103,-4 1 0,-2-1 1,0 1-221,0-1 397,0 0 0,7 1 0,3-1 0</inkml:trace>
  <inkml:trace contextRef="#ctx0" brushRef="#br0" timeOffset="43434">4803 6704 7569,'10'0'-1009,"-2"0"1279,-8 0-175,0-7 0,2 5-58,4-4 1,-2 4 0,7 2-87,3 0 0,-4 0 0,1 0-75,3 0 0,-5 0 0,3 0-45,2 0 1,-5 2 168,3 4 0,-8-4 0,4 5 0</inkml:trace>
  <inkml:trace contextRef="#ctx0" brushRef="#br0" timeOffset="43646">4838 6896 6430,'18'0'340,"-1"0"-387,1 0 0,-1 0 1,1 0-275,-1 0 1,1 0 320,-1 0 0,1 0 0,-1 0 0</inkml:trace>
  <inkml:trace contextRef="#ctx0" brushRef="#br0" timeOffset="43965">5275 6652 7390,'0'-12'-656,"0"1"861,0 7 1,2-4-103,4 8 1,-4 2 0,4 4-55,-5 5 0,-1 5 1,0 1-1,0 1-36,0-1 1,0-5 0,0 0-1,0 1-40,0 3 0,0 1 1,0 1-1,0-1-211,0 1 1,0-7-1,0 1-123,0 1 1,0 3 360,0 1 0,8-7 0,2-2 0</inkml:trace>
  <inkml:trace contextRef="#ctx0" brushRef="#br0" timeOffset="44404">5537 6704 7569,'-10'-11'-13,"4"-1"-261,5 8 150,-7-4 1,4 8 134,-8 0 1,8 8 0,-3 4-33,-1 3 0,6-3 0,-4 0 0,4 1 7,2 3 1,0-5 0,0 1 8,0 2 0,0 1 0,2 3-9,4-1 1,-2-5 2,7-1 0,1-7 1,6 2-16,-1-4 0,-5-2 1,-1-2 7,3-4 1,-4 2 0,-1-7 26,-1-3 0,4-1 0,-7-3 23,-1 1 1,-2 5 0,-2 0-6,0-1 1,0-3 0,-2 1-73,-3 3 0,1-1 0,-8 7-106,-2 2 0,5 2 1,-3 4-309,-1 4 459,5-4 0,-8 13 0,7-5 0</inkml:trace>
  <inkml:trace contextRef="#ctx0" brushRef="#br0" timeOffset="44775">5886 6635 7425,'0'-12'-224,"0"0"0,-2 8 183,-3-1 0,-5 3 0,-6 4 59,5 3 1,-5-1 0,6 8 0,-1 0 3,-1-3 1,6 7 0,-3-5-1,1 5-1,4 1 1,2 1 0,2-1-32,0 1 1,0-1 0,2 1-25,4-1 0,-2-5 0,7-2 45,3-3 1,1 1-1,3-4 1,-1 2-4,1-2 1,-1-4 0,1-4-1,-1-4 1,1-2 0,-1 4 0,-1-5 1,-3-1 21,-1 2 0,-8-5 1,2 3-35,-4-3 1,-2-3-1,0 1-72,0-1 1,-8 9 74,-4 3 0,-11-4 0,-4 0 0</inkml:trace>
  <inkml:trace contextRef="#ctx0" brushRef="#br0" timeOffset="45750">3878 7630 7434,'-10'-2'-492,"4"-4"1,4 2 582,2-7 1,0 5 25,0-6 1,8 6-73,4-5 1,3 7 0,3-2-26,-1 4 0,-5 2 0,0 0-17,1 0 1,3 0-1,-1 2-9,-3 4 0,1-2 0,-5 7 0,0 3 7,0 2 0,-2-5 1,-6 1-1,0 1-48,0 3 1,0 1 0,0 1 28,0-1 1,-6 1 0,-2-3-1,0-1 10,0-2 0,-5-7 0,1 5 0,-3 0-25,-3-1 1,7-5-1,-1 2 1,-2-2-65,-1 2 1,-3-4-296,1 4 392,-1-4 0,1-2 0,-1 0 0</inkml:trace>
  <inkml:trace contextRef="#ctx0" brushRef="#br0" timeOffset="46127">4122 7560 7067,'10'-12'-404,"-4"1"0,-4 5 527,-2-6 0,0 7 87,0-7-147,0 8-39,0-4 0,-8 8-12,-4 0 1,5 2-1,-1 2 1,2 4-13,0 2 1,-1-5 0,3 7 0,-2 2 1,2 1 1,0 3 0,0-1-1,-2 1 9,2-1 0,3 0 0,1 1 0,0-1 18,0 1 1,0-1 0,1 1-32,5-1 0,-2-1 1,8-5-1,1-5-7,3-4 1,1 4-1,1 0 1,-1-2-128,1-2 1,-1-2 0,1 0 0,-1-2-113,1-4 1,-1 2 247,1-8 0,-1 1 0,0-7 0</inkml:trace>
  <inkml:trace contextRef="#ctx0" brushRef="#br0" timeOffset="46653">3843 7351 6205,'12'0'96,"-1"0"0,1 0 1,5 0-3,1 0 1,-1 0 0,1 0-52,-1 0 0,1-2 1,-1-2-1,1-2-34,-1 2 1,1 2 0,-1 2-92,0 0 0,1 0 0,-1 0 0,1 0-38,-1 0 0,-5 0 1,0 0-254,1 0 373,3 0 0,1 0 0,1 0 0</inkml:trace>
  <inkml:trace contextRef="#ctx0" brushRef="#br0" timeOffset="47204">4681 7438 6714,'18'0'80,"-1"0"1,1 0-54,-1 0 1,1 0 0,-1 0 0,0 0-25,1 0 0,-6 0 0,-1 0 0,1 2-244,-2 4 1,5-4-202,-3 3 334,3 5 108,-5 0 0,5 0 0,-5-3 0</inkml:trace>
  <inkml:trace contextRef="#ctx0" brushRef="#br0" timeOffset="47445">4838 7682 7345,'-9'8'-673,"1"-6"826,8 6 1,2-8-1,4 0-160,5 0 1,5 0 0,1 0 0,1 0-88,-1 0 0,1 0 0,-1 0 1,1 0-250,-1 0 1,1 0 342,-1 0 0,8 0 0,2 0 0</inkml:trace>
  <inkml:trace contextRef="#ctx0" brushRef="#br0" timeOffset="47938">5537 7403 7569,'6'-12'-223,"0"1"-224,-1 7 1,-6-4 520,-5 8 0,2 0-19,-8 0 0,1 2 1,-7 2 4,1 2 1,5 5-1,0-3 1,1 2-36,1 3 0,-4-3 0,7 2 0,-3 1-25,-4 3 0,7 1 0,-1 1 1,2-1-42,0 1 0,0-1 0,6 1 17,0-1 1,0 1-1,2-3 1,2-1 3,2-3 0,8-7 0,-3 2 0,5-2 6,1 2 1,1-4 0,-1 3 0,1-3 5,-1-2 0,1-5 0,-1-1 0,-1 0 9,-5-2 0,5 4-2,-5-7 0,3-1 117,-2-5 1,-7 1-117,-10 4 0,1-1 1,-8 7-1,-2 2-142,-1 2 0,-3 4 37,1 4 1,0-2 0,-1 5 0,3 1 0,1-2 104,2 0 0,1 5 0,-7-3 0</inkml:trace>
  <inkml:trace contextRef="#ctx0" brushRef="#br0" timeOffset="48379">5799 7333 7569,'10'0'-1201,"-3"0"1498,-7 0-165,0 0 0,0 8-94,0 3 0,0-1 0,0 2 0,0 1-41,0 3 0,-2-1 0,-1-1 0,-3-2 15,2 1 0,0 1 0,0-1 0,-2-1 1,2 2 0,1 1 0,-1 3-17,-2-1 0,0-5 0,6-1 17,0 3 1,8-6 3,3-2 0,5 1 0,1-1 0,1-2-15,-1-2 1,1-2 0,-1 0-59,1 0 0,-1 0 0,1 0-101,-1 0 0,1 0 0,-1-2-86,1-4 1,-7 4 71,1-4 0,-8 3 171,2-3 0,-12 4 0,-4-6 0</inkml:trace>
  <inkml:trace contextRef="#ctx0" brushRef="#br0" timeOffset="48583">5991 7508 7430,'-10'17'496,"5"1"-460,3-1 1,2 1-1,0-1 1,0 1-159,0-1 0,-2 2 0,-2 3 0,-2 3 122,2 2 0,-6 2 0,1 6 0</inkml:trace>
  <inkml:trace contextRef="#ctx0" brushRef="#br0" timeOffset="50145">4035 8311 5773,'0'10'112,"0"-2"0,0-10-86,0-4 0,2 4-33,4-4-89,-4 4 62,6 2 1,-8-2 33,0-4 0,1 4 146,5-3-77,-4 3 0,12 0-22,-8-4 1,1 4-1,-3-6 30,2 0 0,0 5-27,-6-9-38,0 8-17,0-12 0,-2 15-3,-4-5 1,-4 4 0,-5 4 7,3 4 0,-3-5 0,5 7 0,-2-2-3,1 0 0,-1 7 1,-5-3-1,1 2 3,5-1 1,-3-5 0,6 6 4,-2 1 0,7 3-2,-3 1 0,6 1 0,6-3 4,5-3 1,5-2 0,3-6 0,2 2 12,3-3 1,-1-1 0,-5-2 7,-1 0 0,0 6 0,1 0 0,-1-2 13,1-2 1,-7-2 0,1 0-24,2 0 0,1 6 1,1 1-40,-5 3 1,-1-4 0,-4 6 0,-4-1-3,4 7 0,-4-7 28,-2 1 0,-2-2 1,-4 3-5,-6-1 0,-3-2 0,-3 3 18,1-1 0,-1-8 1,1 3-8,-1 1 1,1-6-239,-1 4 174,9-4 52,1-2 0,8 0 0,0 0 0</inkml:trace>
  <inkml:trace contextRef="#ctx0" brushRef="#br0" timeOffset="50535">4559 8398 6694,'17'0'65,"-5"0"0,0 0-48,1 0 0,3 0 1,1-2-1,1-1-8,-1-3 0,-5 0 0,0 6-91,1 0 0,3 0 0,1 0-470,1 0 552,-1 0 0,0 8 0,1 1 0</inkml:trace>
  <inkml:trace contextRef="#ctx0" brushRef="#br0" timeOffset="50754">4664 8608 7569,'0'10'-1219,"0"-3"1269,0-7 0,2 0-50,4 0 1,3 0-1,9 0 1,-1 0-6,1 0 0,-1 0 1,1 0-304,-1 0 308,0 0 0,1 0 0,-1 0 0</inkml:trace>
  <inkml:trace contextRef="#ctx0" brushRef="#br0" timeOffset="51587">5153 8346 6920,'0'-12'-78,"0"1"0,0 5 0,2-4 0,4 1 149,5-1 1,-1 4 0,2-4-1,1 1-5,3-1 0,1 4 1,2-4-1,3 1 9,1-1 0,0 6 1,-5-2-64,-1 4 1,1 2 0,-1 0-26,1 0 1,-1 0 0,1 2 27,-1 4 1,-7-2-1,-2 8-76,-1 1 0,-5-3 1,4 2 14,-4 1 0,-4 1 0,-2-1 0,-4-1 16,-1 1 1,-1-3 0,-4 0 0,3-2 30,-3-4 1,5 3 0,-3-1 7,-2-2 54,-1-2-23,5-2 0,4 0-13,12 0 1,4 0 0,7 0 0,1 0 1,-1 0 0,1 0-16,-1 0 0,-1 2 1,-3 2-1,-1 4-15,1 1 0,-3-5 1,0 4-1,0-2 10,-1 0 0,-5 1 1,2-1-9,-4 6 0,4-3 0,0 3 15,-3 2 1,-1-5-1,-2 3-3,0 2 1,-5-5 0,-3 3 0,-2 0 14,-3-3 0,3 5 1,-2-6-1,-1-1 11,-3 1 0,-1 6 1,-1-5-1,1 1 2,-1-4 1,1 2-1,-1-1 1,1 1 16,-1 0 1,1-2 0,-1-6-1,1 2 3,-1 4 0,1-4 0,0 3 142,-1-3 0,6-2-144,1 0 0,1-2-49,-2-3 1,-1 1-49,7-8 1,-2 6-280,2-5-517,5 7 835,-7-4 0,8 8 0,0 0 0</inkml:trace>
  <inkml:trace contextRef="#ctx0" brushRef="#br1" timeOffset="66217">6690 1919 6000,'2'-10'16,"3"3"3,7-1 1,4 6 0,1-4-7,0 4 1,1 2 0,-1 0-1,1 0-12,-1 0 1,1 0 0,-1 0 0,1 0 7,-1 0 1,6 6 0,1 2 0,-1 0-4,2-1 1,-3 5 0,7-4 0,2 1 1,2 5 0,2-4 0,0 1 0,1 3 2,5 1 1,4 1-1,5-2 1,1-3-6,1 3 0,-1-1 0,13 1 0,0-4-4,-2-3 0,4 7 0,-6-4 1,0 1-2,0 1 0,10-2 0,-4 3 0,2-1 8,6 2 1,-2 1 0,7 1-1,1-3 12,-1-1 0,3-1 0,5 7 0,0-1-15,1 1 0,3-3 0,0-1 0,0 0-7,6 5 0,-4-2 0,4 7 0,0-5-4,-47-10 1,-1 0 0,5-1 0,-1 1 0,-2 0 0,-1-1 0,2 1 0,1 0-40,-1-1 1,1 1 0,4 3 0,0 0-1,-5-1 1,-1 1 0,1-1 0,1-1 39,0 0 1,0 0 0,-1-1 0,-1 1 0,6 1 0,1-1 0,-1 2 0,0 0 15,1-2 1,-1 1-1,1 2 1,0-1-1,3 0 1,0 0 0,0-1-1,-1 1-5,-2 1 0,0-1 0,2-1 0,1-1 0,-4 4 1,0 0-1,1-1 0,0 1-2,1 0 0,-1-1 0,-3-1 0,0-1 0,3 3 0,-1-1 0,-1 0 0,-1 0-4,-4-3 0,0 1 0,2 1 0,-1 1 0,-2-1 0,-1 0 0,2-2 0,-1 1-2,0-1 1,-1-1-1,2 0 1,-1 0-1,43 8 1,0 1 6,2-1 0,-7 1 1,3-3-1,-6-1 4,-1-3 0,-1 1 1,-7 5-1,1-1 35,-3-4 1,2 3-1,-14-5 1,2 1 30,0 1 1,-8 0 0,4 5 0,-3-1-42,-5-5 0,4 5 1,-11-6-1,0 1-64,-5 1 0,-5-6 1,-6 3-1,-5 1-69,-5 0 0,-3-4-12,-5 5 0,-5-7 1,-12 4 110,-5 0 0,-13-6 0,-3 5 0</inkml:trace>
  <inkml:trace contextRef="#ctx0" brushRef="#br1" timeOffset="67993">7039 1640 6942,'-12'0'88,"1"0"0,-1 8 0,-5 1-89,-1 1 1,6 3-1,1-5 1,-1 2-1,2 4 0,-5-1 0,3 1 0,-1-3 5,1 3 1,-3 0 0,3-1 0,-4-1 10,-1 1 1,5-3-1,1 0 1,-1-1 4,2 1 0,-3-4 1,5 4 6,-2-3 1,0 1 0,-3-4 3,1 2 1,3 2 0,-5-4 13,2 1-81,8 1-31,-3 2 1,7-4-48,0 7 108,0-7 1,2 4 181,3-8-152,-3 8 1,12-4-1,-6 5 18,1-1 1,-3 0-5,6-2 0,0 3 0,5 7-1,0-4 0,-5 1 1,0-5-10,1 2 0,3-1 0,-1 5 1,-1-2-1,-2 1 1,-7 3 0,7 1-11,2 1 1,1-1 0,3 1 6,-1-1 1,1-1-1,-1-3-30,1-1 1,-7-6 0,1 3-68,1-1 0,3 0 0,1-4 0,1 4 70,-1 1 0,-5-3 2,0 6 0,-1-1 0,7 7 0</inkml:trace>
</inkml:ink>
</file>

<file path=ppt/ink/ink18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6-26T10:06:51.717"/>
    </inkml:context>
    <inkml:brush xml:id="br0">
      <inkml:brushProperty name="width" value="0.05292" units="cm"/>
      <inkml:brushProperty name="height" value="0.05292" units="cm"/>
      <inkml:brushProperty name="color" value="#FF0000"/>
    </inkml:brush>
  </inkml:definitions>
  <inkml:trace contextRef="#ctx0" brushRef="#br0">8434 13940 0,'0'-25'172,"-25"25"-156,-24 0-16,-1 0 0,0 0 16,26 0-1,-51-24 1,50 24-16,-124 0 31,75 0-15,-25 0-1,-25 0 1,74 0-16,-74 0 16,25 0-1,25 0 16,49 0 16,-25 0-31,1 0-16,24 0 16,-75 0-16,1 0 31,50 0-16,24 0 1,0 0-16,0 24 16,0 1-1,-24 0 17,-1 0-32,25 0 15,25-1 1,-24-24 15,-1 25-15,25 0-1,-25 25 17,0-1-32,-24 50 31,24-74-16,25 0 1,0 0 62,0 25-47,0-26-31,0 1 16,0 0 0,25-25-16,24 50 31,26-26-15,-51-24-16,1 25 0,99 0 31,-25-25-16,1 0 1,148 50 15,-75-26-15,51 1 0,-51 25-1,-98-50 1,-1 0-1,-24 0 1,24 0 0,25 0-1,25 0 1,50-25 0,-50 25-16,25 0 31,-100-50-16,26 50 1,-26-24 0,51-26-1,-51 25 17,-24 0-32,0 25 31,0-49 16,-1-1-47,-24 25 31,0-24-15,25 49-16,-25-25 31,0 0 0,0-25-15,-25 26-16,1-26 15,-1 50-15,-50-50 16,51 26 0,-1-26-1,0 50 16,-25-25 1,1 0-17,24 25 1,0 0 0,0 0-1,1 0 16,-1 0-31,-25 0 16,1 0 0,24 0-1,0 0 1,0 0 0,0 0-16,1 0 15,-1 0 1,0 0-1,0 0-15,0 0 32,-49 0-32,49 0 31,0 0-15,1 0-16,-1-24 31</inkml:trace>
  <inkml:trace contextRef="#ctx0" brushRef="#br0" timeOffset="2530.09">10394 13990 0,'0'-25'156,"49"25"-140,-24 25-16,0-25 16,0 49-1,-1-49 1,1 25-1,0 25 204,25-50-203,24 0-16,0-25 15,-49 0 1,124-74 0,25-25-16,-26-25 31,-23 50-31,23-25 16,51-25 15,-75 75-16,-75 49-15,-24 0 16,25 0 15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1.197"/>
    </inkml:context>
    <inkml:brush xml:id="br0">
      <inkml:brushProperty name="width" value="0.08571" units="cm"/>
      <inkml:brushProperty name="height" value="0.08571" units="cm"/>
      <inkml:brushProperty name="color" value="#E71224"/>
    </inkml:brush>
  </inkml:definitions>
  <inkml:trace contextRef="#ctx0" brushRef="#br0">297 53 7466,'-11'-6'-156,"-1"0"0,6-2 1,-5 4 83,-3-1 0,4-3 0,-1 4 102,-3-2 1,-2 0-1,-1 6 1,0 0 18,-1 0 1,6 0 0,1 0 0,-3 0-23,-1 0 0,-3 8 1,1 4-49,-1 3 1,7 3-1,1-1 12,2 1 0,2-1 0,6 1 0,0-1-4,0 1 0,0-1 0,0 0 14,0 1 0,2-6 0,4-1 11,6 3 1,1-5 0,1 1-1,-2-2-4,1-4 1,-3-2-1,2-2 1,1 0-3,3 0 0,1 0 0,1-2 1,-1-2-9,0-2 1,1-7 0,-1 1 0,1-2 4,-1 3 1,-5-5-1,0 5 103,1-5 1,-5 4 482,-2 1-568,4-1-182,-9 2 1,7 10-57,-8 12 0,0 4 1,2-1-158,4-3 1,-2 3 373,7-3 0,1 3 0,6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06.989"/>
    </inkml:context>
    <inkml:brush xml:id="br0">
      <inkml:brushProperty name="width" value="0.08571" units="cm"/>
      <inkml:brushProperty name="height" value="0.08571" units="cm"/>
    </inkml:brush>
  </inkml:definitions>
  <inkml:trace contextRef="#ctx0" brushRef="#br0">1 385 8121,'1'9'-555,"5"-3"0,-3-5 231,8-1 0,-6 0 392,6 0 0,-6 0 44,6 0 1,0 0-30,5 0 1,-6 0-53,1 0 1,-6-5-49,6 0 1,0-8-26,5 3 1,-2-5-1,-1 1 24,-3 3 1,-6-3 0,3 3-17,0-3 0,-5-2-22,3 0 0,-3 0 20,-2 0 52,0 0-27,0 7 29,0 2 0,0 9 49,0 3 0,-5 4 0,-1 7-20,3 0 0,1-5 1,4-1-17,3 3 0,-3-4 1,5 2-10,0 1 0,0-3 0,6 0 0,-4 0-40,-2 0 1,5-4-1,-1 6 0,-2-8 1,0 4-1,0-1-126,0-1 1,-4 0-134,6-5 0,-1 0-74,6 0 351,0 0 0,0-7 0,0-2 0</inkml:trace>
  <inkml:trace contextRef="#ctx0" brushRef="#br0" timeOffset="1512">65 113 6829,'0'-16'866,"0"5"-984,0 0 1,0 6-197,0-6-264,0 8 45,0-4 533,7 7 0,-5 7 0,5 2 0</inkml:trace>
  <inkml:trace contextRef="#ctx0" brushRef="#br0" timeOffset="1971">658 1 7503,'7'8'-101,"-5"1"0,5-5 0,-2 3 110,1 2 1,4 2-1,-2 5 18,0 0 0,-4 0 0,3 0 0,-2 0 8,1 0 1,1 2-1,-3 1 1,1 3 3,-2-3 1,1-1-1,0-2 1,1 0-60,-2 0 0,-1 0 0,-2 0 0,0 0 23,0 0 0,0-5 0,2 0-327,3 1 0,-3-3 165,3 2 0,-3-6 159,-2 6 0,-7-8 0,-2 4 0</inkml:trace>
  <inkml:trace contextRef="#ctx0" brushRef="#br0" timeOffset="2647">514 305 8151,'10'0'-630,"1"0"489,-7 0 0,10 0 0,-3 0 0,3 0 0,2 0 43,0 0 1,0 0 0,0 0 0,2 0 118,3 0 1,-3 0 0,3 0 0,-1 0 68,1 0 0,-1 0 1,5 0-1,-2 0-45,-3 0 0,3 0 0,0 0 0,0 0-15,0 0 0,0-5 0,-3 0 1,1 1-41,-1 2 0,3 2 1,-1 0-1,-3 0-18,-1 0 1,3 0-1,1 0 1,-4-2-16,-6-3 0,2 3 0,-3-3 24,3 3 1,-5 0 166,-4-3-134,-3 3 0,-2-7 50,0 4-135,0 3 33,-7-5 1,4 7 0,-8 0 27,-2 0 0,4 0 0,-1 0 0,-3 0 13,-1 0 1,3 0-1,1 0 1,-3 0 42,-1 0 1,0 2 0,1 1 0,3 3-36,-3-3 0,4 4 1,-2-1-1,1-1 82,1 2 0,-4-3 0,6 7-33,-2 1 0,6-3 0,-3 2 100,5 1 0,1 2-130,0 2 1,1-1-1,3-3 1,3-3-43,2-2 1,2 4 0,5-6-125,0-1 1,2-1 0,1 1 0,3 1-48,-3-1 0,4-2 0,-1-2 0,-3 0-169,-1 0 352,5 0 0,-5-8 0,5-1 0</inkml:trace>
  <inkml:trace contextRef="#ctx0" brushRef="#br0" timeOffset="3521">1380 321 6215,'8'-2'367,"-2"-3"1,-3 3-512,3-3 1,-3 3 160,8 2 0,-6 0 96,6 0-72,-7 0 1,8 2 0,-7 3-18,-1 6 0,-2-2 1,-2 2-28,0 1 0,5-3 0,0 2-22,-1 1 1,3-3 3,-2 2 0,6-6 8,-5 6 1,1-8 37,-2 3 1,-3-6-27,3-6 0,-3 3-15,-2-8 0,0 0 0,0-5-17,0 0 0,0 6 1,0-1-37,0-2 0,2-1 71,3-2 1,4 0-1,7 2 15,0 3 0,-5 4 0,-1 7 0,3 0 5,1 0 1,2 0-1,0 0-11,0 0 0,0 0 0,0 0 0,0 2-5,0 3 0,-5-1 0,0 5 1,-1 0-4,-1 0 1,4 1 0,-6 6 13,2 0 0,-6-5 0,3 0 0,-4 1-4,-2 2 0,0-3 0,0 0-11,0 1 0,0 2 0,0 3-4,0-1-6,0-8 70,7 7 1,-6-15-66,5 0 0,-4-2 0,-2-9-48,0-1 1,0-2-1,0-3 47,0 1 1,0 0 0,0 0-3,0 0 1,0 0 0,1 2 2,5 3 1,-3-1 0,6 5 6,-2-2 0,6 5 1,-3-1 7,5 3 0,-5 0 0,1-1 0,2-3 4,1 3 0,2 1 0,0 2 1,0 0 16,0 0 1,0 0 0,0 0-1,0 0 11,0 0 0,0 5 0,0 3 60,0 1 0,-2-4-86,-3 6 1,2-6 0,-8 6-29,-1 1 0,-1 1 1,1-1-115,1-1 1,0-6-341,-5 6 1,2-6 218,3 6 1,4-6 244,7 6 0,8-8 0,1 4 0</inkml:trace>
  <inkml:trace contextRef="#ctx0" brushRef="#br0" timeOffset="4096">2550 337 8151,'6'-10'-137,"-1"-1"1,6 0-192,-6-5 0,6 0 0,-4 2 1,0 1 64,0 3 1,4-1-1,-6-5 384,-1 0 1,-3 5-6,-1 1 0,0 4 0,-1-3-97,-5 2 1,-3 2 0,-7 5-4,0 0 0,0 0 0,0 0 11,0 0 1,2 2 0,1 1-1,3 3 0,-1 6 12,-5-1 1,7 3-23,4 2 0,3 0-15,2 0 0,0-5 0,2-2 1,3 0 20,6-1 1,-2-4 0,1 1 0,3-1 26,1 1 0,2-3 0,0 3-40,0-3 1,0 4 0,0-1-1,0-2 14,0-1 0,-5 0 0,0 2-24,1 1 0,2 6 1,1-4-1,-5 2 0,-1-4-6,-3 6 0,-5-1 5,5 6 0,-4 0 2,-2 0 0,0-5 0,-2-2 35,-4-2 1,-2 4-1,-9-6-17,1-1 0,0-2 0,0-2 1,0 0-6,0 0 0,0 0 1,0 0-1,0 0 30,0 0 1,0 0 0,0 0-30,0 0 1,0 0 0,0 0-88,0 0 0,5-6-168,1 1 1,1-2-361,-2 1 600,4 5 0,7-14 0,0 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1.862"/>
    </inkml:context>
    <inkml:brush xml:id="br0">
      <inkml:brushProperty name="width" value="0.08571" units="cm"/>
      <inkml:brushProperty name="height" value="0.08571" units="cm"/>
      <inkml:brushProperty name="color" value="#E71224"/>
    </inkml:brush>
  </inkml:definitions>
  <inkml:trace contextRef="#ctx0" brushRef="#br0">0 71 7433,'0'-18'-798,"0"7"952,0-1 1,0 6-79,0-6 1,2 9-72,4-3 1,-2 4 0,5 4-25,-1 4 0,4 3 0,-6 9-28,-2-1 0,-3 3 1,-1 1-1,0 2 41,0-1 1,0-3 0,0-2 0,0 1-57,0-1 1,0-5 0,0 0 0,0 1-9,0 3 1,-5-5 31,-1 1 0,2-2 33,10 1 0,-2-3 6,7-8 0,-5-8 0,6-1 0,-1-3 15,-1 0 1,6 1 0,-5-5 0,3 3 9,-2 1 1,3 0 0,-3-5 0,3-1 7,3 1 1,5 5-1,0 1 1,-1-1-19,-3 2 1,-2-3 0,1 7 0,-3 0 13,-3-2 1,4 6-1,-5-3 19,5 3 0,1 4-38,1 3 0,-9-1 1,-3 8-1,-2 0-21,2-3 1,-4 7-1,4-5-10,-4 5 1,-2 1-1,0 1-21,0-1 1,0 1-1,0-1 4,0 1 0,-2-9 1,-2-1-11,-2 0 46,-8-6 1,12 4 11,-3-12 1,3 2 0,4-8-10,3-1 0,5-3 0,8-1 0,-1-1 14,1 1 1,-1-1 0,-1 1 0,-3 0 3,-1-1 0,-1 6 0,7 3 0,-1 1-6,1 4 0,-1-4 0,1 2-23,-1 3 0,1 1 0,-1 2-41,1 0 1,-7 7-63,1 5 0,-8 4 0,2 1 0,-4 1 112,-2-1 0,7 0 0,3 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358"/>
    </inkml:context>
    <inkml:brush xml:id="br0">
      <inkml:brushProperty name="width" value="0.08571" units="cm"/>
      <inkml:brushProperty name="height" value="0.08571" units="cm"/>
      <inkml:brushProperty name="color" value="#E71224"/>
    </inkml:brush>
  </inkml:definitions>
  <inkml:trace contextRef="#ctx0" brushRef="#br0">18 53 7414,'-8'-10'-222,"6"-6"382,-5 7-591,7-1 431,0 2 0,0 8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2.746"/>
    </inkml:context>
    <inkml:brush xml:id="br0">
      <inkml:brushProperty name="width" value="0.08571" units="cm"/>
      <inkml:brushProperty name="height" value="0.08571" units="cm"/>
      <inkml:brushProperty name="color" value="#E71224"/>
    </inkml:brush>
  </inkml:definitions>
  <inkml:trace contextRef="#ctx0" brushRef="#br0">0 62 7503,'10'-8'-256,"-4"-3"316,-4-5 1,-2 5-171,0-1 131,0 8 1,0 4 0,0 12 49,0 3 0,2 3 0,2-1 0,1 3-48,-1 3 0,-2-2 0,-2 6 0,0 1-18,0-1 1,6 0 0,0 4 0,-2-2-49,-2 2 0,-2 0 0,0 0 0,0-2-120,0 2 1,0-3 0,2-1 0,2 0 19,1 0 0,1-6 0,-6 3 1,2-5 142,4-1 0,4 7 0,7 2 0</inkml:trace>
  <inkml:trace contextRef="#ctx0" brushRef="#br0" timeOffset="401">350 621 6427,'11'0'360,"1"0"-359,2 0 1,-1-2 0,1-2-42,-3-2 0,1 1 0,3 3 31,-3-4 1,4 4 9,-5-4 1,-3-4 37,-2-1 0,-4 1 38,-2-2 1,-8 7-54,-4-7 0,-3 8 0,-3-2 0,1 4-20,-1 2 1,1 2 0,0 2 0,-3 4-10,-3 2 1,3 1-1,-3 7 22,4-1 0,7 1 0,2-1 0,3 1 19,3-1 1,2 0 0,2 1-29,0-1 1,6 1-1,1-1 1,3-1-66,4-5 1,1 3 0,3-6 0,-1 0-45,1-1 0,-1 1 0,3-4 0,1 2 101,2-2 0,8-2 0,-4-2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2.154"/>
    </inkml:context>
    <inkml:brush xml:id="br0">
      <inkml:brushProperty name="width" value="0.08571" units="cm"/>
      <inkml:brushProperty name="height" value="0.08571" units="cm"/>
      <inkml:brushProperty name="color" value="#E71224"/>
    </inkml:brush>
  </inkml:definitions>
  <inkml:trace contextRef="#ctx0" brushRef="#br0">0 123 7569,'0'-17'-479,"0"7"0,0 0 714,0 4 1,2 4-183,4-3 0,-2 10 1,5 7-1,-1 4-40,-4 1 0,0 1 0,0-1 0,2 2-21,-3 5 1,-1 1 0,-2 6 0,0-4-84,0-2 0,6 5 0,0-7 0,-2 0-122,-2 2 0,-2-5 0,0 3 75,0-4 0,2-1 0,2-1 138,2 1 0,-1-8 0,-5 5 0,0-5 0</inkml:trace>
  <inkml:trace contextRef="#ctx0" brushRef="#br0" timeOffset="300">70 228 7485,'10'-23'0,"-3"-1"-147,1 3 0,-4 0 0,8-1 1,1-1 104,3 2 1,1 3 0,1 5 77,-1 1 0,1 6 0,-1-4 0,1 3 26,-1 3 1,0 2 0,1 2-101,-1 0 0,-5 0 1,0 2-1,-1 4 25,-1 5 0,0 5 0,-6 1 0,1 3-5,-1 3 0,-2-4 1,-2 7-1,0-3 4,0 0 0,-6 0 1,-1-5-1,-3-3 4,-4-3 1,5 4 0,-3-7-1,-2 3-33,-1 0 1,-3-9-1,1 5-42,0 0 0,-1-6 0,1 4-308,-1-4 393,8-2 0,-5-8 0,5-2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0.379"/>
    </inkml:context>
    <inkml:brush xml:id="br0">
      <inkml:brushProperty name="width" value="0.08571" units="cm"/>
      <inkml:brushProperty name="height" value="0.08571" units="cm"/>
      <inkml:brushProperty name="color" value="#E71224"/>
    </inkml:brush>
  </inkml:definitions>
  <inkml:trace contextRef="#ctx0" brushRef="#br0">1 1 7569,'11'2'-212,"1"4"1,-6-4 0,5 5 0,3-1 324,1 0 0,3 2 0,-1-4 1,1 3-117,-1 3 0,1 0 1,-1 3-1,1-1-39,-1 2 1,-5 1-1,-1 1 1,3-3-134,2-1 0,-5 0 0,1 5 175,1 1 0,11-1 0,3 0 0</inkml:trace>
  <inkml:trace contextRef="#ctx0" brushRef="#br0" timeOffset="251">472 53 7519,'-11'0'-91,"-1"2"0,0 4 64,3 6 1,-7 3-1,4 3 1,-3-1 38,-3 1 0,3-1 0,1 3 0,3 1-6,-3 2 0,-1 6 1,-3-5-1,1-1-231,-1 2 0,1-6 1,1 7-1,3-3 225,1 0 0,0 1 0,-5-7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29.566"/>
    </inkml:context>
    <inkml:brush xml:id="br0">
      <inkml:brushProperty name="width" value="0.08571" units="cm"/>
      <inkml:brushProperty name="height" value="0.08571" units="cm"/>
      <inkml:brushProperty name="color" value="#E71224"/>
    </inkml:brush>
  </inkml:definitions>
  <inkml:trace contextRef="#ctx0" brushRef="#br0">1 88 7569,'0'10'-693,"2"-3"1,2-5 707,1 4 1,7-2 0,-6 8 65,-2 1 0,0 3 0,0 1-28,1 1 0,1-1 0,-6 1 0,0-1-1,0 0 0,0 1 0,0-1 0,0 1-46,0-1 1,0 7 0,0 1 0,0 0 3,0 0 0,0 1 1,0-5-1,0 2-12,0-1 1,0-3-1,0-2 68,0 1 0,0-1 132,0 1-93,0-9 1,2 5-52,4-8 1,4 0 0,7-6-4,1 0 0,-7-2 1,1-2-59,1-2 0,3 0 1,1 6-7,1 0 0,-1 0 1,1 0-1,-1 0-78,1 0 0,-7 0 0,1 0-39,2 0 1,1 0-138,3 0 0,-7 0 0,1 0-194,2 0 461,-7 0 0,9 0 0,-7 0 0</inkml:trace>
  <inkml:trace contextRef="#ctx0" brushRef="#br0" timeOffset="330">263 402 5981,'-8'-10'198,"6"1"-9,-4 3 1,2 4-58,-1-4 0,3 2-26,-4-1 1,6 3-59,6-4 0,3 4 1,9 0-11,-1-4 1,1 4-1,-1-4 1,1 2-79,-1-1 1,1 3 0,-1-4-123,0 4 0,1 2 0,-3-2 1,-1-2 161,-2-2 0,-1 0 0,7 6 0</inkml:trace>
  <inkml:trace contextRef="#ctx0" brushRef="#br0" timeOffset="546">210 70 7176,'-17'-5'-354,"1"-3"334,5-2 1,3 4 58,8-5 0,2 5 1,4-4-4,5 2 0,5 3 1,1 5-77,1 0 0,-1 0 0,3 0-74,3 0 0,-4 0 1,5 0-1,-3 0 0,0 0 114,3 0 0,7 7 0,-4 3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3:27.16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008C3A"/>
    </inkml:brush>
    <inkml:brush xml:id="br3">
      <inkml:brushProperty name="width" value="0.08571" units="cm"/>
      <inkml:brushProperty name="height" value="0.08571" units="cm"/>
      <inkml:brushProperty name="color" value="#008C3A"/>
    </inkml:brush>
  </inkml:definitions>
  <inkml:trace contextRef="#ctx0" brushRef="#br0">1031 1520 7139,'-11'0'229,"-1"0"1,6 0-129,-6 0 1,7 0-47,-7 0 0,0 2-82,-5 3 1,1-1 0,3 6 0,3 0 30,2-1 1,-3-3-1,3 6 23,-2 1 1,6-3 0,-2 2-12,5 1 1,1-3-1,0 2 1,0 1 0,0-3 0,0 2-4,0 1 1,0-3 6,0 2 0,7-3 6,5 3 0,-2 1 0,1-7-4,3-2 0,1-2 0,3-2-20,-1 0 1,1 0 0,-1 0-21,1 0 1,-1-2 0,1-2-1,-1-2 0,-5-1 0,-1 3-7,3-2 1,0-8 33,-3 3 1,3 1 67,-8-2 0,-1 1-28,-5-7 1,0 1-26,0-1 0,0 1 1,0-1-17,0 1 0,0 5 1,-2 1-11,-3-3 1,1 6 0,-8 3-89,-1 3 0,3 2 1,-2 0-1,-1 0-275,-3 0 0,-1 0 0,-1 2-80,1 3 1,1-1 444,5 8 0,-5 0 0,6 5 0</inkml:trace>
  <inkml:trace contextRef="#ctx0" brushRef="#br0" timeOffset="427">1590 1397 6602,'0'-9'945,"0"1"-1246,0 8 0,2 6-119,4 0 1,-2 7 419,7-1 0,-7-5 0,4 1 0</inkml:trace>
  <inkml:trace contextRef="#ctx0" brushRef="#br0" timeOffset="706">1660 1624 7377,'0'10'202,"0"-2"78,0-8 123,0-8-297,8 6 70,-6-6-35,5 8-241,-7 0-76,0 0 1,2-5-279,4-1 51,-4 0 403,6 6 0,-8 8 0,0 1 0</inkml:trace>
  <inkml:trace contextRef="#ctx0" brushRef="#br0" timeOffset="-1710">315 1188 7385,'10'-10'-875,"-2"0"1427,-8 5-3,0 3-322,0-6 1,0 6 7,0-4 0,0 2-144,0-7-247,0 7 145,0-4 1,0 10 7,0 4 0,0 3 1,0 9 33,0-1 0,2-1 0,1-3 0,3-1 7,-2 2 0,-2 1 0,-2 3-32,0-1 1,6 1 0,0-1-1,-2 0-11,-2 1 1,-2-1 0,0 1 5,0-1 1,0 1 0,0-1-26,0 1 1,0-7 0,0 1-212,0 2 1,0-5-475,0 3-56,0 0 765,0-3 0,0-1 0,0-8 0</inkml:trace>
  <inkml:trace contextRef="#ctx0" brushRef="#br0" timeOffset="-1146">629 1153 6904,'0'-10'521,"0"0"-236,0 5-120,0 3-76,0-6 1,-1 10 46,-5 4 0,4 3-68,-4 9 1,4-1 0,2 1 0,0-1-7,0 1 1,0-1 0,0 1-48,0-1 0,0 1 0,0-1 0,0 0-80,0 1 1,0-1-1,0 1-16,0-1 1,0 1-1,0-1-100,0 1 0,6-7 0,0 1-239,-2 2 0,-3-5-406,-1 3 826,0-8 0,8 11 0,2-5 0</inkml:trace>
  <inkml:trace contextRef="#ctx0" brushRef="#br0" timeOffset="-755">402 1397 6768,'0'-9'724,"8"1"-646,4 8 1,-2 0-43,1 0 1,1 0 0,5 0-138,1 0 1,-1 0 0,1 0-183,-1 0 1,1 0 0,-1 0 0,1 0 282,-1 0 0,8-8 0,2-2 0</inkml:trace>
  <inkml:trace contextRef="#ctx0" brushRef="#br0" timeOffset="3604">2184 2201 7569,'17'0'-152,"-5"0"-28,0 0 0,-7 0 0,5-2 359,-2-4-42,5 4 0,-5-14-51,4 5 0,1 1 1,-5 0-1,0 1-2,0-1 1,-1-2 0,-3-5-54,2-1 0,6 1 0,-4 0 0,-1-1-33,1 1 0,4-7 1,-4 1-1,-1 0-21,1-3 0,0 1 1,-4-6-1,3 2 10,3-2 0,-6-2 0,2-2 0,-4 2 19,-2 4 0,0-2 0,0 6 0,0 0 5,0-1 1,0-3-1,0 6 1,0 2-7,0 1 0,0 3 1,0-1-1,0 1-30,0-1 0,0 1 0,0-1 0,0 1-3,0-1 1,-2 3-1,-2 1 1,-2 3 9,2-3 0,2 4 1,2-1 0,0-3 21,0 6 1,0-1-173,0 3 154,0 4 0,0-4-8,0 12 0,0-2 0,0 8 16,0 1 0,0 3 0,0 1 112,0 1 0,0-1 1,-2 0-87,-3 1 0,3-1 0,-4 1 1,4-1 2,2 1 1,0-1 0,0 1 0,2-3 7,4-3 0,-4 3 0,5-3 0,1 4 1,2 1-35,7 1 0,1-7 0,-1-1-14,1-2 1,-1-3-11,1-5 30,-1 0 0,-5 0 0,-1 0-8,3 0 1,1-5 0,1-3 0,-2 0-23,-3 0 1,-5-3 0,4 3 0,-1 0-25,1 0 1,-4-5 0,6 1-10,1-3 0,-3-1 0,0 3 1,-1 3 30,1 2 1,-6-6 0,4 3 3,-1-5 0,-5 5 70,4-1 32,-4 0 0,-8-5-56,0-1 0,-1 9 0,3 1 17,-2 0-16,0 6 68,6-5-23,0 7 1,0-2-47,0-4-65,0 4-27,0-6 75,0 8 69,0 0 0,0 8-54,0 3 1,0 5 0,0 1 94,0 1 1,6-1 0,0 1-60,-2-1 1,-2 1 0,0-1-32,3 1 1,-3-7 0,6 1-107,0 2 1,-4-5-81,7 3 1,1-8 0,4 4-112,-5-1 0,5-5 1,-5 4-1,5-4-396,1-2 669,9-8 0,-7-1 0,6-9 0</inkml:trace>
  <inkml:trace contextRef="#ctx0" brushRef="#br0" timeOffset="4049">3354 1240 7066,'12'0'233,"-1"0"0,1 0 1,5 0-154,1 0 1,-1 0 0,1 0-86,-1 0 1,1 0 0,-1 0-138,1 0 0,-7 0 0,1 0-46,1 0 1,3 0 0,-1 2-82,-3 4 1,-2-4 0,-6 6 268,2-1 0,-1-5 0,3 14 0,2-6 0</inkml:trace>
  <inkml:trace contextRef="#ctx0" brushRef="#br0" timeOffset="4400">3459 1485 6654,'2'9'392,"3"-3"0,-1-4-303,8-2 1,0 0-93,5 0 1,1 0 0,-3 2-2,-3 4 1,3-4 0,-3 4-566,3-4 1,3-2 568,-1 0 0,1 7 0,-1 3 0</inkml:trace>
  <inkml:trace contextRef="#ctx0" brushRef="#br0" timeOffset="5213">4559 1118 6009,'-18'0'87,"7"0"0,-1 0 119,-1 0 1,-3 6 0,-1 0-126,-1-3 0,7 5 1,-1-2-61,-2-2 0,5 4 0,-1-1 0,0 1-16,0 0 1,5 4 0,-5-5-1,0 1 20,1 0 0,5 5 1,-4-1 36,0 4 1,6 1-1,-4 1-50,4-1 0,2 0 0,0 1 0,0-1 0,0 1-5,0-1 0,2-1 0,4-3-34,6-1 0,3-8 0,3 4 22,-1-1 1,1-5 0,-1 4 1,1-4 0,-1-2 1,1 0 1,-1 0 0,1 0 0,-1-2-7,0-4 0,-5 4 1,-2-5 1,-2-1 1,3 4-11,-5-8 0,0 1 24,-6-7 0,0 1 6,0-1 0,0 7 0,-2 1-23,-4 2 0,-4 2 1,-7 6-1,-1 0-26,1 0 1,0 0 0,-1 0-1,1 0-70,-1 0 1,7 6-1,-1 2-49,-2 2 1,1-4-1,-1 3 1,4 1-260,3 0 413,1-6 0,6 11 0,0-5 0</inkml:trace>
  <inkml:trace contextRef="#ctx0" brushRef="#br0" timeOffset="6016">4856 1170 6418,'-8'-9'334,"6"-1"-36,-4 4-18,-3 4-43,7-6-204,-6 8 0,10 0 71,4 0 0,-2 0-94,7 0 1,1 0 0,5 0-8,1 0 0,-1 0 0,1 0-6,-1 0 1,1 0 0,-1 0 0,1 0 6,-1 0 1,0 0 0,1-2 0,-1-1 7,1-3 1,-1 0-1,1 6-16,-1 0 0,1 0-13,-1 0 1,1 0-5,-1 0 0,-5 0-2,-1 0-13,1 0 1,0 6 9,-1 0 37,-7-1-7,4-5 1,-8 2 25,0 4-2,0-4-23,0 6 0,-2-2 1,-2 1-1,-2 3 1,-7-4 0,1 6 4,-3 1 0,-1-3 0,2 2 0,3-1 36,-3-1 0,5 5 0,-3-3-2,-2 4 0,-1 1 0,-1 0 0,3 1 89,1-1 1,0 1 0,-3-1 33,3 1 0,-1-7 0,5 1-47,-2 2 1,4-1 0,-3 1-128,1-3 0,0-7 0,4 4-245,-2 0 0,1-4-849,5 7 1101,0-7 0,0 12 0,0-6 0</inkml:trace>
  <inkml:trace contextRef="#ctx0" brushRef="#br0" timeOffset="8675">1590 2847 7239,'-10'0'-333,"3"0"0,7 2 333,0 4 0,0-4 0,0 5 0</inkml:trace>
  <inkml:trace contextRef="#ctx0" brushRef="#br0" timeOffset="8817">1573 3004 7546,'0'12'-199,"0"-1"106,0-7 0,2 4 93,3-8 0,-3 8 0,6 1 0</inkml:trace>
  <inkml:trace contextRef="#ctx0" brushRef="#br0" timeOffset="10012">2393 3441 7580,'12'-2'135,"0"-4"1,-7 2-71,7-8 1,-6 3 0,4-5 0,-1 4 13,1 3 0,-4-5 1,4 4-1,-1-2-32,1-3 1,-4 3 0,5-1 0,1-3-16,-2-2 1,0-1 0,-5 0 0,5-1-45,0 1 1,3-1-1,-5-1 1,0-3-59,0-1 1,5-8 0,-3 2 0,2-4-14,-1-2 1,-5 2 0,4 2 0,-3 2 21,-3-2 0,4 0 0,-2 2 18,-2 5 1,-2 5 0,-2 2 0,0-1 0,0 1 0,0-1 0,0 1 30,0-1 1,-2 7 0,-2-1-27,-2-2 0,0 5 1,6-3-28,0-2 1,-6 5 0,1-3 20,1-2 6,2 7-52,2-1 103,0 8 1,0 8 8,0 3 0,0 5 0,0 1 0,2 1-2,4-1 1,-4 1 0,3-1 0,-3 1-2,-2-1 1,0 1 0,2 1 0,2 2 5,2 3 0,2-1 0,-4-6 1,1 1-8,-1-1 1,4 1 0,0-1-2,1 1 0,-3-9 1,4-1 29,-2 0 0,5-6 1,-1 4-33,4-4 1,1-4-1,0-2 1,1-4-30,-1-2 1,1 5 0,-1-5 0,1 0-21,-1 0 1,1 1 0,-3-5 0,-1 2 5,-3-1 1,-5-1-1,4 1 1,-2 1 4,-4-1 1,-2 3 0,-2-2 9,0-1 1,0-3 27,0-1 1,0-1-7,0 1 0,0-1-1,0 1 0,0 5 45,0 0 48,0 1-54,0-7 1,0 11 5,0 7 1,-6 7 0,0 11 0,2-1-17,2 1 0,2-1 0,0 1 0,0-1-22,0 1 0,0 5 1,0 0-1,0-1-132,0-3 1,0-2-1,2 1-105,4-1 1,-2-5-1,7-2 1,1-1-630,-2 1 851,5-6 0,-5 11 0,7-5 0</inkml:trace>
  <inkml:trace contextRef="#ctx0" brushRef="#br0" timeOffset="12379">4838 2532 6690,'-17'0'209,"-1"0"-154,1 0 1,5 0 0,1 0 0,-1 2 11,2 4 1,-5-2-1,5 8 1,-2-1-28,1-1 0,5 6 0,-4-5 0,1 3-24,-1-2 0,6 3 0,-2-3 0,2 3 4,-1 3 0,3-1 0,-4 1-39,4-1 0,2 1 0,0-1 9,0 0 1,6 1 0,1-3 0,1-1 2,0-2 0,6-8 1,-3 3-1,5-1 1,1 0 0,-5 2 1,-1-4-1,3 1-19,2-1 1,1-2-1,0-2-29,1 0 0,-1 0 0,1 0 38,-1 0 0,1 0 0,-3-2 42,-3-4 0,-4 3 0,-6-7 0,2 0 26,1 0 0,1 5 0,-6-7-38,0-2 0,0 5 1,-2-1-1,-4 0-19,-5 1 1,1 5 0,-2-4 0,-1 2-41,-3 0 1,-1 1-1,-1 5 1,1 0-90,-1 0 1,1 0 0,0 1 0,-1 3-79,1 2 1,5 6-1,2-4 212,2 1 0,-5 3 0,3 5 0</inkml:trace>
  <inkml:trace contextRef="#ctx0" brushRef="#br0" timeOffset="13079">5135 2532 7037,'0'-9'85,"2"1"10,4 8 0,-2 0-60,8 0 1,-1 0-1,7 0 12,-1 0 1,-5 0 0,-1 0-1,3 0-43,2 0 1,-5 0 0,1 0 5,1 0 1,3 0-1,1 0 3,1 0 1,-1 0 3,1 0 1,-1 0-27,1 0 0,-1 0-8,1 0 0,-1 0 8,1 0 0,-7 0 2,1 0 1,-8 2-20,2 4 31,-5-4 1,-1 7 0,-1-5 38,-5 2 1,2 0-12,-8-6 1,8 2 0,-3 2-11,-1 2 0,-2 7 34,-7-1 0,-1 3-4,1 3 0,1-1 1,3 1-23,1-1 0,2 1 1,-1-1-1,3 1 25,0-1 1,6 1-1,-6-1-11,1 0 1,5 1-1,-6-1-13,0 1 1,6-1-1,-6-1 1,3-3-250,-1-1 1,0 0-652,6 5 868,0 1 0,-8-9 0,-1-1 0</inkml:trace>
  <inkml:trace contextRef="#ctx0" brushRef="#br0" timeOffset="10483">3616 2690 6415,'0'-10'377,"0"2"1,2 8-292,4 0 1,3-2 0,9-2-51,-1-1 1,1-1 0,-1 6 0,1 0 0,-1 0 7,1 0 1,-1 0-1,1 0 1,-1 0-114,0 0 1,1 0-1,-1 0 1,1 0-32,-1 0 1,7 0-1,-1 0 1,-2 0 27,-1 0 0,-3 0 1,1 0-1,-1 0-42,0 0 0,1 0 1,-1 0-19,1 0 0,-3 2-30,-3 4 1,2-3 161,-9 9 0,1-8 0,-6 4 0</inkml:trace>
  <inkml:trace contextRef="#ctx0" brushRef="#br0" timeOffset="10954">3686 2864 7569,'-12'0'-788,"0"0"0,7 0 826,-7 0 231,8 0-224,-4 0 0,10 0 0,4 0 117,6 0 0,3 0 0,3 0-119,-1 0 0,1 0 0,-1 0 1,1 0-13,-1 0 1,2 0 0,3 0 0,1 0-27,-2 0 0,5 0 0,-1 0 0,0 0-15,0 0 0,4 6 1,-5 0 22,-3-2-21,-2-2 0,5-2 0,-1 0 0,-2 0-46,-1 0 1,-3 2 0,1 2-282,-1 1 0,1 1 116,-1-6 0,-1 2 219,-5 4 0,5-4 0,-6 6 0</inkml:trace>
  <inkml:trace contextRef="#ctx0" brushRef="#br0" timeOffset="11672">4087 2323 6745,'-9'0'378,"1"2"-334,8 4 1,-2-2-19,-4 7 0,4-5 0,-4 6-10,4 1 1,2 3 0,0 1 0,0 1-11,0-1 0,-5 1 0,-1-1 1,2 1 6,2-1 1,2 0-1,0 1 1,0-1-2,0 1 1,0-1 0,0 1-1,-2-1 13,-4 1 1,4-1 0,-3 1 0,3-1-20,2 1 0,0-1 0,0 2-10,0 5 1,0 1 0,0 4-6,0-6 0,0-3 0,0-3-1,0 1 0,0-1 1,2-1-1,1-3-41,3-1 0,0-6 0,-4 3-106,4-1 1,-2 4-78,7-6 0,-7 1-400,2-1 634,4-4 0,-8 14 0,5-7 0</inkml:trace>
  <inkml:trace contextRef="#ctx0" brushRef="#br0" timeOffset="7323">542 2760 7339,'-17'0'-1261,"-1"0"1096,9 0 2,1 0 303,8 0-50,0 0-155,8 0-88,-7 0 135,7 0 18,-8 0 3,0 0 3,8 0-5,-6 0 81,6 0 1,-10-6 71,-4 0 1,4-2 169,-4 2-305,-4 4 0,9-7 102,-5 3 34,4 4 103,2-6 64,-8 0-60,6 6-8,-6-5-33,8 7 3,0 0-195,0 7 0,2 3 1,2 8-1,2-1-23,-2 1 0,-2-1 1,-2 0-1,0 1 8,0-1 0,0 3 0,2-1-115,4-1 1,-5 3-1,5-9 1,-4 3-3,-2 3 1,0-1 0,0 1-118,0-1 0,0 0 0,0 1-123,0-1 0,0-5 89,0 0 0,0-6 254,0 5 0,0-7 0,0 4 0</inkml:trace>
  <inkml:trace contextRef="#ctx0" brushRef="#br0" timeOffset="7708">734 2690 7458,'0'-10'-107,"0"0"300,0 4 0,2 6-84,4 0 0,-4 2 0,4 10-64,-4 2 1,-2 1-1,0 5 1,2 1-74,4 2 1,-5 0 0,5-5 0,-4-1-56,-2 1 1,6-1-1,0 1 1,-2-1-2,-2 1 1,0-1-1,1 1-117,3-1 0,2 1-812,-2-1 1013,-4 0 0,6 1 0,-8-1 0</inkml:trace>
  <inkml:trace contextRef="#ctx0" brushRef="#br0" timeOffset="7996">560 2952 7287,'-10'0'-301,"4"0"1,10-2 479,2-4 0,7 4-89,-1-4 1,4 4 0,1 2 0,0 0-61,1 0 0,-1-2-92,1-4 0,-1 4 1,1-3-1,-1 3 0,1 2-1,-1 0 0,1 0 1,-1 0-707,1 0 769,-1 0 0,1 0 0,-1 0 0</inkml:trace>
  <inkml:trace contextRef="#ctx0" brushRef="#br0" timeOffset="8363">979 2952 6750,'0'11'341,"0"1"-302,0 2 0,0 1 0,0 2 0,0 1 0,0-1 0,0 1 1,0-1-101,0 1 1,0-1 0,0 1-135,0-1 0,0 1 0,0-1-194,0 1 389,0-1 0,8 1 0,1-1 0</inkml:trace>
  <inkml:trace contextRef="#ctx0" brushRef="#br0" timeOffset="14662">1031 4017 7009,'0'12'-201,"-2"-3"237,-4-1 1,4 6 0,-5-3 46,-1 5 1,4 1 0,-8 1-31,-1-1 1,3 1 0,0-1 0,1-1-37,-1-5 1,0 5 0,-3-5 0,1 5-19,-1 1 1,3-5 0,-2 0 0,-1 1-57,-3 3 0,-1-1 1,-1-1-1,1-4 27,-1-3 1,5 5 0,-3-4-1,-3 0 22,-1-1 0,1-1 0,-1-6 0,-1 0 19,-2 0 0,0 0 1,5 0-1,1 0-46,-1 0 1,7 0 0,1-2-21,2-4 1,2-3-1,6-9 11,0 1 1,0 5 0,0 0 0,0-1 10,0-3 0,6 5 0,2-1 32,2-1 1,-5-1 0,7 0 33,2 3 0,1 7-22,3-2 1,-1-2-1,0 2-7,1 3 0,-6 1 0,-3 0 0,1-2 15,0-2 1,-4 0-1,5 6 42,3 0 0,-6-2 0,-1-2 41,1-2 1,-4 1-44,8 5 1,-7 0 0,7 0-15,2 0 1,-5 0 0,3 0-12,2 0 1,-5 0 0,1 2 0,0 1 11,-1 3 0,-3 0 0,4-4 0,0 2 12,-1 2 1,-3 7-43,6-1 1,-3 4-1,5-1 2,-2-3 0,-7 3 4,7-3 0,-6 1 0,4 1 0,-3-2 1,5-1 0,-4 5-8,2-5 0,-5-1 1,7-4 0,0-2-32,5 8 0,-5-9-528,-1 3 108,1-4 0,0-2 436,-1 0 0,-7 0 0,4 0 0</inkml:trace>
  <inkml:trace contextRef="#ctx0" brushRef="#br0" timeOffset="15408">1869 4139 6326,'12'0'127,"0"0"0,-8 2 1,3 2-19,1 2 1,-4 0 0,8-6 16,1 0 1,-3 0-77,2 0 0,-1 0-49,7 0 1,-1 0 0,1 0-326,-1 0 1,-5 0-18,-1 0 0,-5 0 341,6 0 0,-8 0 0,3 0 0</inkml:trace>
  <inkml:trace contextRef="#ctx0" brushRef="#br0" timeOffset="15591">1922 4279 7569,'0'10'-167,"8"-3"0,-5-7 0,7 2 458,-2 4 1,6-4-481,-3 4 0,5-4 0,-1 0 189,-3 4 0,11-4 0,-3 5 0</inkml:trace>
  <inkml:trace contextRef="#ctx0" brushRef="#br0" timeOffset="16701">3092 3999 7187,'12'-5'-1418,"-3"-3"1494,-1-2 42,6-1 0,-12-1-75,3 0 1,-3 6 63,-2-5 0,-5 5 72,-1-6-57,0 8 0,4-3 399,-4 7-261,4 0 7,-6 0-247,8 0 0,0 7-92,0 5 0,0 4 82,0 1 1,0 1-277,0-1 163,0 0 82,0-7 0,2-2 9,4-8 1,-2-2 11,8-4 1,-6 4-1,3-6 3,-1 1 1,6 5-9,-3-4 0,-1 4 1,2 2 26,1 0 0,-3 0 39,1 0 1,1 0 0,6 0-56,-1 0 1,-5 6-1,-1 0 21,3-2 0,-4 3 0,1-1-10,3-2 0,-4 4 1,-1 0-33,-1 1 1,4-3 5,-7 6 1,1-1 29,-6 7 0,0-7-7,0 1 0,-6-6 1,-1 4-1,-3-3-10,-4-3 1,5 0 0,-3 0 0,-1 2-6,-3-2 0,0 0 0,3-1 0,1 3 35,-1-2 1,-3-2-1,1 0-13,3 4 0,-4-4-31,5 4 0,-5-4-212,-1-2 1,-1 0-1,1 0-148,-1 0 0,7-2 370,-1-4 0,0 4 0,-5-6 0</inkml:trace>
  <inkml:trace contextRef="#ctx0" brushRef="#br0" timeOffset="17150">3057 3860 6661,'12'0'-148,"-1"0"1,-5 0 212,6 0 1,-6 0 0,5 0 45,3 0 0,1 0 0,3 0 47,-1 0 0,1 0 0,-1 0-79,1 0 0,-1 0 0,1 0 0,-1 0-63,1 0 0,-1 0 0,0 0-54,1 0 1,-1 0-1,1 0 1,-1 0-40,1 0 0,-1 0 0,1 0-172,-1 0 0,-5 0-423,-1 0 672,1 0 0,6 0 0,-1 0 0</inkml:trace>
  <inkml:trace contextRef="#ctx0" brushRef="#br0" timeOffset="17638">4122 3738 6342,'0'-12'803,"0"0"-624,0 8 0,-2-3-119,-3 7 1,1 7-63,-8 5 0,6 4 0,-3 3 0,-1 2 23,0 3 0,4 1 1,-3-4-1,-1 4-48,0 3 0,4-5 0,-5 4 0,-1 0 12,2 0 0,-5-5 0,3 3 0,-3-2-1,-3 0 0,3 1 0,1-5 0,2 2-9,-1 3 0,-3-1 0,-1-5-47,-1-1 1,3 0 0,1-1 0,5-2-41,1-3 0,-4-5 0,4 4-456,-1-3 353,5-1 0,-6-6 215,4 0 0,4 0 0,-5 0 0</inkml:trace>
  <inkml:trace contextRef="#ctx0" brushRef="#br0" timeOffset="17900">3651 4069 7038,'11'-5'67,"1"-1"1,0 0-138,5 6 1,-5 0-1,-1 0-136,3 0 1,-4 0-200,1 0 405,1 0 0,6 0 0,-1 0 0</inkml:trace>
  <inkml:trace contextRef="#ctx0" brushRef="#br0" timeOffset="18172">4245 4087 7474,'9'0'1180,"-1"0"-1134,-8 0-146,0 0 0,0 8 0,0 1 1</inkml:trace>
  <inkml:trace contextRef="#ctx0" brushRef="#br1" timeOffset="61865">17378 3912 7022,'11'0'6,"1"0"0,-6 0-46,5 0 0,1 0 1,6 0-1,-1 0-2,0 0 1,1 0 0,-1 0-52,1 0 0,-1 0 0,1 0-88,-1 0 1,-5 0 0,0 0 45,1 0 135,-5 0 0,7 0 0,-5 0 0</inkml:trace>
  <inkml:trace contextRef="#ctx0" brushRef="#br1" timeOffset="62211">17867 3772 7569,'0'-9'-986,"0"1"1098,0 8 1,2 8 0,2 3-99,1 5 1,3 3-1,-4 3-72,2 1 1,0 0-1,-6-3 1,0 1-38,0 2 1,0 1 0,0-7 0,0 2-30,0 5 1,0-11 0,0 5 123,0-3 0,0 1 0,0 1 0</inkml:trace>
  <inkml:trace contextRef="#ctx0" brushRef="#br1" timeOffset="62402">18111 3930 7328,'-8'-10'-1223,"7"-6"1223,-7 14 0,0-5 0,-2 7 0</inkml:trace>
  <inkml:trace contextRef="#ctx0" brushRef="#br1" timeOffset="63087">18583 3807 7569,'0'-11'-769,"0"-1"663,0 8 0,0-5 71,0 3 0,-2 2 91,-4-8 0,2 8 0,-8-2-63,-1 5 1,3 1 0,-1 0-1,-3 0 8,-2 0 0,-1 0 1,-1 0-1,1 0-30,0 0 1,-1 1 0,1 3 0,-1 2 62,1-2 1,5 4 58,0-2-79,9 7 1,-3-9 0,12 6-15,5-2 1,5-3-1,1-5 1,1 0-24,-1 0 0,1 0 1,-1 0-1,0 0-3,1 0 1,-6 0 0,-1 0 36,3 0 1,1 0-2,3 0 1,-7 0 69,1 0 1,-6 0-64,6 0 0,-7 0-18,7 0 88,-8 0-34,4 0 179,-8 0-126,0 0 0,-6 2-71,0 4 0,-2-2 0,4 8-38,-1 1 0,-1-3 0,6 2-11,0 1 1,0 3-1,0 1-31,0 1 0,0-1 0,0 1-92,0-1 0,0 0 1,0 1-27,0-1 1,0-5 0,0 0 0,-2-1-26,-4-1 0,4 0 188,-4-4 0,4-4 0,10 5 0,2-7 0</inkml:trace>
  <inkml:trace contextRef="#ctx0" brushRef="#br1" timeOffset="63625">18827 3668 7315,'12'0'-1313,"0"0"1369,-9 0 71,5 0 0,-8 2 59,0 3 0,0-1-113,0 8 0,0-6 0,0 5 0,0 3-59,0 2 1,-6 1-1,-1 0 1,-1 3 26,0 3 1,0-3 0,4 3 0,-1-4-130,1-1 0,2-1 0,2 1 68,0-1 0,0 1 1,0-1 16,0 0 1,6-5 0,1 0 2,3 1 0,2 1 0,5-2 2,1-7 0,-1-3 0,1-2 26,-1 0 1,0 0 0,1-2 0,-1-1-19,1-3 1,-6-8 0,-3 2 0,1-3-4,0-3 1,-6 7 0,1-1-10,-3-1 1,-2-3 0,0-1 11,0-1 1,-7 3-130,-5 3 0,-4 4 1,-1 8-1,-1 0 1,1 2 118,-1 4 0,-7 4 0,-2 7 0</inkml:trace>
  <inkml:trace contextRef="#ctx0" brushRef="#br1" timeOffset="65665">20486 3825 7100,'10'17'135,"-4"1"-138,-4-1 0,-2 3 1,0 1-1,0 2 1,0-1-28,0-3 1,0 4 0,0 1 0,0-3-93,0-2 0,2-1 0,2-1-35,1 1 0,9-1-198,-2 1 355,3-9 0,3 7 0,-1-6 0</inkml:trace>
  <inkml:trace contextRef="#ctx0" brushRef="#br1" timeOffset="65849">20801 4052 6984,'0'-10'-447,"0"2"1,0 10 446,0 4 0,0-4 0,0 6 0,0-8 0</inkml:trace>
  <inkml:trace contextRef="#ctx0" brushRef="#br1" timeOffset="66521">21202 3930 6504,'0'-18'-35,"0"7"198,0-1 1,0 0-53,0-5 1,0 5-112,0 0 0,-5 7 0,-3-5 0,-2 2-30,-3 4 0,3 2 0,-2 2 0,-1 0 28,-3 0 0,4 0 0,1 0-52,-3 0 1,-1 6-1,-1 2 4,5 2 0,-5 1 0,6 7-4,1-1 0,-1 1 0,6-1 41,-2 1 1,0-7 0,8-1 5,4-2 0,4 3 0,7-5 15,1-2 1,-1-2 0,1-2 23,-1 0 1,-5 0 0,-1 0 53,3 0 0,-4-6 0,1 0-65,3 3 0,-4-1-78,1-2 1,-5 4 33,6-4 47,-8 4 181,3 2 3,-7 0-150,-7 0 0,5 2-53,-4 4 1,4-2 0,0 7-29,-4 3 1,4 1 0,-4 3 2,4-1 0,2 1 0,0-1 24,0 1 0,0-7-30,0 1 0,0 0-96,0 5 0,0-5-200,0-1 0,0-5 17,0 6 305,0-8 0,-7 11 0,-3-5 0</inkml:trace>
  <inkml:trace contextRef="#ctx0" brushRef="#br1" timeOffset="67173">21552 3825 6657,'0'-10'96,"0"2"1,-2 8 40,-4 0 1,4 8-117,-4 4 1,4-3 0,2 3 22,0 2 1,-6 1-1,1 3 1,1-1-109,2 1 0,-4-1 0,0 1 68,2-1 0,2 0 1,2 1 7,0-1 1,0 1 0,0-1-5,0 1 0,0-1-2,0 1 1,6-1 0,2-1-15,2-5 0,1 3 1,7-6-8,-1 1 0,1-5 1,-1 2-10,1-4 0,-1-2 0,0 0 18,1 0 0,-1 0 0,-1-2 41,-4-4 0,1 2 0,-7-7 24,-2-3 1,-2 4-1,-2-1 32,0-3 0,0-1-42,0-3 0,-6 7 0,-2 1-135,-2 2 0,5 2-78,-7 6 1,0 0-1,-5 0 17,-1 0 0,1 6 0,1 2 0,3 2-448,1 3 595,1 3 0,-7 1 0,1 1 0</inkml:trace>
  <inkml:trace contextRef="#ctx0" brushRef="#br1" timeOffset="58375">17221 2777 6583,'9'0'317,"1"0"-129,-4 0-149,-4 0 0,7 2-59,-3 4 0,-2 2 0,6 5 45,-2-1 1,5-1-14,-1 7 0,-3-8 1,3-5 10,2-3 0,1-2 0,3 0-10,-1 0 0,1 0 0,-1 0-6,1 0 1,-1-2 1,0-3 1,1 1 0,-1-8 18,1-2 0,-6 5 1,-1-1-1,3 0 5,1 1 1,-3-1-1,0-4 1,1 3-22,3-3 1,1 1 0,1-1-1,-1 2-21,1-1 1,-1-3-1,0-1 1,1-1 11,-1 1 0,1 1 0,-1 3 0,1 1-52,-1-2 0,-5 1 0,-2-1 1,-1 3 42,1-3 1,-4 1 0,4-1 0,-1 2 0,1-1 0,-4-3 0,5-1 1,1-1-14,-2 1 1,3 5-1,-5 0 1,0-1 10,0-3 0,3-1 1,-3-1-1,0 1 20,0 0 1,3-1-1,-3 1 1,0-1 24,-1 1 0,5-1 0,-4 1-3,2-1 0,-5 1 1,5-1-1,0 1-28,-1-1 1,-3-5 0,4 0-1,0 2 7,-1 1 1,-3 1 0,4-3 0,0-1-32,-1 2 0,-3-4 0,6 1 0,-1 3 15,-1 1 0,4-3 0,-6 0 0,-1 2 45,1 1 1,4 1 0,-5-3-8,3-1 0,-4-6 0,4 6 1,-1 3-9,1 7 1,-4-9 0,4 5-32,-3-2 0,5-1 0,-4 3 0,1-1-51,5 1 1,-4-1 0,-1 1 0,1 1-20,0 5 0,-4-5 0,3 4 0,1-3 73,0-3 0,-4 1 0,3 0 0,1 1-22,0 4 0,-4-3 1,5 3-1,1-3 85,-2-3 0,3 1 1,-5-1-1,2 3-89,3 3 0,1-3 0,-1 3 0,-1-4-5,2-1 0,-1-2 0,1-1 0,-5 1 22,-1 3 0,4 3 0,-6-5 0,-1 1 26,3-1 0,-6 7 0,4-1 1,-2 0 25,2 3 0,-2-7 0,7 4-42,3-3 1,-5-3 0,3 1-1,0 0-37,-3-1 1,7-5-1,-6 0 17,-1 1 18,7 3 1,-12 3 0,6 1 0,-1 1 3,1 1 0,-4-7 0,3 8 0,1-3 78,0-2 1,0-1-1,3 1 1,-3-1-67,-2 1 1,5-1-1,-3 1-89,0-1 0,3 1 0,-7-1 0,-2 1 0,4 5 26,-3 1 1,1-1 35,-6-6 1,0 7 0,2 1-16,4 2 1,-4-5-1,4 1 16,-4-3 0,4 3 0,1 0 1,1-3 29,0-7 0,5 3 0,-3-4-1,0 3 0,3 3 0,-5 1 1,0 3 10,0 1 0,-1 6-7,-1-5 1,-2 7 0,8-4-24,1 0 1,-3 6 0,2-3-1,-1 1-28,-1-2 0,6 4 0,-5-4 3,5 4 1,1-4 136,1 0-46,-1-7 1,1 11-61,-1-4 1,-5 4-13,-1 2 1,-5 0 0,6 0 6,1 0 1,-3 0-1,2 0-13,1 0 1,3 0 0,1 2 17,1 4 1,-1-4 0,1 4 6,-1-4 1,1 0 0,-1 1 8,1 3 1,-7 0 0,1-6-20,1 0 0,-3 6 1,2 0-1,-1 0-3,-1 1 1,6-5 0,-5 6-1,5-2-1,1 0 0,1 1 1,-1-3-1,1 2-2,-1-2 0,1 6 1,-1-1-1,1 3 1,-1 0 0,-5-1 0,-1 5 1,3-3 1,1-1 1,-3 0 0,0 5 0,1 1-1,3-1 0,-5 1 1,1-1-1,0 1-5,-3-1 0,7 0 0,-6 1 0,1-1 4,1 1 0,-6-1 1,3 1-1,1-1 11,0 1 0,-6-1 1,4 1-1,-3-1-4,1 1 0,6 5 0,-6 0 1,-2-2-1,-3-1 0,5 3 0,0 0 0,0 1-9,2 1 0,-4-6 1,5 7-1,1-3-2,0 0 1,-5 8 0,7-4-1,0 3 9,-3-1 0,5-6 0,-6 4 0,2 0 14,3 0 1,-3 1 0,1 1 0,1-4 22,-2 0 0,5-5 0,-3 5 0,2-2-24,-3 0 0,5 6 1,-5-3-1,3-1-55,-2 0 0,3-2 1,-5-3-1,1 1 17,1 2 0,-2 3 0,3-5 0,-3 2 9,-2-1 1,3 3 0,-3 0-1,0 0 10,0 1 1,0 3 0,-5-6 0,5 0 5,2 2 1,-6-5 0,2 5-1,-3-2 29,3 1 0,-4-1 0,6-4 1,-2 3-19,0 1 1,-1 0 0,-3-5-1,2-1 6,2 1 1,6 5 0,-4 0 0,-1-1-17,1-3 1,4-2-1,-5 1 1,3-1-26,4 1 0,-5 5 0,1 0 0,0-1 1,0-3 1,-5-1 0,5-1-1,0 1 21,-1-1 0,-5 0 0,4 1 0,-2-1 45,0 1 0,7 7 1,-1 0-23,3-3 1,1 1 0,-2-11 0,-3 3-20,3 3 1,1-3 0,3-1 0,-3-3 5,-3 3 0,4-4 1,-7 1-1,3 1-1,-1-2 1,-1 5 0,4-3 40,-3 3 1,1 3 0,6-1-54,-1 1 0,-1-7 0,-3-1 1,-1 0-4,1-1 0,3-5 1,1 4-1,1-2 9,-1 0 0,-5 0 1,0-5-1,1 3 38,3 2 1,1 0-1,1-6 1,-1 0 7,0 0 1,3 0 0,1 0 0,3 0 3,-3 0 1,0 0-1,1 0 1,1 0-36,-2 0 0,1 0 1,-1 0-1,2 0 8,-1 0 0,-3 0 0,-2 0 0,1 0-31,-1 0 0,1 0 0,-1 0 0,1 0-66,-1 0 0,1 0 0,-1 0-227,1 0 0,-1 0-130,0 0 1,-5 6 90,0 0 0,-10 1 0,-2-3 336,-10 2 0,-6 8 0,-1-5 0</inkml:trace>
  <inkml:trace contextRef="#ctx0" brushRef="#br1" timeOffset="59990">17186 3318 6374,'2'-9'102,"3"3"0,-1 4 0,8 2-100,1 0 0,-3 0 0,0-2 0,0-2 21,-1-2 0,3 0 1,3 5 31,-3-5 1,4 4 1,-5-4 0,5 2-32,1-2 1,1 4 0,-1-4-19,1 5 1,-1 1-1,1 0 1,-1 0-2,0 0 0,7 0 0,1 0 0,0 0-9,0 0 0,5 0 0,-5 0 0,0 0 1,0 0 0,6 0 1,-4 0-1,3 0-14,-1 0 0,-2 0 0,4 0 0,-4 0 6,-2 0 1,6 0 0,-4 0-1,3 0 9,-1 0 1,0 0 0,6 0-1,0 0 3,0 0 0,0 0 0,-1 0-1,1 0 0,0 0 1,2 0-1,2 0 0,2 0 8,-2 0 1,3 0 0,-1 0 0,-2 1 5,-2 5 1,3-4-1,1 4 1,-2-4-7,-2-2 1,4 0 0,-1 2 0,-1 2 5,-2 2 0,4-1 1,0-5-1,-3 0-3,-1 0 1,4 6 0,2 0 0,1-2 13,5-2 0,-5-2 1,3 0-1,0 0-25,-3 0 1,7 0 0,-7 0 0,1 0 0,-4 0 1,1 0 0,-1 0 0,0 0 31,2 0 0,-7 0 0,5 0 1,-4 0 9,-2 0 0,0 6 0,0 0 0,0-3-17,0-1 1,5 4 0,3 0 0,2-2-6,3-2 0,3-2 0,1 0 0,0 0-50,1 0 1,5 0 0,0 0 0,-1 0-9,-3 0 1,4 0 0,-2 0-1,-3 0 18,-5 0 1,-9 0 0,2 0 0,-4 0-10,-2 0 0,-2 0 0,-4 0 0,-4 0 102,0 0 0,-5 0 0,5 0 0,-2 0-31,0 0 1,3 0 0,-5 0-1,2 0-30,-1 0 0,3 0 0,0 0 0,0 0 11,1 0 0,3 0 0,-4 0 0,0 0 8,0 0 1,4 0 0,-3 0 0,1 0-18,4 0 1,-4 0 0,2 0-1,0 0-18,-2 0 0,1 0 1,-7 0-1,2 0-21,-1 0 1,-3 0 0,-4 2-1,-1 2 29,-2 1 0,-1 1 0,7-6-242,-1 0 1,-5 2-1,0 2-606,1 2 842,-5 8 0,0-5 0,-8 9 0</inkml:trace>
  <inkml:trace contextRef="#ctx0" brushRef="#br1" timeOffset="60485">18146 2393 6995,'0'-18'-344,"-8"1"0,-1-1 0</inkml:trace>
  <inkml:trace contextRef="#ctx0" brushRef="#br1" timeOffset="61240">18111 2096 6206,'0'10'199,"0"-3"-7,8-7-125,-6 8 1,6-4 0,-8 8-52,0 1 1,0-3 0,0 2-1,0 1-23,0 3 0,0 1 0,0 1 0,0-1 9,0 1 1,0-1 0,0 0 0,0 1-17,0-1 1,0 1-1,0-1 1,0 1 2,0-1 0,2 1 1,1-1-1,3 1 9,-2-1 1,-2 1 0,-2-1-1,0 0 2,0 1 0,6-1 0,0 1 0,-2-1-15,-2 1 1,-2-1-1,0 3 1,0 1 3,0 2 0,0 1 1,0-5-1,0 2 6,0 3 0,5-1 0,1-6 0,-2 1 3,-2-1 1,-2 3 0,0 1 0,2 2-5,4-1 1,-4-3-1,4-1 1,-4-1-2,-2 0 1,5 1 0,1-1 0,-2 1 7,-2-1 0,-2 1 1,0-1 25,0 1 0,0-7 0,0 1 69,0 2 0,0 1-41,0 3 0,0-7-46,0 1 15,0-8 1,0 5-69,0-3-216,0-4-209,0 6 469,0-8 0,0 8 0,0 1 0</inkml:trace>
  <inkml:trace contextRef="#ctx0" brushRef="#br1" timeOffset="65037">20905 2480 6802,'0'-10'-489,"0"1"560,0 3-43,0 4 0,-1-6 96,-5 8-35,4 0-80,-6 0 1,6 0 0,-2 2 0,-2 4-1,3 6 0,1-3 0,0 3 1,-4 2 1,4 1 0,-4 2 0,4 1-4,2-1 1,0 1 0,0-1-1,0 1-1,0-1 0,2 1 0,2-1 0,2 3 4,-2 3 0,3-4 0,1 5 1,0-3-13,0 2 1,-1-3-1,-3 5 1,4-2 0,2 0 0,-4 7 0,3-5 0,1 0-5,0 0 1,-6-2-1,1-3 1,-1 1-3,2 3 1,-4-1 0,4-6-1,-4 1 16,-2-1 0,0 1 1,2-1 13,4 1 1,-4-1 0,3 1-13,-3-1 1,-2-5-3,0-1 1,0-5 39,0 6 35,0-8-45,0 3-59,0-7-174,0 0 0,0 0 0</inkml:trace>
  <inkml:trace contextRef="#ctx0" brushRef="#br2" timeOffset="79196">17971 2864 7390,'8'-9'-428,"-6"-7"1,6 6-1</inkml:trace>
  <inkml:trace contextRef="#ctx0" brushRef="#br2" timeOffset="81421">17989 2864 7374,'-8'10'-617,"0"0"0,-5-6 592,1 1 1,6 3 0,-3-2 24,1 6 1,-4 3 0,5 1 14,-3-5-13,6 5 27,-4-6 1,10-1-17,4-3 0,-4-6 15,4-6 0,-2-1 1,-1-7-26,3 2 0,0 1 58,-6-7-26,0 1 1,-8 7 0,-3 4-22,-5 4 0,-1 2 1,-1 2-1,1 2-9,-1 2 0,1 7 0,-1-3 0,1 2-5,-1-1 1,7-5 0,1 6-7,2 2 0,-3-5 1,5 3-35,2 1 0,2-3 35,2 2 0,8-8-4,3 1 1,5-3-1,1-2-11,1 0 0,-1-5 0,1-1 16,-1 2 0,-5-4 0,-2 0 45,-3-1 0,-1 3 43,-6-6 0,-2 8-76,-4-1 1,3 3-1,-9 2 1,-2 0-4,-1 0 0,-3 7 0,1 3-13,-1 0 0,1-1 1,0-5-1,1 4 2,4 2 1,-3-6-1,5 3 1,-2-1-11,1 0 0,-1 8 0,-5-5-20,-1 1 0,7 4 0,1-7 0,0 1-18,1 0 45,5 6 1,-4-11 0,10 7 0,4-2 12,5-4 1,5-2 0,1-2 0,1-2-5,-1-4 0,6 2 0,1-6 4,-3 3 0,-1-5 2,-3 6 0,-1-2-3,-5 3-3,-3 3 0,-10-12 0,-4 8 0,-4 0 0,-5 4 4,3-3 0,-3 3 0,3-4-1,-3 4 1,-3 2 0,1 0-1,-3 0-3,-3 0 0,2 0 0,-7 0 1,1 0-1,0 0 0,0 2 0,-4 2 0,4 3 0,2 3 0,1-6 0,7 2 0,1-2-8,5 2 0,-5-4-9,4 3 12,5-3-5,-1-2-5,8 0 0,-2 6 1,-4 0 1,2 0 0,-7-6 9,-3 0 1,4 0 44,-1 0 0,5 0 29,-6 0-33,8 0-32,-3 0 1,9 0 0,3 0-2,7 0 0,4-2 1,1-2 4,0-2 0,1 0 1,-1 4-1,1-2-10,-1-1 0,3-1 0,1 6 1,2 0 1,-1 0 0,3-6 0,0 0 1,2 2-36,4 2 1,-3 2 0,-1 0 0,-2 0 1,-4 0 1,4-5-1,-1-1 22,-3 2 0,-1 2 0,-3 2 14,0 0 1,-5 0 0,-2-2-5,-2-4 1,-3 2 31,-5-7-5,0 7 0,-7-10 48,-5 8 0,-4 0-55,-1 6 1,0 0 0,-1 0-19,1 0 0,-1 0 1,1 0-1,-1 2-4,1 4 0,5-2 0,0 6 1,-1-2-7,-3-5 0,-1 5 0,-1 0 1,1 2 1,5-6-1,1 1 50,-3-3 0,4 0-32,-1 4-22,7-4 1,-4 4-14,8-12 1,2 4 0,2-6 0,4 3 16,1-1 0,3-6 0,4 4-13,-5-1 21,5 5 52,-7-12-46,1 14 1,-4-6-1,-12 8-16,-6 0 1,-3 0 0,-3 0 7,1 0 0,-6 0 1,-1 0-1,3 0 0,2 0 0,1 0 1,1 6-1,-1 0 2,1-2 1,-1 0-10,1 2-46,7-4 0,2 7-22,8-3 21,0-4 381,0 6-347,0 0 1,0 1-1,0 9-28,0-1 1,0 1 0,2-3-68,4-3 98,-4 3 1,8-7 20,-4 4 0,-2-6 4,7-12 0,-7 2-11,2-8 0,-4 1 1,-2-7 0,0 7 22,0-1 0,-8 8 5,-4-2 1,3 4-15,-3 2 0,6 0-114,-5 0-20,7 0 1,-4 2-16,8 4 139,0-4 0,0 14 0,0-7 0</inkml:trace>
  <inkml:trace contextRef="#ctx0" brushRef="#br2" timeOffset="81819">17203 3021 7273,'2'-9'-676,"4"3"0,-4 2 749,4-2 1,-4 2-8,-2-7-68,7 7 0,-5-6 0,6 6 57,0-2-27,-6 1 1,7 5-31,-3 0 0,-4 2 0,4 3-9,-4 7 1,-2-2-1,0 1 1,0 3 1,0 1 0,2 1 0,2-2 0,2-3-103,-3 3 0,-1 1-59,-2 3 171,0-8 0,-7 5 0,-3-5 0</inkml:trace>
  <inkml:trace contextRef="#ctx0" brushRef="#br2" timeOffset="82079">17203 2987 7569,'-10'0'-883,"3"-2"679,7-4 1,2 4 156,3-4 0,3 6 30,4 6 0,-4 4 1,-8 7-29,0 0 0,0 1 0,0-1-33,0 1 0,5-1 78,1 1 0,8-8 0,-5-3 0</inkml:trace>
  <inkml:trace contextRef="#ctx0" brushRef="#br2" timeOffset="85663">17255 3004 6018,'18'0'-59,"-1"0"56,1 0 0,-1 0 0,1 0 3,-1 0 0,1 0 1,-1 0-1,1 0 1,-1 0 1,-5-2-1,-1-2 1,3-2-2,1 3 1,-3-1 0,0 0 8,1-2 1,-3 0-1,0 4 12,-2-4 1,-1 4-4,-1-3 1,-4 1-11,4-2 0,-2 4 3,2-4 0,-4 2-19,3-2 0,-1 4 1,0-5 2,2-1 1,2 6 2,-2-4 0,-5 2 1,7 0 0,0-1 1,-4-1-1,7 4 1,3-4 0,-4 4 0,1-4-6,1 4 1,4 0-17,-5-3 0,-1 3-30,-4-4 19,-4-4 39,5 0 0,-7-1 13,0-1 0,2 8-11,4-2 0,-2 4 1,6 1-7,-2-5 1,-1 4-2,-1-4 0,4-2 0,5 0-5,-3-1 0,4 5 1,-7-4-7,1 0 9,-2 6 3,-8-13-3,0 13 0,0-8 1,0 4 0,2 4 0,2-5 0,1-1 1,3 6 0,-4-6-1,2 0 14,7 7 22,-11-7-30,6 8 1,-8-2-8,0-4 1,2 4 3,4-4 27,-4-3-4,13-1-18,-13-8-12,6 9 1,-6-5-17,4 8 0,-2-5-3,7 5 18,-7 0 9,4 6 1,-6 0-1,4 0 0,-4-2 4,3-4 17,-3 4 134,-2-6-156,0 24 1,0-10 0,0 11 0,0-1 4,0-1 1,-5 5 0,-1 1-26,2 2 1,2 1 0,2-7 0,0 1-13,0-1 1,0 1 0,0-1 0,0 0 3,0 1 0,0-1 1,0 1-16,0-1 0,0 1 28,0-1 0,0-5 54,0 0 1,-2-1 0,-4 7-34,4-9-1,-6-1-11,8-8 0,-1 0 1,-3-2 8,-2-4 1,0 2 0,6-7 3,0-3 0,0-1 0,0-3 0,0 1-3,0-1 1,0 1-1,0-1 1,0 1-5,0-1 1,0-5-1,0 0 1,0 2-4,0 1 0,2 5 0,2 1 0,2 2-5,-2-1 0,-1 5 1,1 0 25,2 1 1,2 5 9,-2-4 0,-2 4-25,7 2 1,-7 2-1,4 2 1,-2 3-3,0 3 1,-1-4 0,-5 6 0,2 1-6,4 3 0,-4 7 1,4 2-1,-4 0-18,-2 1 0,0 3 1,0-4-1,-2 0 10,-4 0 1,4 5 0,-4-7 0,4-2-24,2-1 0,-5-3 1,-1 0 28,2 1 0,2-6 0,4-3-22,4-1 0,-4 0-9,3-2 26,5-4 0,-6 5 8,8-7 6,-8 0 2,3 0 1,-7-2-8,0-3 0,0 1 0,0-8-1,0-2 0,0-1 1,0-3-1,0 1-12,0 0 1,0-1 0,0 1-1,0-1 5,0 1 1,0-7 0,0 1 0,0 2 6,0 1 1,0 3 0,-2 1 0,-2 3 23,-1 1 1,-1 1 14,6-7 0,0 1-10,0-1 1,6 1-32,-1-1 1,3 3 0,-4 1-26,2 2 1,0 7 7,-6-7 1,0 6 1,0-5 0,0 5 51,0-6-57,0 8-33,0-4 143,0 8-80,-8 0 0,6-2 11,-4-3 0,4 1 3,2-8 1,0 6 79,0-5 40,-7-1-112,5-5 1,-6 5-33,8 0 0,0 6 21,0-5 0,0-1-23,0-5 0,0-1 105,0 1-22,0-1-146,0 1 46,0 7-31,0 2 1,2 8 26,4 0 106,-4 0-84,5 0 1,-7 8 0,0 4-1,0 3 1,0-3 0,0 0 0,0 1 0,0 3 0,0 1 1,0 1-1,0-1 8,0 1 0,0-1 0,0 0 0,-2 1-2,-3-1 1,3 1 0,-4-1 0,4 1-9,2-1 0,0 1 1,0-1-1,0 1-2,0-1 1,0 1 0,-2-1 15,-4 1 0,4-1 1,-4 0 23,4 1 1,2-1 0,0 1-21,0-1 0,0-5 0,0 0 1,0 1 1,0 3 1,0-5-1,0 1-39,0 2 0,-2 1 1,-1 3-1,-3-1 9,2 0 0,2 1 0,2-1 6,0 1 0,0-6 0,0-1 4,0 3 0,0-5 0,0 3 7,0 2 1,0-5 0,0 3-12,0 2 0,-2-7 0,-2 1-36,-2 0 8,0-6 25,6 6 30,0-8 0,-5-2-14,-1-4 12,0 4 1,-2-6-1,-2 6 8,1-4 1,-1 4 0,4-3-25,-5 3 0,-5 2 0,-1 0 1,-1 2-8,1 3 1,-1-3-1,1 4 1,-1-4-1,1-2 0,-6 6 1,-1 0-1,3-2-20,2-2 0,1 3 0,1 1 0,-3-2 4,-3-2 0,4-2 1,-5 2-1,5 2 8,1 2 0,7 0 1,-1-6-12,-2 0-52,7 0 75,-1 0 0,22 0 1,3-2 3,2-4 0,7 4 0,-1-6 0,0 2 3,0 0 0,6 1 0,-3 3 1,1-2-3,0-2 0,-2 0 1,4 6-1,-4 0 1,-2 0 0,-1 0 0,-7-2-1,1-4 0,-1 4 0,-1-5 35,-5-1 1,-3 4 2,-8-8 1,0 7-36,0-7 1,-8 6 0,-3-4 0,-5 3 10,-1 3 0,-3 2 0,-1 2 0,-2 0 6,1 0 0,-3 0 1,2-2-1,1-2-17,3-2 0,-4 0 1,-3 6-1,1 0-30,0 0 0,-4 6 1,6 0-1,-1-2-19,-1-2 0,6 4 1,-5-1-4,5-1 25,1 6 0,3-6 0,5 6 8,10-3 1,2-1 0,10-4 0,3 2 0,5 2 10,3-2 1,2-2-1,-3-2 1,3 0-5,2 0 0,-4 0 0,4 0 0,-1 0-2,-5 0 0,-2-6 1,-1 0 11,-1 2 0,-1 0 0,-3 0 57,-1-1 1,-10-1 8,-2 6 1,-8 0-58,-9 0 0,-1 0 0,1 0 0,-1 2 6,1 4 0,0-5 0,-1 5 0,1-2-14,-1 2 0,1-4 0,1 6 0,3-3-146,1 1 109,8 8 0,2-10 0,10 5 0,2-1-1,3-4 0,3-2 1,1-2 9,1 0 1,1-6-1,2-2 1,3 1-1,-3-1 9,-2 4 1,-1-4 0,-1 1-1,1-1 8,-1 0 1,-5 0 0,-2 2 8,-3-5 5,-1 3 1,-14 0 0,-3 8-9,-5 0 1,-1 0 0,-1 0-1,1 0 27,-1 0 1,1 0 0,-1 2-7,1 4 0,0-4 0,-1 4 0,1-4-48,-1-2 1,6 6 0,1-1-123,-3-1 150,7 6 0,-1 0 0,8 7 0</inkml:trace>
  <inkml:trace contextRef="#ctx0" brushRef="#br2" timeOffset="87525">17867 3109 6271,'-2'-10'-35,"-4"4"0,2 4 39,-8 2 3,9 0 1,-5 2-31,8 4 31,0-4 0,2 6-27,4-8 1,-5-2 17,5-4 0,-4-4 18,-2-7 1,0 5-1,0 1 28,0-3 1,0-2-11,0-1 1,-2 2-32,-4 3 1,3 4-1,-9 8-17,-2 0 0,5 0 0,-1 2 0,0 2 2,1 2 0,3 2 0,-6-3 0,-1 7 0,3-2-10,-2 1 1,8-5 0,0 4 4,8-2 0,6-3 0,7-5 4,1 0 1,-1-5 8,1-1 1,-3-2 86,-3 2-48,-4 4 0,-8-4 1,-2 10-5,-4 2 0,-4 8 1,-7-5-41,-1 1 1,1 4 0,1-7 2,5 3 1,-5-6-16,5 2 11,3 4 1,2-8 0,12 3-3,5-3 1,5-8 0,1 1 0,1-1-10,-1-2 0,1 4 1,-1-6-1,-1 1-10,-5-1 0,5 4 32,-4-5 1,-5 5 7,-1-6 1,-12 8 0,-5-2 18,-5 4 0,5 2 0,-1 0 0,-2 2-18,-1 4 1,-3-4-1,1 4 1,-1-2-11,1 2 0,0-4 0,-1 5 0,1-1 0,-1 0 0,1 0 0,1-4 0,3 2-6,1 2 1,6-1-83,-6-5 75,9 8 0,3-6 0,11 4 0,5-4-5,1-2 0,1-6 0,-1-2 0,1 0-22,-1 1 0,-5-5 1,-1 4-1,3 1 26,1-1 1,-3 0 0,-2 2 20,-2-5 0,-3 1 99,-5-2-70,0 1 1,0-7 0,-2 3 45,-3 3-63,3-4 0,-8 9 1,4-5-19,-5 6 1,1 4 0,-2 2-7,-1 0 0,-3 6 0,1 2 1,1 0-5,2-1 0,8 1 0,-3-4 0,-1 2 6,6 0 1,-4-6 5,12 0 1,4-2 0,7-2-1,1-2 1,-3-8 0,-1 5-1,-3-3-3,3 0 0,1 7 0,3-7-1,-1-2 0,-5 5 1,-2-3-6,-3-2 0,5 5 0,-6-3 1,0 6 17,-6-5 1,0 5 41,0-6 1,-8 8-44,-4-2 0,-3 5 0,-3 2-4,1 5 0,5-4 0,1 6-12,-3 0 1,0 1-1,1 7-23,1-4 1,8 3-32,-1-3 1,3-3 42,2 3 0,2-8 0,3 2 2,7-4 1,-2-2 0,1 0-1,3 0 0,-4-6 0,1 0 1,1 0-3,-2-1 0,3 3 0,-5-6 0,2 0-11,3 1 1,-3 3 0,0-6 4,-3-1 1,5 3 0,-6-2 6,-2-1 46,-2 5 0,-2-2 21,0 4 1,-2 4 0,-4-3-26,-6 3 0,3 7 1,-1 3-1,0 0-12,0 0 0,5 3 0,-5-3 0,0 2-20,1 3 0,5-3 0,-4 0-82,0-2 29,6 5 51,-6-11 1,10 6 3,4-8 1,4-8 0,7-2-1,1-1 2,-1-1 1,-1 6-1,-3-5 1,-1-1-8,2 2 1,-5-3-1,1 5 1,0 0-9,-1 0 79,-5-5-61,4 11 0,-8-4-1,0 12 0,0 4 0,0 7 0,0 1-6,0-1 1,0 0-1,0 1-23,0-1 1,6 1-1,0-1-2,-2 1 0,-2-1 0,-2 1-3,0-1 0,0 1 0,0-1-12,0 1 1,0-7-5,0 1 1,2-6 5,3 5 0,-1-7 42,8 2 0,-8-4 45,3-2 125,-7 0 1,6 2-174,0 4 1,2-4-1,-4 5-48,2 1 0,1-6-139,-1 4 190,-4 4 0,6-8 0,-8 5 0</inkml:trace>
  <inkml:trace contextRef="#ctx0" brushRef="#br2" timeOffset="87822">18076 3004 7303,'6'12'-1192,"0"-1"1143,-2 3 1,-2 1 0,-2 3 0,0-1-13,0 1 0,-2-7 61,-4 1 0,-4 0 0,-7 5 0</inkml:trace>
  <inkml:trace contextRef="#ctx0" brushRef="#br2" timeOffset="89295">18094 3091 6222,'6'12'-13,"-1"0"0,3-8 11,-2 1 0,-2-3 35,7-2 66,-7 0-51,4 0-138,-8 0 86,-15 0 0,9 0 22,-12 0 11,13 0 50,-3 0-30,8 0 1,0-7-57,0-5 1,0 2 3,0-1 1,0-1 0,0-6-2,0 1 0,0 5 0,0 1 1,0-3 1,0 4 0,0-1 1,0-3 1,0-1 0,0-3-2,0 1 0,0-1 0,0 1-3,0-1 1,2 7-1,2-1-29,1-2 0,1-1 28,-6-3 1,0 1 0,0 0 16,0-1 0,0 6 4,0 1 1,-2 1 0,-2-4 13,-1 3 0,-1-1 0,4-3 6,-4 3 1,4-3-27,-4 3 1,4 2 0,0 0-12,-3 3-74,3 1 68,-6-2 1,8 4 2,0-7 1,0 5 1,0-6 1,0 0 8,0-5 0,0 5-7,0 1 1,0 5-10,0-6 1,0 6 0,-2-3-2,-4 1 0,2-6 6,-7 3 0,7 1 59,-2-2 1,-2 7-40,2-7 1,0 6-9,6-6 1,0 7-4,0-7 0,0 6-34,0-5-112,0 7 84,0-4 1,0 10 45,0 4 1,2-4 20,4 3 0,-4 5-13,4 2 0,-4-3 27,-2 3 0,0 0 0,0 5-11,0 1 1,0-1 0,0 1-13,0-1 0,0 1 0,0-1 3,0 1 1,0-1-1,-2 0-3,-4 1 0,4-6 1,-4-1-1,2 1-6,-1-2 1,3 5-1,-6-5 4,0-1 1,4 7 8,-7-4 8,-1 3 1,0-3 28,1-1-18,7-7-22,-12 4 0,12-8-5,-7 0 1,-1 0 0,-5 0 1,5 0-36,0 0 0,9 2 2,-3 4 0,2-4 27,-2 4 1,2 1 0,-8-1 5,-1-2 0,3 0 0,-1 0 0,-3 2-28,-2-2 1,-1 3 0,0 1-1,-1 2 1,3-4 0,1 3 0,4 1-79,2 0 0,1-6 0,3 3 106,-2 1 0,0-6 0,14 6 0,2-8 0</inkml:trace>
  <inkml:trace contextRef="#ctx0" brushRef="#br2" timeOffset="89498">17884 2655 7569,'6'-12'-582,"2"2"1,0 1-71,-1-1 652,7 6 0,-12-11 0,6 5 0</inkml:trace>
  <inkml:trace contextRef="#ctx0" brushRef="#br2" timeOffset="91671">17971 2532 5924,'0'-9'-148,"0"-1"195,0 4 70,0 4-2,0-5-123,-7 14 1,5-3 0,-4 8 6,4 1 1,-4-3-1,0 2 3,3 1 1,-5-3-1,2 2 1,0-1-2,-2-1 0,4 6 1,-5-5 2,1 5 1,-4-5 0,5-1 0,-1 0-1,0-1 0,-4-3 1,5 4-1,-1 0 8,0-1 1,-4-3 0,5 4 15,-3-2 0,-2 5-13,-5-1 1,5-4 0,3-1 0,-1-1-2,0 0 1,6 2 0,-3-4-17,-1 2 0,-2 7-1,-7-1 0,1-3 0,2 1 0,3 0 1,-3 0 0,5-7 0,-3 3 14,-2-4 0,5 4 1,-3 0 21,-2-2 0,5-2-4,-3-2 0,6 0 0,-3 2-15,1 3 0,0-3-20,2 4 0,2-4 1,-5 0-1,-1 2 3,0 2 1,6 2 0,-3-5 3,-1 3 1,0 2-1,-4-2 1,3-4-1,5 6-3,-2-1 1,-2-5 1,2 4 0,3-4-1,-9-2 0,8-2 0,-4-2 0,0-2-16,7 1-2,-15 5 13,6 0 1,-5 2-60,3 3 37,4-3 1,10 6-125,4-8 1,-2 0 114,8 0 1,-1-6 68,7 0 0,-7-1 72,1 1 0,-6 4-60,6-4 1,-7 4-29,7 2 1,-6-2 0,5-2-23,3-2 1,2-1 8,1 1 1,0 4 0,-1-6-1,-2 2-2,-3 1 1,-5-3 0,6 4 3,1-2 1,-3-6 0,2 5 0,1-3 0,-3 4 1,0-6-6,-3-1 1,7 3-19,-2-1 1,1 5 0,1-4 4,-3 2 1,-7 1-1,4 3 5,0-2 1,-4 0 0,5 4 3,-1-4 1,0 2-2,-2-7 1,-2 5 5,7-6 0,-7 6-2,2-5-2,4 7 4,-8-4-2,5 8 0,-5-6-1,4 0 0,-4-1 0,4 1-26,4 4-6,-8-6 5,-10 24 0,2-10 0,-11 9 21,1-5 1,0 3 0,-1-3-2,0 0 1,-1 5 0,1-5 7,-1 0 0,1 5 1,-1-5 7,1 0 1,-1 3-1,1-7-5,-1-2 1,1 4-34,-1-3 0,1 7 21,-1-6 1,1 2 4,0-2 1,-1-5 0,1 5 6,-1-4 0,7 4 0,-1 0 10,-2-2 1,5-2-1,-1 0 0,2 3-7,-5-3 0,9 6 3,-8-8 1,6-2-10,-5-4 0,5 4 0,-4-5-4,2-1 1,-5 6 38,1-4 1,2 4-20,-1 2-6,-1 0-16,2 0 1,3 2-3,7 4 3,0-4 1,2 6 0,1-6 1,3 3 1,0-1 12,-6 8 0,0-6 6,0 5 1,0-5-1,0 6 1,0 2 1,-2-5 0,-2 3-18,-2 1 1,1-3 0,5 2 9,0 1 0,0 3-22,0 1 1,0 1-1,-2-3 8,-4-3 0,4 4 0,-4-5 1,4 5 0,2-5 0,0 1-6,0 2 0,0-5 3,0 3 1,0-6-55,0 5 56,0-7 99,0 4-52,0-8-49,8 0 1,-4 0 0,7 0-7,3 0 0,2 0 0,1 0 0,-1-2-8,-5-4 1,11 4 0,-5-5 15,2-1 1,1 6 0,-3-4 0,1 4-2,-1 2 1,1 0 0,-1-2 0,1-2 10,-1-2 0,0 1 0,1 5-36,-1 0 0,1 0 0,-1 0-39,1 0 1,-7 0-13,1 0 46,0 7 29,-3-5 0,-3 6 0,-12-8 20,-5 0 1,-5 0 0,-1 0-8,-1 0 0,1 0 0,-1 2 1,1 2 8,-1 2 1,1 0 0,0-6-13,-1 0 0,1 0 0,-1 0 0,1 1 7,-1 5 0,1-4-8,-1 4 12,9-4-8,1-2 1,10 0 0,4 0 0,5 0-4,5 0 0,1 0 1,1 0-1,-1-2-5,1-4 1,1 4 0,2-5 0,3 1-2,-3 0 1,-4-2 0,-3 4-57,-2-2 44,-1 1 0,-3 5 0,-8 0 8,-10 0 0,-5 0 0,-3 0 1,1 0 6,-1 0 0,7 0 0,-1 0 0,-1 0 47,-3 0 0,4 0-82,1 0 1,9 0-142,2 0 174,15 0 0,5-8 0,5-2 0</inkml:trace>
  <inkml:trace contextRef="#ctx0" brushRef="#br2" timeOffset="100126">21028 2725 7407,'-10'0'-1459,"2"0"1756,8 0-249,8-8-57,-6 6 13,6-6 1,-6 8 18,4 0 0,-5-2 34,5-4-39,-4 4 0,-4-5-26,-4 7 0,5 2-21,-5 3-19,-4-3 0,8 8 41,-4-4 1,6-4 5,6 4 1,-2-4-15,8-2 1,-7 0-21,7 0 29,0 0 0,-3-2 5,-3-4-8,-4 4 0,-10-6 15,-3 8 1,1 0 2,-2 0 1,7 0-10,-7 0 1,6 0-1,-6 0 0,7 0 0,-7 0-35,8-8-3,-4 6 1,8-7 34,0 3 0,2 4 3,4-4-8,-4 4 27,6 2 1,-2-2 0,-1-4-19,1 5-1,-6-15 0,-2 14-1,-3-4-85,3 4 36,-6 2 57,0 0 0,4 0 11,-7 0-9,7 0-9,-4 0 1,8 2 0,0 4 32,0-4 38,0 6-68,-8-8 7,6 0 107,-6 0-36,1 0-40,5 0-154,-6 0 1,16 6 1,3-1-100,-3 1 211,0-6 0,-8 0 0</inkml:trace>
  <inkml:trace contextRef="#ctx0" brushRef="#br2" timeOffset="106108">20905 2585 6078,'10'-2'7,"-4"-4"37,-4 4 51,-2-6 1,0 22-63,0 3 0,6 5 1,2-5-29,1 1 0,-5-1 1,2 1-1,-2-3-17,2-3 0,-4 3 1,3-3 8,-3 4 1,4 1 0,0 0 0,-2 1 5,-2-1 1,4-5 0,-1 0-3,-1 1 0,4 3 0,-2 1 0,0-1 0,2-5 0,-7 5 0,7-6 0,-2 1-4,0 1 0,2-6-3,-3 5 1,-1-1-26,8 2-15,-8-5-27,4-7 46,-24 0 1,10-5 0,-9-3 21,5-2 1,-2-1 6,7-7 1,-3 1 0,4-1 3,-2 1 0,0-1-19,6 1 0,0 5 3,0 0 9,0 9-1,-7-5-1,5 8 0,-6 2 4,8 4 0,0 3 1,0 9-6,0-1 1,0 1-1,0-1 1,0 1-12,0-1 0,0 1 0,0-1-6,0 0 1,6 1 0,1-3 0,1-1 8,0-2 0,4-6 1,-5 3-9,3-1 1,-4 4 31,5-7-9,-7 1 1,4-8-2,-8-3 0,-2-3 0,-2-6 1,-2 3-2,3-3 0,-5 4 1,2-1-1,0-1 30,-2 2 0,5-5 14,-9 3 1,0 4-26,-5 3-22,7 3 0,2 4-17,8 3 23,0-3 0,0 14 1,0-5-8,0 5 1,0-4-1,0-1 12,0 3 0,2 1 0,2 3 1,2-1 0,2 1 1,-4-1-1,1 1-8,-1-1 0,4 1 0,-2-1 4,-2 1 1,0-1 0,0 0-13,1 1 0,1-6-8,-6-1 75,0-7-11,8 12-13,-6-14 11,6 5-32,-8-7-44,0 0 26,-8 0-6,6 0 8,-6 0-11,8 8-24,0-6 168,0 6-45,0-24-80,0 12 1,8-11 12,4 15 0,3 0 0,3 0-38,-1 0 0,1 0 1,-1 0-1,0 0 16,1 0 1,5 0 0,2 0 0,1 0 13,-1 0 0,0 0 1,-2 0-1,5 0-13,-1 0 0,-2 0 0,-6 0 0,3 0 11,1 0 0,0 0 1,-5 0 11,-1 0 0,1 0 13,-1 0-4,-7 0-6,-2 0 0,-8 0 0,-16 0 1,10 0-1,-11-2-21,1-4 1,1 4-1,-3-4-9,1 4 0,-1 2 0,1 0 2,-1 0 0,1 0 1,-1 0-1,1 0 3,0 0 0,5 0 1,0 0-2,-1 0 0,3-5 0,-2-1-1,1 0 23,1 6-16,2 0 0,22 0 1,3 0 1,5 0 0,-3 0 0,2 0-3,3 0 0,-1 0 0,-6 0 0,1 0 22,-1 0 1,7 0-1,-1 0 1,-2 0 16,-1 0 0,-3 0 0,1 0 1,-3-2-17,-3-4 0,3 4 0,-3-4 0,3 4-7,3 2 0,-1-1 0,1-3-27,-1-2 0,1 0-25,-1 6-3,1 0 20,-9 0-52,-1 0 1,-10 0 8,-4 0 1,-3 0 0,-9 0-1,1 0 18,-1 0 1,1 0 0,-1 0-1,-1 0 6,-4 0 1,1 0 0,-7 0 0,-2 0 16,-2 0 1,0 0 0,2 0-1,2 0 7,-2 0 0,-2 0 0,-2 0 0,2 0-9,4 0 0,-2 0 0,8 0 1,1 0 28,3 0 0,1 0-54,1 0 1,7 0 0,4 0 39,12 0 0,4 0 0,7 0 0,1 0 5,-1 0 0,3-2 1,1-2-1,2-2 13,-1 2 0,-1 3 0,0 1 0,5-2 6,1-4 0,-6 4 1,4-4-1,-1 4-1,-1 2 1,6-2 0,-6-2 0,-1-2-12,-3 3 0,-1 1 0,-1 2-40,1 0-50,-1 0 46,0 0 1,-7 2 18,-4 3 1,-12-3 0,-5 4-3,-5-4 0,-1-2 0,-1 0 0,-1 0-14,-5 0 1,3 0 0,-8 0 0,-2 0 9,-2 0 0,-2 0 0,0 0 1,0 0 34,0 0 1,0 0 0,2 0-1,2 0 32,2 0 1,6 0 0,-4 0-10,1 0 0,3 0 39,6 0-81,7 0 1,10 0 0,12 0-1,3 0-9,3 0 0,-1 0 1,1 0-1,-1 0-4,0 0 0,1 0 0,1 0 0,3 0 9,1 0 0,0 0 0,-5 0 0,-1 0 13,1 0 0,-1 0 0,1 0 0,-1-2 31,0-4 1,1 4 0,-1-3 2,1 3 1,-6-4-16,-1 0 1,-1-2-12,2 2 1,-7 4-15,-10-3 0,-5 1 0,-8 0 0,1-2-3,-1 2 0,1 2 0,-2 2 1,-3 0 19,-1 0 1,-6 0-1,6 0 1,1 0 8,3 0 0,1 0 1,1 0-1,-1 0 2,1 0 0,-1 0-274,1 0 199,7 0 0,4 0 70,12 0 0,4 0 0,7 0-7,1 0 1,1 0 0,3 0 0,1 0-6,-2 0 0,1 0 0,-1 0 0,4 0-4,2 0 1,-3-2 0,3-2 0,-2-1-5,-4 1 0,5 0 0,-3 0 0,-2-2-8,-1 2 1,-3 2 4,1 2 1,-9-2 35,-3-3 1,-6 3-55,-6-4 1,-11 4-1,-10 2-9,0 0 1,1 0 0,9 0 0,-3 0 23,-3 0 1,4 0-1,-7 0 1,3 0-1,0 0 1,-8 0 0,4 0-1,0 0 3,3 0 0,-1 0 0,2 0 1,-1 0 4,-1 0 1,6 0 11,-4 0-17,3 0 0,12 0 1,8 0 0,8 0 0,10 0 0,-1 0 0,1 0 0,-1 0-9,0 0 0,1 0 0,-1-2 0,1-2 10,-1-2 0,1 0 0,-1 6 1,1 0-7,-1 0 1,1-2 0,-1-1 0,1-3-9,-1 2 1,0 2-1,1 2 1,-1 0-4,1 0 1,-6-2 15,-1-4 1,-5 4 41,6-4 1,-10-1-31,-2 1 0,-2 0 1,-10 6-1,-2 0-4,-1 0 0,-3 0 1,-1 0-1,-2 0-14,-3 0 0,-5 0 0,6 0 0,0 0-10,-3 0 1,7 0 0,-6 0 7,0 0 1,5 0 0,-3 0-39,4 0-31,1 8 64,8-6 0,10 5 0,12-7 1,4 0 2,1 0 0,0 0 1,1 0-1,-1 0-5,1 0 0,1 0 0,3 0 1,1 2 0,-2 4 0,1-4 1,-1 4 11,2-4 0,0-2 0,-5 0 10,-1 0 1,1 0 26,-1 0 1,-7-2-9,-4-4 1,-4 2 0,-4-5-18,-4 1 0,-4 2 0,-7 4 0,-1-2-2,1-2 0,-6 0 1,-1 5-1,1-3 25,-2-2 0,4 0 1,-7 4-1,3-2 32,4-2 0,1 1 0,3 5 0,-1-2 35,1-4 0,5 4-212,1-4 83,7 4 0,-2 2 0,12 0-19,5 0 1,5 0 0,1 0 47,1 0 0,-1 0 1,1 0-1,-1 0 21,1 0 1,5 0 0,0 0 0,-1 0 1,-3 0 1,-1 0 0,-1 0 0,0 0-11,1 0 1,-1 0-14,1 0 0,-8-2-12,-5-4 1,-5 4 20,-5-3 1,-5 3 0,-8 2-4,1 0 1,-6 0 0,-1-2 0,3-2-3,2-2 0,-1 0 0,-1 6 0,-4 0-2,-3 0 1,5-6 0,-4 1 0,2 1 6,3 2 1,3 2 0,2 0-159,-1 0 86,8 0 0,3 2 19,7 3 1,2-3-1,3 4 46,7-4 1,4-2-1,1 0 1,1 0 9,-1 0 0,0 0 1,1 0-1,-1 0-2,1 0 1,1 0 0,3 0-31,1 0 1,0 0-72,-5 0 73,-1 0 1,-9 0 0,-8 0 22,-10 0 1,-5 0-1,-3 0 5,1 0 1,-1 0 0,1 0 0,-1 0-3,1 0 1,-1-6 0,1 1-1,-1-1-2,1-2 1,-6 6 0,-3-6-1,1 2 2,0 1 0,0-7 1,3 6-1,1 0 27,6-1 0,-3 5-26,6-4-23,-3 4 1,7 2 13,8 0 1,8 0 0,9 0-4,1 0 0,-1 0 1,1 0-1,-1 0 15,1 0 1,-1 0 0,1 0 6,-1 0 0,1 0 0,-1 0 2,1 0 0,-1 0 18,0 0 1,-5 0 29,0 0-45,-8 0 1,3-2-1,-9-2-17,-3-2 0,1 0 0,-8 4-2,-1-3 0,-3 3 0,-1-4-6,-1 4 0,1 2 0,-1-2-7,1-4 0,-1 4 2,1-4-62,7 4 63,2 2 0,10 0 7,4 0 0,4 0 2,7 0 0,1 0 0,-1 0-1,1 0 1,-1 0-1,1 0 1,-1 0 0,0 0 1,-5 6-1,0 0-3,1-2 0,-3-2-65,2-2 50,-8 0 1,1 0 15,-10 0 0,-3-2 1,-6-2 0,3-2 0,5 0 0,-6 5 1,-1-3 3,-3-2 1,4-2 0,1 4 30,-3-2 0,-1-5-35,-3 5 1,1 0-1,-1 6-6,9 0 1,3 0 20,12 0-8,3 8 1,9-6 0,-1 4 33,1-4 1,-7-2 0,1 0-30,1 0 0,3 5 1,1 1-12,1-2 1,-1 0-1,1 0 1,-1 2 0,1-2 1,-1 3 0,1 1 0,-1 0-12,1 0 0,-1 3 0,1-5 0,1 0 1,4 2 0,-3-6 0,3 3 0,-4-1-92,-1 2 0,-1-4-78,1 4 1,-3-2-27,-3 2 203,-4-5 0,-8 7 0,0-8 0</inkml:trace>
  <inkml:trace contextRef="#ctx0" brushRef="#br2" timeOffset="106714">21202 2882 6594,'18'0'-56,"-1"2"1,1 2 69,-1 1 1,1 1 0,1-6 0,2 0-2,3 0 1,-1 2 0,-4 2 0,3 2 2,1-2 1,0 0 0,-3 0 0,1 1-23,2-1 0,1 0 0,-7 0-51,1 2 1,-1 0 0,1-6-24,-1 0 29,-7 0 0,-3-2 46,-7-4 1,-1 4 0,-5-4 9,-6 4 1,2-4 0,-1 1 2,-3 1 0,4 2 10,-1 2-64,7 0 32,-4 0 0,8 2 12,0 3 0,2-3 5,4 4 0,-2-4-3,7-2 5,1 0 1,0 0-16,-1 0 1,-7 2-54,2 4 1,-4-4-25,-2 6 1,8-16-1,1-2 1</inkml:trace>
  <inkml:trace contextRef="#ctx0" brushRef="#br2" timeOffset="110539">21482 2952 7296,'-10'0'-1244,"4"0"1251,12 0 1,4-6 0,7 0 2,1 2 0,-1 2 0,1 2 1,-1 0-9,1 0 0,-1 0 1,2 0-1,3 0-1,1 0 0,0 0 0,-5 0 0,1 0 2,5 0 0,-5 0 1,4 0-1,-3 0-5,-3 0 0,-5 0 0,-1 0 1,1-2 2,-2-4 0,5 4 1,-3-3 1,-2-3 49,1 2 43,-7-8-24,4 5-38,-8-1-33,0 2-35,0 8 88,-8 0-1,6 0 0,-8 0-43,5 0 0,-5 0 2,-8 0 0,1-2 27,0-3 1,-1 3 11,1-4-95,7 4 43,-6 2 1,13 0-12,-9 0 1,6 0-57,-6 0 17,9 0 0,-7 0-39,4 0 72,4 0 50,-6 0-23,24 0 1,-10 0-2,11 0 0,-9 0 29,4 0-50,-1 0-10,-1 0 0,-2 2 1,-10 2-11,-4 1 1,-4 1 30,-7-6 1,-1 0 0,1 0 0,-1 2 0,1 2 9,-1 2 0,1 0 0,-1-6 1,3 2 16,3 4 1,-3-5 0,3 5-16,-3-4 1,3 4-58,0 0 31,8 0-44,-3 1 57,14-5 1,1 4 0,6-10-2,-3-1 1,-5-1-1,4 4 1,0-2 2,-1-2 1,-3 0 0,6 6 1,1 0 0,3 0 1,1 0-4,1 0 1,-1 0 0,1 0-11,-1 0 1,-5 0 0,0 0-1,1 0 1,-3 0-140,1 0 136,1 0 1,-4 6 0,-8 0 8,-10-2 0,0-2 0,-1-2 0,-3 0 12,-1 0 0,-5 0 1,-3 0-1,-4 0 0,0 0 1,-4 6-1,5-1 1,1-1 10,0-2 1,-4-2 0,6 0 0,1 0 8,3 0 1,1 0 0,1 0-17,-1 0 0,7 0 33,-1 0 58,0 0-103,-5 0 8,7 0 1,10 0-28,12 0 1,3 0 0,3 0 0,-1 0 16,1 0 0,-1 0 0,1 0 1,-1 0-2,1 0 1,5 0 0,2 0 0,0 0-2,1 0 0,-3 0 0,-6 0 0,1 0 3,-1 0 1,1 0 0,-1 0 9,1 0 1,-1 0 0,1 0 27,-1 0 0,-5 0 97,-1 0-116,1 0 50,-2 0 1,-2 2-26,-8 4 1,-2 4 0,-2 7-36,-2 1 0,-6-1 0,6 0 0,1 1-28,-3-1 0,6 7 0,-6-1 1,2-2 6,1-1 0,-1-3 0,6 1 0,0-1-5,0 1 1,0-1 0,0 1-2,0-1 1,0-5 27,0-1 0,0-5-2,0 6 1,-2-8-3,-4 1 1,2-5-19,-8-5 0,7 1 0,-5-8 0,2-1 0,-4-3 0,7-1 1,-1-1 42,-2 1 0,6-1 1,-6 1 26,1-1 0,3 1-34,-8-1 1,6 9-33,-5 3 1,5 4-8,-6 2 0,6 0 0,-5 0-6,-3 0 21,6 0 1,1 2 2,7 4 0,7-4 0,5 3 4,4-3 1,1 4-1,0 0-2,1-2 1,-1-2-1,1-2-20,-1 0 0,-5 0 0,0 0-95,1 0 101,-5 0 1,-2 0-1,-12 0 11,-6 0 1,-5 0 0,-5 0-1,-1 0 17,2 0 0,-6 0 1,0 0-1,-3 0 21,1 0 0,2-6 0,-4 0 0,2 2 6,-2 2 1,6 0-1,1-2 64,5-1-158,2-1 0,9 6 13,8 0 0,10 0 1,11 0-1,2 0 18,-2 0 0,5 0 0,-1 0 0,0 0 1,0 0 0,4 0 0,-5 0 1,-1 0 4,2 0 1,-5-6 0,3 0 9,-4 2 0,-7 2 44,0 2-9,-8 0 1,-4-5 22,-12-1 1,-4 0-19,-1 6 0,-1 0 1,1 0-10,0 0 0,5 0-22,0 0 1,6 0-1,-3 2-21,1 4 0,4-4 4,10 3 0,4-3 0,7-2 0,1 0 2,-1 0 1,2-2-3,5-3 0,1 1 0,4-6 12,-6 2 1,-3 0 11,-3 3 1,-5 3-1,-2-6 75,-3 0-64,-1 6 1,-14-6-24,-3 8 0,1 8-3,-2 4 0,8 3 1,-1 3-2,3-1 0,2-5 0,0 0 3,0 1 1,0-3-1,2 2 17,3 1 0,-1-3 0,8 0-8,2-3 1,1 7-1,3-4-18,-1-1 0,-5 1 0,-1-6-6,3 2 0,1 1 65,3-1 1,-1-4-31,1 4 0,-8-2 83,-5 2 0,-1-4-104,2 4 0,-4 3-14,4 3 0,-4-2-20,-2 1 0,-2-7 24,-4 2 1,2-4 9,-8-2 0,7 0 1,-7 0 12,-2 0 0,5 0 1,-3 0-3,-2 0 1,-1 0-7,-3 0 0,3-2 0,1-2 2,3-2 1,-1 0-9,-5 6 1,7-2 0,2-1 1,0-3 0,6-2-14,-3 2 1,3 2-1,0-5 1,-2-1-16,-2 0 1,0 4-1,6-5 20,0-3 0,0-1 1,0-3-1,0 1 9,0-1 1,0 1-1,0-1 5,0 1 1,6 5 13,0 1-1,0-1-41,-6 2-29,0 2 0,2 8-6,3 0 1,-1 0-17,8 0 82,-8 0 1,4-2 9,-8-3 1,0-5 0,0-8-9,0 1 1,0 5 0,0 1 0,2-3 1,3-1 0,-3 3 1,4 0-10,-4-1-4,-2 5 0,2 0 5,4 8 1,-4 2 30,4 4 1,-4 4 17,-2 7 0,0-5-12,0-1 1,0 1 0,1 6-15,5-1 0,-4 0 0,4 1 0,-4-1-3,-2 1 1,0-1 0,0 3 0,2 1-21,4 2 1,-4 1 0,4-7-1,-5 1-13,-1-1 0,0 1 1,0-1-1,0 0-6,0 1 0,0-6 0,0-1 15,0 3 30,0-6 1,-1-1 6,-5-7 0,4-2-31,-4-3 1,-2-5-14,2-8 0,1 1-12,5-1 19,0 1 1,-2 7 10,-4 4 0,-4 5-15,-7 1 0,5 7-31,0 5 1,8 3-83,-1 3 94,3-8 0,9 3 13,5-7 1,4 0 16,1-6 0,-5 0 0,-3-2 40,-1-4 3,-2 4 1,-8-8 0,-4 7-34,-5-3 1,1 0-1,-2 6 33,-1 0 1,3 0-60,-2 0 1,7 0 0,-5 2-506,2 4 38,2-4 478,6 13 0,0-13 0,0 6 0</inkml:trace>
  <inkml:trace contextRef="#ctx0" brushRef="#br1" timeOffset="161050">5415 4139 7569,'9'-2'-472,"-3"-4"302,-4-5 0,-2 1 1,0-2 380,0-1 0,0 3 69,0-1-181,0 7-170,0-4 1,2 8 32,4 0 0,-4 8 1,4 3 37,-4 5 0,-2 1 0,0 3 0,0 1-2,0 2 0,-6 1 0,0-7 1,2 1-1,2-1 1,0 2-1,-2 3 1,-1 1 0,1-2 1,2-1 0,2-3 11,0 1 1,0 5-1,-2 0 0,-4-1 0,4-3 1,-4-2-1,2 1-10,-2-1 0,5 1 0,-5-1 0,2-1-7,-2-4 1,4 3 0,-6-3-26,1 3 0,5 3-52,-4-1 0,4-5 1,0-3 11,-4-1 1,4 0-139,-4-2 1,4-2 0,0 5 208,-3-1 0,3 6 0,-6-5 0</inkml:trace>
  <inkml:trace contextRef="#ctx0" brushRef="#br1" timeOffset="161355">5083 4698 7424,'0'-12'84,"0"1"1,2 7 0,2-4-178,2 0 0,7 6 0,-1-3 28,3 3 0,3 2 0,-1 0 107,1 0 1,-1 0 0,1 0 0,-1 2-103,1 3 1,-1-3-1,-1 6 1,-3-2 9,-1 0 1,-1 7 0,7-3 0,-1 2-433,1-1 482,-1 1 0,1 5 0,-1 1 0</inkml:trace>
  <inkml:trace contextRef="#ctx0" brushRef="#br1" timeOffset="161537">5554 4733 7569,'0'-17'0,"0"-1"0,0 1-193,0-1 134,0 8 1,-2-3-93,-3 7-2,3 0 1,-14 8-1,6 4 83,1 6 0,-7 3 0,7 5 0,-3 1 70,0 2 0,1 8 0,-7-4 0</inkml:trace>
  <inkml:trace contextRef="#ctx0" brushRef="#br1" timeOffset="162414">5904 3510 6735,'6'18'7,"-1"-1"0,-1 3-15,-2 3 1,-2-3 0,0 5 0,0-2 81,0 0 1,0 6 0,0-5-1,0-3-17,0-2 1,6 5 0,0 1-1,0 0-57,1 0 1,-3 6 0,6-3 0,-2 1-126,-4 0 1,3-8 0,-1 4 0,0-1-59,2-1 0,-6 0 1,4-5 2,-5-1 1,-1 1 179,0-1 0,0-7 0,0-10 0,0-10 0</inkml:trace>
  <inkml:trace contextRef="#ctx0" brushRef="#br1" timeOffset="162726">6008 3685 7518,'0'-17'0,"-1"-1"0,-3 1-132,-2-1 0,0 1 0,8 1 149,4 5 1,-2-3 0,7 6 0,3 1-37,1-1 0,3 0 1,-1 4-1,1-2 58,-1 2 0,1 2 0,-1 2 0,1 0-36,-1 0 0,1 8 0,-1 4 1,-1 3-83,-5 3 1,5-1 0,-7 1-1,3-1 16,0 1 1,-8-1-1,1 1 1,-3-1 40,-2 1 1,-2-1 0,-3 1 0,-7-1 1,-4-5 0,-1-3-1,0-1 30,-1-4 1,-5 4 0,-1-2 0,3-1-66,2 3 0,-5-6 0,1 4 0,4-2-258,5 2 314,-1-4 0,5 13 0,-8-5 0</inkml:trace>
  <inkml:trace contextRef="#ctx0" brushRef="#br1" timeOffset="163155">6532 3615 7569,'-9'0'-476,"-7"0"0,6 0 504,-7 0 1,7 2 0,4 4 0,3 4-13,-3-1 1,4 7-1,-4-4-1,4 3 0,4 1 0,4-3 2,5-1 1,-1-8 0,2 2 0,1-4-9,3-2 1,1 0 0,3 0-1,1 0 8,2 0 1,1-2 0,-7-4 8,1-6 1,-3 2 0,-1-1 0,-5-3 33,-1-1 0,0-3 1,-4 1-13,2-1 0,0 1 1,-8-1-102,-4 1 1,2 7 0,-8 2-81,-1 1 0,-3 5 0,-1-4 1,-1 4-81,1 2 1,-1 8 0,1 3 212,-1 5 0,1 1 0,-1 1 0</inkml:trace>
  <inkml:trace contextRef="#ctx0" brushRef="#br1" timeOffset="163505">6847 3528 7569,'17'0'-757,"1"0"0,-1 0 677,1 0 1,-7 2 149,1 4 0,-8 3 1,2 9-10,-4-1 1,-2 1-1,0-1 1,0 1 15,0-1 1,0 3 0,0 1-1,0 2-91,0-1 1,1 5-1,3 0 1,2 2-91,-2 0 0,-2-2 0,-2 2 0,0-3-20,0-1 1,0-6 0,0 5 123,0-5 0,0-9 0,-8 5 0,-1-5 0</inkml:trace>
  <inkml:trace contextRef="#ctx0" brushRef="#br1" timeOffset="163863">6882 3545 7569,'6'-11'0,"1"-1"0,3-1-520,4-3 407,1-1 1,3 5-1,-1 2 90,0 2 0,1-3 1,-1 5-1,1 2 40,-1 2 1,1 2 0,-1 0-1,1 0 1,-1 0 0,1 0-16,-1 0 1,-1 8 0,-3 2-26,-1-1 1,-8 7 0,2-4 15,-4 3 1,-2-3 0,0-1-1,-2 1 3,-4-2 0,2 3 0,-8-5 0,-1 0 2,-3 0 0,-1 3 0,-1-3-50,1 2 1,-1-6 0,1 3-1,-1-1-124,1 0 0,5 6 176,1-7 0,-1 9 0,-6-4 0</inkml:trace>
  <inkml:trace contextRef="#ctx0" brushRef="#br1" timeOffset="164468">7353 3441 6653,'10'0'-480,"-2"0"558,-8 0 0,0 2-35,0 3 1,6-1 0,-1 8-52,-1 2 0,-2 1 0,-2 2 7,0 1 1,0-1 0,2-1 67,4-4 0,-4-3 1,6-5 88,-1 2 0,-3 0-82,8-6 0,0-2-119,5-4 0,-5-2 1,-3-5-6,-1 1 0,4 0 38,-6-5 1,-1-1-1,-5 1 47,0 0 1,0-1 108,0 1 1,0-1-114,0 1 50,0 7-138,0 2 1,0 22-19,0 3 1,6 5 0,2-7-1,2-3 0,-6 3 0,3-5 0,-1 2-56,0-1 1,2-1-1,-4 4 1,3-5 130,3-1 0,2 6 0,5-5 0</inkml:trace>
  <inkml:trace contextRef="#ctx0" brushRef="#br1" timeOffset="164778">7685 3109 7469,'0'-18'-274,"0"1"0,0 5 596,0 1-178,0 7 0,8-4-99,3 8 0,-3 2 0,-2 4 1,-2 5-56,2 5 0,-4 7 1,5 2-1,-1 3 24,0 3 0,2-4 1,-4 0-1,2 0-144,-3 0 0,5-3 1,-2 3-1,-2 0-23,-2 0 1,4 0 0,-1 2-1,1-3 17,2-1 1,-4-6 135,8 4 0,-1 5 0,7-1 0</inkml:trace>
  <inkml:trace contextRef="#ctx0" brushRef="#br1" timeOffset="165226">8122 3353 6384,'0'-9'91,"-2"1"0,-4 8-83,-6 0 1,-1 2 0,-1 2 0,4 3 39,3 3 0,-7 0 1,4 3-1,-1-1-29,-1 2 1,8-5 0,-4 1 0,3 0 35,-1-1 1,0-3-56,6 6 0,2-8 1,2 4-1,4-3-43,1 1 1,-3 0 0,6-6 35,1 0 1,3-6 0,-1-2 0,-1 1 3,-2-1 0,-3-6 1,5 5-1,-4-3 2,-3 0 1,5 7-70,-6-7 6,0 8 0,-6-2 43,0 12 1,0 4 9,0 7 0,2-1 0,1-3-11,3-1 0,6-6 22,-6 5 0,7-7 0,-3 4 0</inkml:trace>
  <inkml:trace contextRef="#ctx0" brushRef="#br1" timeOffset="165534">8401 2952 7463,'2'-16'-601,"2"6"577,2 10 0,0 2 0,-6 10 0,1 4-25,5 5 1,-4-2 0,4 6 0,-4-1 45,-2-1 0,0 6 0,0-6 0,0 1 60,0 1 1,0-6 0,2 5 0,2-5-40,2-1 0,1 5 1,-3 0-1,2-2-85,-2-1 0,4-3 1,-2 1 66,-3-1 0,7 1 0,0-1 0</inkml:trace>
  <inkml:trace contextRef="#ctx0" brushRef="#br1" timeOffset="165917">8331 3266 7569,'-17'0'-113,"-1"0"-104,9 0 0,3-6 0,12 0 198,5 2 1,-1 3 0,2 1 0,1 0 11,3 0 1,1 0-1,1 0 1,-1 0-2,1 0 1,-1 0 0,2 0 0,3 0-5,1 0 1,0 0 0,-5 0 0,1 0 6,4 0 0,-3 0 1,3 0-1,-3 0 29,-3 0 0,-5 0 0,-1 0 4,3 0 1,1 0 17,3 0 48,-8 0 1,-3 1-80,-7 5 0,-5 4 0,-1 7-14,2 1 1,0-3 0,0-1-24,-2-2 1,0-1-147,6 7 0,8-1 168,4 1 0,3-9 0,3-1 0</inkml:trace>
  <inkml:trace contextRef="#ctx0" brushRef="#br1" timeOffset="166080">8785 3144 7569,'-6'-18'-617,"1"1"387,1-1 0,2 7 0,0 1 1,-2 0 229,-2 1 0,0 5 0,6-4 0</inkml:trace>
  <inkml:trace contextRef="#ctx0" brushRef="#br1" timeOffset="166485">9152 3249 7569,'10'-2'-574,"-4"-4"1,-6 4 575,-6-4 0,2 4 0,-8 2 79,-1 0 0,-3 2 1,-1 4-22,-1 5 1,1 5 0,1 1 0,5 1-45,5-1 0,-2 1 0,2-1 0,2 1-68,2-1 1,2 1-1,2-3 1,2-1 55,2-3 0,8-7 0,-3 4 0,5-2 18,1 0 0,1 0 0,-1-6 0,1 0-5,-1 0 0,1-2 0,-1-2 0,0-4 1,1-2 0,-1 4 1,1-3-1,-1-1 4,1 0 1,-7-1 0,1-7-4,2 1 0,-7-1 1,-1 1-21,-4-1 1,-4 1-1,-4 1-48,-5 5 1,-5 3 0,-1 8 0,-1 0-251,1 0 1,-1 0-1,1 2 299,-1 4 0,1 3 0,0 9 0</inkml:trace>
  <inkml:trace contextRef="#ctx0" brushRef="#br1" timeOffset="166884">9397 3283 7569,'5'-11'-162,"1"-1"0,2 8-223,-2-2 1,-2 5 376,7 1 1,-1 1 0,2 5 78,-7 6 0,3-2 0,-2 1-29,-2 3 1,0 1 0,0 3-10,2-1 0,1 1 22,-1-1 0,-4-5-103,4 0 0,-12-9 87,-6 3 0,3-6 0,-1-6-7,2-5 1,2 1 0,6-2-31,0-1 1,0-3 0,2-1 22,4-1 0,4 7 0,5-1 0,-1 0 56,-2 3 0,-1 1 1,7 8-1,1 0 29,4 0 0,-3 0 1,5 0-130,0 0 13,-5 0 1,11 2 0,-8 4 0,-2 7 1,-1 9 0,-3 5 0,-1 10 0,-5 2 4,-5 1 0,-4 9 0,-2-5 0</inkml:trace>
  <inkml:trace contextRef="#ctx0" brushRef="#br1" timeOffset="153583">542 6060 6348,'-10'-7'49,"3"-3"1,7-8-129,0 1 1,0-1 0,0 1 69,0-1 1,0 1-1,0 0 10,0-1 0,0 1 0,2-1 0,2 1-3,1-1 0,3 7 0,-4-1 1,4 0-1,1 3 0,-3-1 0,6 4 1,2-6 0,1-1 0,2-1 32,1 3 0,-3 5 0,-1-4 0,-2 0 11,1 1 1,3 3 0,1-6-13,1-1 1,-1 5 0,1 0 0,-1 2-36,1 0 0,-1-1 0,1 3 0,-1-2-39,0 2 1,1 2 0,-1 0 20,1-4 1,-1 5 0,-1-7-1,-3 2 7,-1 0 0,-6-6 1,6 5 8,1-3 1,-3 0 0,0-3 0,-1 1-44,1-2 1,2-1 4,5-3 0,0 1 0,1 2 33,-1 3 0,-5 2 1,0 6 9,1-2 1,3-1 0,1 3 57,1-2 1,-1-2 0,1 4 0,-1-1-28,1 1 1,-1 2 0,1 0-1,-1-2-27,0-2 0,1 0 1,-1 4 6,1-4 0,-7 5 1,1-7-19,2 0 0,-1 4 0,1-6 0,-2 3 10,1 3 0,3-6 0,1 0 3,1 1 1,-1 1 0,0 8-4,1 0 0,-1 0 1,1 0 7,-1 0 1,1 0 0,-1 0-1,1 2 6,-1 4 0,1-4 0,-1 3 0,3-3 12,3-2 1,-4 0 0,5 0 0,-5 0-21,-2 0 0,7 0 0,1 0 0,0-2-26,0-3 1,6 3-1,-3-6 1,1 2-4,0 0 0,-2-1 1,4 3-1,-2-2 1,2 2 0,-4-4 0,0 0 0,1 1 51,-1-1 0,2-6 1,4 5-1,-2-3 10,-2 0 1,0 6-1,4-5 1,-2-1-8,-2 3 0,0-5 0,4 6 0,-2 0-20,-1 1 0,-1-5 0,6 6 0,-2 0-10,-4-1 1,10 5 0,-5-4 0,3 4-15,0 2 1,4 0-1,0 0 1,-3 0 0,-1 0 1,4 0 0,2 0-1,-1 0 33,1 0 1,-2 0 0,-4 0 0,2 0-12,1 0 0,3-2 0,-4-2 0,4-2 32,1 2 0,-5-3 0,4 1 1,-3 2-26,1 2 1,8-4 0,-3 0-1,3 2-25,-3 2 1,3 2-1,-6 0 1,1-1 0,5-5 1,-5 4 0,1-4 0,0 4-2,-1 2 0,-3 0 0,6 0 0,-1 0-23,-1 0 1,3 0 0,-5 0 0,0 0-74,-1 0 0,5 0 1,-6 2-1,-4 4 102,-6 5 0,2 5 0,-6 1 0</inkml:trace>
  <inkml:trace contextRef="#ctx0" brushRef="#br1" timeOffset="155979">647 5973 6089,'-2'12'-93,"-4"-1"0,2-7 1,-7 2 149,-3-4 1,4 4 0,-1 0-11,-3-3 1,4 1 0,-1 0-23,-3 2-14,6 8 1,-13-11-1,4 9 1,-3 2-6,1 1 0,1 3 0,1-1 0,-1 1-3,1-1 1,0 1-1,-1-1 1,1 0-1,-1 1 1,1-1-1,-1 1 1,1-1-8,-1 1 1,7-1 0,-1 3 0,0 1-6,3 2 0,-5 3 1,6-5-1,1 4-9,-1 2 1,0-3-1,4 3 1,-4 0 2,-1 0 0,3-4 0,-4 4 1,0-1 16,1-5 1,3-3 0,-4-5 11,2-1 0,1-3-5,1 3 0,4-2-45,-4-4 0,4-3 1,2 9 0,-2 0 0,-2 5 33,-1 1 0,-3-3 0,4-1 0,-2-3 21,2 3 0,-4 2 1,3 1-1,1 0 13,2 1 0,2-1 0,0 1-13,0-1 1,2-5 0,4-2-11,5-3 1,5 5-1,1-6 1,1-2 7,-1-2 1,1-2 0,-1 0 5,1 0 1,5 0 0,0 2 0,-2 2-20,-1 1 0,-3 3 0,1-2 1,-1 4-18,1-1 1,-1 7 0,-1-4 0,-3 3-32,-1 3 0,-6-1 1,5 0 28,3 1 1,0-1 0,-1 1 17,-1-1 1,-6-7 0,3-2 2,-1 0 1,4-5 0,-5 7 0,1 0-2,0 0 0,0-5 2,-2 7 0,-3-6 0,9 4 9,2-3 1,-5 5-1,1-4-14,-2 1 1,3-3 0,-3 6 0,0 1-2,0 3 1,0-1 0,-5-1 0,5-2-3,2 1 1,1-3 0,7 0-1,-1-1 5,1 1 1,1-6-1,3 2 1,3-4 27,2-2 0,2 0 0,8 0 0,2 0 13,2 0 1,5-8 0,-3-2 0,1-1-30,5-1 1,1 2 0,3-3 0,-1 1-29,1-2 1,5 5 0,0-3 0,0-1-10,2-3 1,-3-1 0,5-1 0,0 1 22,0-1 0,-6 1 0,2-1 0,-3 3 12,-3 3 1,-1-2 0,-3 7-1,-3-1-5,-3 0 1,-7-3-1,-7 5 1,-1 2-17,0 2 1,-6 2-1,3 0 1,-5 0 1,-2 0 1,1 0 0,-1 0 0,1 0-1,-1 0 0,7 0 0,1 0 0,2 0 4,4 0 0,2 0 1,2 0-1,0 0 0,0 0 1,0 0 0,0 0 0,0 0-5,-1 0 0,1-6 1,0 0-1,0 2-16,0 2 0,0-3 0,0-1 1,2 2-1,4 2 0,1-4 0,7 0 1,-3 1 27,3-3 1,1 6-1,5-6 1,-1 2 14,-2 0 0,5-7 0,-11 3 0,3-2 29,-3 1 1,3 7 0,-8-4-1,-4 2-17,-6 1 1,0-1 0,-8 6 0,-2 0-107,-1 0 1,-3 2 0,1 2 40,-1 1 0,0 3 1,1-4-1,-1 2 37,1-2 0,-1-2 1,1-2-1,1 0 41,5 0 0,3 0 1,8 0-1,0 0-19,-1 0 0,3-6 1,2 0-1,4 0-22,1-2 0,3 7 0,5-7 0,1 2-35,-1 0 1,1 0 0,-1 6 0,0 0-23,1 0 0,-3 0 1,-1 0 37,-3 0 1,-1-2-1,3-2 1,-3-1 50,-2 1 1,3-4-1,-3 0 1,2 0-1,1-1 37,-1-1 1,5 4-1,-5-5 1,2-1-18,-1 2 0,-7-5 0,4 3-12,-1-3 0,-5-3 1,2 1-1,-6-1 1,-4 1 26,2-1 1,2 1 0,2-1 0,-2 1-65,-4-1 1,4-5 0,-4 0 0,4 1-53,2 3 0,0 2 0,0 1 0,0 2-7,0 3 1,-2-1 0,-4-3 0,-4 3 26,0 6 1,-11-2 0,3 1 0,-1-1 44,-1 0 0,-3-3 1,-2 3-1,0 0 73,-1 0 0,-5-5 1,2 1-56,-4-4 1,-2-1-1,0 0 1,0-1-19,0 1 1,0-3-1,0-1 1,0-2-18,0 1 1,-6 1 0,-2 0-1,1-5-63,-1-1 1,-4 4 0,6-4 0,2 1 3,2 5 1,2-4-1,0 0 1,0-1-35,0 1 1,0 0-1,2 4 1,2-3 3,2 3 1,6 2 0,-6-1 54,-3-3 1,5 4 0,0-5-1,0 5 42,0 1 1,-3 7 0,-5-1 4,0-1 1,0-3 0,0-1-15,0-1 0,-5 1 0,-3-1-6,-2 1 0,4-1 0,-3 1 1,-1-3 3,0-3 0,4 4 0,-3-7 0,-1 3 22,0 0 0,4-2 0,-3 3 0,1-3 5,4-2 1,-4 6-1,2-5 1,1 5-2,-3 4 1,6-11-1,-6 11 13,0-3 0,5 1 0,-7 2 0,0-1 0,2 1 21,1-1 0,-5 7 0,4-1-53,-2-2 1,1-1 0,-5-1-29,3 5 0,5 1-26,-6 4 0,0-2 22,-5-3 0,0-3 0,-1 8-12,1 2 1,-3 2 0,-3 1 0,-4-3 13,0-2 1,-6 0-1,2 6 1,-6 0 0,-4 0 1,0 0 0,4 0 0,-2 0 23,-1 0 0,-3 0 1,2 0-1,-3 0-4,-1 0 1,-11-2 0,1-2-1,-5-2-18,-6 3 1,-2-5 0,-3 2 0,-5 2-108,-6 2 0,-5 2 0,-6 0 0,-4 0-332,0 0 146,38 7 1,0 2 0,-35 2 0,39 2 0,0-1 0</inkml:trace>
  <inkml:trace contextRef="#ctx0" brushRef="#br1" timeOffset="172564">1293 6968 6119,'10'2'-83,"-2"2"238,-1 2 1,-3 0-61,8-6 1,0-8 0,5-2-22,0 1 1,-5-7-1,0 6 1,1-1-17,3-1 1,1 1 0,1-7-60,-1 1 0,1 5 0,-1 0 1,-1-1 14,-5-3 1,7-1 0,-3-1-1,7-1 29,-1-4 1,-2 1-1,1-5 1,1 0-2,2 0 1,1 0 0,-7-4-1,1 1-7,-1-1 1,1 4 0,-1-2 0,1-2-48,-1-2 0,0-2 1,-1 0-1,-2 0-12,-3 0 1,-1 0 0,3-1-1,-3-3 7,-2-2 0,-2-6 0,-4 5 0,2-1 45,1 0 1,1 5 0,-6 7 0,0 3 35,0 3 1,0-4-1,0 6 1,0 1 6,0 3 0,0 2-127,0-1 0,0 1-26,0-1 14,0 1-29,0-1 0,0 10 44,0 8 1,-6 2 0,1 10 57,1 2 0,-4 1 1,2 3-1,2-1-11,2 1 1,2-1-1,0 2 1,0 3 12,0 1 1,0 0 0,0-5-1,0 1 3,0 4 0,0-3 0,0 5 0,0-2-22,0 1 1,2 1-1,2-4 1,2 3 7,-2-3 1,0-2 0,0-1-1,3-3-2,3-3 0,-4 1 0,4-5 0,-1 0 7,1 0 1,-4-2 0,5-6 0,3 0-5,2 0 0,1 0 0,0 0 0,1-2-23,-1-4 0,-5 2 0,0-8 1,1-1 17,3-3 1,1-1 0,-1-1-1,-3 1 12,-1-1 0,-6 1 0,5-3 0,1-1 19,-2-2 1,0-2 0,-7 3-1,3-1-1,-2 2 1,4 1 1,-2 3 0,0-1-3,-6 1 0,0 5 49,0 1 8,0 7 1,0-12 126,0 5-129,0 3-137,0-8-109,0 14 32,0-5 117,0 7 0,0 1 56,0 5 1,0 4 0,0 7-10,0 1 1,0-6 0,0-1-1,0 3 1,0 1 0,1 3-7,5-1 1,-2 1 0,6-1-23,-2 1 0,3-1 1,-5 1 2,-2-1 0,4-5 0,0-1 6,1 3 1,-3-4-96,6 1 0,-1-7 0,7 4-154,-1 0 1,1-6 0,1 3 241,4-3 0,-3 6 0,5 2 0</inkml:trace>
  <inkml:trace contextRef="#ctx0" brushRef="#br1" timeOffset="173034">3005 5728 6043,'11'0'84,"1"0"0,-6 0 0,5 0 55,3 0 1,-4 0-1,1-1-23,3-5 0,1 4 0,3-4-186,-1 4 0,1 2 0,-1 0 0,1 0-49,-1 0 0,1 0 1,-1 0-1,1 0 11,-1 0 0,1 0 108,-1 0 0,0 0 0,1 0 0</inkml:trace>
  <inkml:trace contextRef="#ctx0" brushRef="#br1" timeOffset="173318">3092 6008 7465,'17'-10'80,"1"4"0,-1-1 0,1 1 0,-1 2-228,1 2 0,1-4 0,2 0 0,3 2-52,-3 2 1,-1 2 0,-3 0-1,2 0 200,5 0 0,-5 8 0,6 2 0</inkml:trace>
  <inkml:trace contextRef="#ctx0" brushRef="#br1" timeOffset="173960">4402 5501 7569,'-10'0'-1011,"0"0"972,5 0 1,-5 0 0,-8 2 56,1 4 0,5-2 0,1 6 0,-1-1 122,2 1 1,-5-4-1,3 6-79,-3 1 1,-3 3 0,1 1-1,1 1-43,5-1 1,-3 3 0,8 1 0,2 2-87,2-1 1,-4-1 0,1 0 0,1 2-11,2-1 1,4-3-1,4-3 86,5-5 0,-1 5 0,2-6 0,1-1 1,3-3 3,1-4 1,1-2 0,1 0 0,2 0 61,3 0 1,-1 0 0,-4-2 0,3-2-45,1-2 0,0-7 0,-5 1 0,-1-1 18,1 1 0,-3-4 0,-1 5 0,-5-5 42,-1-1 1,-2-1 0,-6 1-30,0-1 1,0 1-1,0 0-38,0-1 1,-6 6-1,-2 3 1,-1 1-1,-5 4-71,-1 2 0,-5 2 0,-1 0 0,-4 2-49,-3 4 0,5 2 0,-6 5 0,0-1 26,2 1 1,-4 1 0,6 0-1,-1-3-52,1 3 0,4 1 0,7 3 0,4-1-491,3 1 614,-7-1 0,12 1 0,-6-1 0</inkml:trace>
  <inkml:trace contextRef="#ctx0" brushRef="#br1" timeOffset="174470">4821 5449 7569,'17'-17'-261,"-5"7"0,0 2 381,1 0 1,-3 6-1,0-5 56,-3-1 1,1 6 300,-2-4-397,-4 4 0,6 10 1,-8 4-100,0 3 0,0 3 0,0-1 0,0 0-63,0 1 0,0 5 0,0 1 0,0-3-40,0-2 0,0-1 0,0-1 67,0 1 0,0-1 94,0 1-62,0-1 1,6-5 0,1-3-53,3-1 1,-4-2-1,5-6 44,3 0 0,2 0 1,1 0 82,0 0 1,1 0 0,-1 0 0,1 0 14,-1 0 1,1 0 0,-3-2 0,-1-2-77,-2-2 0,-1 1 1,7 5-1,-1 0-89,1 0 1,-1 0 0,1 0 0,-1 0-342,0 0 0,1 0 439,-1 0 0,-7 0 0,-2 0 0</inkml:trace>
  <inkml:trace contextRef="#ctx0" brushRef="#br1" timeOffset="174681">5135 5501 7569,'-9'0'-181,"1"2"1,8 4 0,0 6 238,0 3 0,0 9 0,0 1-45,0 2 0,0-4 1,0 6-1,0 2 1,0 2 31,0 2 0,0 2 0,0 4-45,0 6 0,-8 3 0,-2 2 0</inkml:trace>
  <inkml:trace contextRef="#ctx0" brushRef="#br1" timeOffset="179034">3721 7230 6375,'0'-11'246,"0"-1"-216,0 8 62,0-4-15,0 8-20,0 0 0,0 8-38,0 4 1,0 3-1,0 3 5,0-1 1,0 1-1,0-1 28,0 1 1,0-1 0,0 1-38,0-1 0,2 1 0,1-1 0,3 0-1,-2 1 0,-2 1 0,-2 3 0,2 1-25,4-2 0,-4 5 0,4-1 0,-4 0 2,-2 0 1,0 6 0,2-2-1,1 2-9,3-1 1,0 3 0,-6-6-1,0 2 14,0 0 1,0-2 0,0 4 0,0-2-5,0 2 1,0 0 0,2 0 0,2-2 1,2 3 0,0-1 0,-5 0 0,3-2 21,2 2 1,0-4 0,-6 0 0,0 0-1,0 0 1,0-3 0,0 3-1,0-2 31,0-4 0,6 5 0,0-3 0,-2-2-20,-3-1 0,-1-3 0,2-1 0,2-3-6,2-1 0,0 0 0,-6 5 1,2-1 7,4-5 0,-2 5-1,7-5 0,-7 5 3,2 1 0,-4-5-69,-2 0-40,0-8-12,0 3-114,0-7 0,0 2-50,0 4 0,-2-4 0,-2 6 255,-2 0 0,-7-7 0,3 7 0</inkml:trace>
  <inkml:trace contextRef="#ctx0" brushRef="#br1" timeOffset="179501">3668 8837 6421,'0'-12'215,"0"1"0,8 7-155,4-2 1,-3 4-47,3 2 0,0 0-26,5 0 1,-5 2 0,-1 4 6,3 6 0,-4-5 0,-1 1-21,-1 0 1,6-6-1,-5 6 1,3-3-68,0 1 0,-6 0 0,5-6-104,3 0 0,1 2 197,3 4 0,-1-4 0,1 5 0</inkml:trace>
  <inkml:trace contextRef="#ctx0" brushRef="#br1" timeOffset="179735">4035 8715 6684,'0'11'-39,"0"1"0,0 2-20,0 1 1,-6 3 0,-2 1 0,1 2 58,-1 3 0,-6 7 0,5-4 0</inkml:trace>
  <inkml:trace contextRef="#ctx0" brushRef="#br1" timeOffset="187244">2498 10723 6966,'0'-9'-373,"0"1"561,0 8-145,0 0 1,0 8-44,0 3 1,-2 5 0,-2 1 0,-3 1-22,-3-1 1,4 1 0,-4-1-1,1 0-5,-1 1 0,0 5 1,-3 1-1,1-3 8,-2-2 0,5-1 0,-3-1 1,0 1 9,3-1 1,-5-5 0,6-1-16,-1 3 1,5-4-18,-2 1 0,2-7-265,-2 2 248,4-4 0,-5 0 57,7 4 0,-8-4 0,-2 5 0</inkml:trace>
  <inkml:trace contextRef="#ctx0" brushRef="#br1" timeOffset="187477">2114 11107 6986,'17'0'-243,"-5"0"1,0 0 183,1 0 1,3 0 0,1 2 5,1 4 1,-7-4 0,1 6-64,2 0 1,-5-6 115,3 3 0,0 5 0,5 0 0</inkml:trace>
  <inkml:trace contextRef="#ctx0" brushRef="#br1" timeOffset="187662">2324 11107 7569,'0'-11'-6,"0"-1"-174,0 1 0,-2 1-153,-4 4 1,2 12-1,-6 5 333,2 5 0,-5 1 0,3 1 0</inkml:trace>
  <inkml:trace contextRef="#ctx0" brushRef="#br1" timeOffset="188452">822 11352 7569,'-12'0'-712,"0"0"1,1 2 553,1 4 1,-6-4 227,5 3 1,-5 3 0,-1-2-6,-1-2 1,7 4 0,-1-1-5,-2 3 0,5-6 0,-1 4 0,0-2-31,1-1 0,5 3 0,-2-2-47,4 6 0,2-3 0,0 3 21,0 2 1,0-5 0,2 1 29,4-2 0,3 3 0,9-5 34,-1-2 0,1-2 1,-1-2-56,1 0 0,-1 0 0,1 0-6,-1 0 1,-5 6 0,-1 2 5,3 1 1,-4-5 0,-1 4 0,1-2-155,0 0 1,-6 1 189,2-1-23,3-4 1,-9 12 0,0-7-20,-9 3 0,-5-4 0,0 4 0,3-3 1,-3-3 0,-1 4 1,-3-2-32,1-2 0,5 4 0,0-3-102,-1-1 1,-3 4-133,-1-2 0,7 2 257,4-3 0,12-3 0,4 6 0</inkml:trace>
  <inkml:trace contextRef="#ctx0" brushRef="#br1" timeOffset="188944">1398 11387 7569,'0'-18'-531,"-8"9"1,-2 1 498,-7 8 1,5 0 0,1 0 85,-3 0 1,4 0 0,-1 0 22,-3 0 0,-1 8-72,-3 3 0,1 5 0,1 1-53,5 1 0,1-1 1,6 1 28,-2-1 1,0-5-1,8-1-2,4 3 0,-2-4 0,8-1 1,1-1 1,3-2-1,1-6 16,1 0 0,-1 0 1,1 0-13,-1 0 1,1 0 0,-3-2 9,-3-4 1,-3 4-1,-5-5 15,2-1 0,2-2 0,-4-7 153,2-1 139,-1 1-259,-5-1-41,0 9 1,0 3 18,0 12 1,6-3 0,2 9-184,2 2 0,-5-5 0,5 3-203,-2 2 366,6 1 0,-5 3 0,9-1 0</inkml:trace>
  <inkml:trace contextRef="#ctx0" brushRef="#br1" timeOffset="189560">1642 11422 7569,'10'-18'-521,"-2"7"-492,-8-1 1073,0 8 1,2-4 0,2 10 30,2 4 1,1-2 0,-3 8-33,2 1 1,6-3 0,-5 2-70,3 1 1,-4 3 0,4 1-73,-3 1 0,1-3 0,-4-1 19,2-3 0,0-5 49,-6 6 1,-2-8 38,-4 2 0,2-4 43,-8-2 1,9-2-62,-3-4 1,4-4 0,2-7 4,0-1 0,2 3 0,2 1 0,1 2 36,-1-1 1,4 3 0,0 0 0,0 1-24,-1-1 1,7 6 0,-4-4 0,1 3 16,1-1 0,0 0 1,5 6-80,0 0 1,1 0-17,-1 0 0,-5 8 0,-2 3 35,-3 5 0,-1-5 0,-6 1-7,0 2 1,0 1 0,2 1-62,4-5-83,-4 5 96,6-6 76,-8-1 0,0-3-20,0-12 1,0 2 0,0-7 130,0-3 0,0-1 0,2-3-77,4 1 1,3 1 0,7 3 0,-3 3-28,-1 2 1,0 0-1,5 5-61,1-3 0,-1 0 1,0 6-1,1 0-55,-1 0 0,-5 6 0,-2 1-149,-2 3 255,5 2 0,-11 5 0,6 1 0</inkml:trace>
  <inkml:trace contextRef="#ctx0" brushRef="#br1" timeOffset="189835">2289 11369 7096,'-10'12'-247,"4"0"0,4 1 280,2 3 1,0 1-1,2 1 1,2-1-50,2 1 1,0 5 0,-4 0-1,1 1-5,3 1 1,0-4 0,-4 6 0,2 0 29,2 1 1,0-5 0,-6 4 0,0-2-140,0-3 1,0-3-1,0-2-99,0 1 0,0-6 229,0-1 0,-8-7 0,-2 4 0</inkml:trace>
  <inkml:trace contextRef="#ctx0" brushRef="#br1" timeOffset="190123">2236 11579 7173,'0'-27'-115,"0"-4"1,0 7-1,2 3 1,2 2 0,4 1-1,0 1 1,1-1 277,1 1 0,2 1 1,5 3-76,1 1 1,1 2 0,2-3 0,3 3 0,-1 0 0,0 3 0,2-1 0,1 4-1,-1 2-46,-4 2 0,-1 0 0,-3 0-130,0 0 1,1 2-1,-3 4 1,-1 5-28,-2 5 1,-8 1-1,1 1 37,-3-1 1,-2 1 0,0-1 33,0 1 1,-7-1 0,-5-1-19,-4-5 0,-7 3 0,-2-6 0,0 0 9,-1-1 0,-3 5 1,4-4-1,0-1-363,0 1 416,1 6 0,-1-12 0,-2 6 0</inkml:trace>
  <inkml:trace contextRef="#ctx0" brushRef="#br1" timeOffset="190444">2690 11055 7378,'16'-12'-244,"-3"3"0,-3-1 1,0 2 433,-1 0 1,-3 3-67,6 5 0,0 0 1,3 2-88,-3 3 1,1-1 0,-5 10 0,0 3-29,0 5 1,-1 7-1,-3-4 1,2 2 44,-2 4 0,4 0 1,-2 0-1,-3-2-174,-1 2 0,4-3 1,0-1-1,-2-2-430,-2-4 0,0 1 550,4 1 0,3-4 0,9 7 0</inkml:trace>
  <inkml:trace contextRef="#ctx0" brushRef="#br1" timeOffset="190836">3109 11387 7250,'12'0'-840,"0"0"934,1 0 1,3-6-29,1 0 1,1-5-147,-1 5 82,-7-8 1,-2 4 19,-8-7 1,0 5 0,-2 3 4,-4 1 0,2 2 0,-8 6-72,-1 0 1,-3 2 0,-1 2 0,1 4-6,5 1 0,-5 3 0,6 5 0,-1 1 72,-1-1 1,8 1-1,-2-1 1,4 1 62,2-1 1,0 1 4,0-1 0,2-1 1,4-3-21,6-1 0,3-8 0,3 2 0,-1-4-189,1-2 0,1 5 1,3 1-1,1-2 119,-2-2 0,14-2 0,2 0 0</inkml:trace>
  <inkml:trace contextRef="#ctx0" brushRef="#br1" timeOffset="-158488.75">2585 9833 7365,'0'-12'-298,"0"0"1,0 6-1,2-3 275,4 1 1,-4 0 0,4 2 104,-4-5 1,-2 1 0,2-2 67,4-1 0,-4 3-70,3-2 0,3 7-42,-2-7 0,8 2-19,-3-1 0,5-3 1,1 8-39,1 2 1,-7 2 0,1 2-3,2 0 0,-5 0 1,1 2-1,0 2 3,-1 2 0,-3 8 0,4-3-25,-2 5 0,3 1 0,-3 1-30,2-1 1,-6 1-1,2-1 49,-5 1 1,-1-7 0,2-1-27,4-2-33,-4 5 0,6-9 23,-8 8 79,0-8 1,-6 2 54,0-12 1,0-4 0,6-7-13,0-1 0,0 1 0,2-1-19,4 1 1,-4 5 0,6 0-23,0-1 1,-4-1-1,5 1 32,-1 1 0,4 6 0,-5-4 29,3 3 0,0-1 0,3 4-51,-1-2 0,0-5 0,5 5-70,1 2 0,-1 2 16,1 2 1,-1 0-2,0 0 0,1 6 1,-3 2 23,-3 1 1,2-3 0,-7 4 2,3-2 1,-6-1 0,4-3 0,0 2 1,-6 8-1,5-5-135,1 1 0,-6 0-82,4-4 0,-4 3-10,-2 9 1,0-7 0,0 1 222,0 2 0,0-7 0,0 1 0</inkml:trace>
  <inkml:trace contextRef="#ctx0" brushRef="#br1" timeOffset="-158126.75">3494 9553 7569,'-10'0'-550,"2"0"360,8 0 425,0 0-220,8 0 0,0-2 1,5-2-156,-1-2 0,0 1-136,5 5 0,0 0 276,1 0 0,-1 0 0,1 0 0</inkml:trace>
  <inkml:trace contextRef="#ctx0" brushRef="#br1" timeOffset="-157927.75">3563 9693 7569,'-9'0'-641,"1"0"0,10 0 668,4 0 1,3 0-63,9 0 1,-1 0 34,1 0 0,-1 0 0,1 0 0</inkml:trace>
  <inkml:trace contextRef="#ctx0" brushRef="#br1" timeOffset="-157571.75">3913 9448 7569,'9'0'-236,"-1"0"353,-8 0 1,0 2-96,0 4 1,2 4-55,4 7 1,-4 1 3,4-1 0,2 1-91,-3-1 1,7 1-1,-4-3-249,1-3 1,-3 1 367,6-7 0,-8 8 0,4-5 0</inkml:trace>
  <inkml:trace contextRef="#ctx0" brushRef="#br1" timeOffset="-157024.75">4210 9483 7396,'-18'0'-423,"1"0"0,5 0 634,0 0 0,3 2-58,-3 4 1,4-2-137,8 8 0,0-7 0,0 7-38,0 2 0,2-5 0,4 3-27,6 2 0,1-5 0,1 1 1,-2 0 11,1-1 1,-3-5 0,1 2 0,3-4 22,2-2 0,-5 0 0,1 0 14,1 0 0,3 0 8,1 0 1,-1-2 0,-2-2 0,-5-4-4,-1-1 0,4 3 1,-7-6 57,-1-1 1,-2 3 0,-2-2-3,0-1 1,0-3 0,0-1 16,0-1 1,-6 7 0,-1 1 0,-1 0-4,0 1 1,-5 3-201,1-6 1,-4 8 16,-1-2 1,0 4 0,1 4-45,4 4 1,-3-2-478,3 8 628,4-1 0,-7 7 0,5-1 0</inkml:trace>
  <inkml:trace contextRef="#ctx0" brushRef="#br1" timeOffset="-156568.75">4576 9396 7569,'10'0'-715,"-2"0"0,-6 0 1008,4 0-58,-4 0 1,3 6 7,-10 0 1,3 1-164,-4-1 0,4-2 1,2 8-40,0 1 0,0-3 1,2 0-1,2-1-52,2 1 1,1 0 0,-3 3 0,4-3-105,2-2 0,-5 3 0,7-3 129,2 2 0,1-6 104,3 2 1,-1-4-61,1-2 1,-1-8 0,1-4 0,-3-3 54,-3-3 1,-3 1 0,-5-1-30,2 1 1,0-1-1,-8 1 1,-4 1-135,-5 5 1,-1-3 0,-4 6 0,-3 1-296,0-1 0,-9 2 1,-1 8-1,-4 4 345,-2 5 0,-7 5 0,-3 1 0</inkml:trace>
  <inkml:trace contextRef="#ctx0" brushRef="#br1" timeOffset="-155291.75">2865 10426 7569,'0'-9'-171,"0"-7"0,2 8 1,2-5-1,4 3 180,1 2 0,1 1 1,3 3-1,-1-2 76,2 2 0,1 2 0,3 2 0,-1 0-36,1 0 1,-1 0 0,1 0 0,-1 0-84,0 0 0,1 0 0,-1 0 0,1 2-33,-1 4 0,-5-2 0,-2 7 0,-1 1-116,1-2 0,-6 5 162,2-3 1,-10 3-1,-4 1 1,-3-3-75,-9-1 1,3-6 0,-7 4-1,5-1-8,1 1 0,1-4 0,0 4 103,-1-3 0,1 7 0,-1-4 0</inkml:trace>
  <inkml:trace contextRef="#ctx0" brushRef="#br1" timeOffset="-154976.75">3267 10304 7481,'-18'0'-247,"1"0"1,1-2-47,5-4 470,3 4-109,8-5 1,0 9 0,0 3-39,0 7 0,0-2 0,0 1-52,0 3 0,0 1 0,0 3 0,2-1-8,4 1 0,-3-6 1,9-1-15,2 3 1,-5-6 0,3-3 0,0-1 17,-3 2 1,7-4 0,-5 4 0,5-4-156,1-2 0,-5 0 0,0-2 181,1-4 0,3-4 0,1-7 0</inkml:trace>
  <inkml:trace contextRef="#ctx0" brushRef="#br1" timeOffset="-154589.75">2917 10217 6506,'12'0'14,"0"-2"71,1-4 1,3 2-1,1-6 1,1 3-22,-1 3 0,1-4 0,-1 0 0,0 0-58,1 1 1,5-5 0,1 6-1,-1 0-227,2-1 1,-6 5-1,7-4 221,-1 4 0,-6 2 0,7 0 0</inkml:trace>
  <inkml:trace contextRef="#ctx0" brushRef="#br1" timeOffset="-154095.75">3756 10199 6813,'11'0'-401,"1"0"480,1 0 0,3-6 1,1 1-112,1 1 0,-1 2 1,1 0 81,-1-4 0,1 4-50,-1-4 0,1 4 0,-1 2 0</inkml:trace>
  <inkml:trace contextRef="#ctx0" brushRef="#br1" timeOffset="-153871.75">3808 10356 7569,'12'6'-391,"-1"0"1,-5 0 0,6-6 231,1 0 0,3 0 0,1 0 159,1 0 0,-1-8 0,1-2 0</inkml:trace>
  <inkml:trace contextRef="#ctx0" brushRef="#br1" timeOffset="-153212.75">4524 9972 6224,'-12'0'-132,"1"0"397,-1 0 0,-5 0-168,-1 0 1,7 0-1,-1 2-60,-2 4 1,5-2 0,-3 8-22,-2 1 1,-1 3 0,-1 1-10,5 1 1,3-1 0,6-1 0,-2-3 0,-2-1 1,0-1-1,6 7 11,0-1 0,0-5 0,0 0 9,0 1 1,8-3 0,4 0-2,3-3 0,-3-1 1,0-6-1,1 0-12,3 0 0,1 0 0,1 0-38,-1 0 1,1-6-1,-1 1 1,1-1 5,-1-2 0,-5 4 52,-1-8 1,-7 1-11,2-7 0,-4 7 1,-4 1-23,-4 2 0,2 2 0,-7 6 0,-3 0-92,-1 0 1,-3 0-1,1 0 1,-1 0-37,1 0 0,-1 6 1,1 2-1,-1 2-143,1 3 1,1-3 267,5 2 0,-5-1 0,6 7 0</inkml:trace>
  <inkml:trace contextRef="#ctx0" brushRef="#br1" timeOffset="-152649.75">4611 9955 7128,'12'0'-143,"0"0"1,-8 2-1,1 4 278,-3 5 1,-2-1-55,0 2 0,0-1-13,0 7 1,2-7 0,4-1-12,6-2 1,3-2-1,3-4-56,-1 3 1,1-3 0,-1 4 14,1-4 1,-1-2-1,-1-2 1,-3-2-39,-1-2 0,-1-1-154,7 1 1,-7 4 0,-1-6-28,-2 0 1,-2 4-1,-6-7 2,0-3 1,0 5-1,0-3 190,0-2 0,-6 5 0,0-3 0,0 0 29,-1 3 0,3-5 1,-6 6 351,2-1 221,2 5-406,6-4 1,0 10-1,0 4-33,0 5 0,0 5 0,0 1-107,0 1 1,0 5-1,0 0 1,0-1-196,0-3 0,6 4 0,0 3 1,-2-1-732,-2 0 881,-2-2 0,8 3 0,1 1 0</inkml:trace>
  <inkml:trace contextRef="#ctx0" brushRef="#br1" timeOffset="-81897.73">3703 10776 7569,'0'-10'-349,"0"2"0,0 6 394,0-4 209,0 4-185,0-5-78,0 7 1,-2 0-13,-4 0 1,3 0 59,-9 0 0,0 0-13,-5 0 0,5 0 0,1 2-76,-3 3 0,4-1 0,-1 8-7,-3 2 0,0-5 0,3 3 35,5 1 1,4-3 168,2 2 1,2-8-82,4 2 1,-2-5 0,7 1-12,3 4 0,-4-4-55,1 4 1,-5-4 0,6-2 28,1 0 1,-3 0 0,2 0-3,1 0 0,-3 0 1,2 0-8,1 0 0,-3 0 0,1 0-2,3 0 0,-4 2-27,1 4 0,-5 1 0,4 7-2,-2-2 0,-2-6-1,-6 5 38,0 1 1,-2 3 37,-4-3 1,2-2-1,-8-6-54,-1 1 0,3 1 0,-2-6-48,-1 0 0,-3 2 0,-1 2-182,-1 2 0,7 0 0,-1-6-83,-2 0 0,5 2-343,-3 3 646,8-3 0,-4 6 0,8-8 0</inkml:trace>
  <inkml:trace contextRef="#ctx0" brushRef="#br1" timeOffset="-81326.73">4000 10793 7758,'12'-6'46,"-1"0"1,1 1-33,5 5 0,-5-6 1,0 0-76,1 2 1,-3 0 0,2 0-187,1-1 0,-3-1 0,2 6-268,1 0 515,-5 0 0,8 0 0,-7 0 0</inkml:trace>
  <inkml:trace contextRef="#ctx0" brushRef="#br1" timeOffset="-80951.73">4140 10915 7569,'-10'0'-268,"2"0"0,10 0 409,4 0 0,4 0-198,7 0 1,1 0 0,-1 0-192,1 0 0,-1 0 1,1 0 247,-1 0 0,1 8 0,-1 2 0</inkml:trace>
  <inkml:trace contextRef="#ctx0" brushRef="#br1" timeOffset="-80046.73">4576 10671 7569,'-9'0'-287,"1"0"1,8-8 388,0-4 1,6 3 14,0-3 1,5 6 10,-5-5 0,6 5 0,-5-4 9,3 2 0,2-3 0,3 3-81,-3-2 1,4 4-1,-5-3 1,5 1-62,1 4 1,1-4 0,-1 2-1,1 3-48,-1 1 0,0-4 0,1 0-51,-1 2 0,-5 2 0,0 2-82,1 0 1,-3 2 117,2 4 0,-9-2 0,3 7 59,-4 3 0,-2-4 0,-2-1 1,-2 1-35,-1 0 0,-9-4 1,4 5-1,-1 1-64,-1-2 1,0 5 81,-5-3 0,1-2 0,3-1 50,1-1 177,1-2 2,1-6-200,2 0 1,10 0-17,4 0 0,-2 0 0,7 0 4,3 0 1,-4 6 0,1-1 33,3-1 1,-4-2 0,1-2-16,3 0 0,-5 2 12,3 4 1,-2 4-25,1 7 1,3 1 33,-8-1 1,-2-1 0,-8-3 123,-2-1 1,-8-8-101,3 2 1,-5 1 0,-1-1 0,-1-2-32,1-2 1,-1-2 0,1 0 0,0 0-101,-1 0 0,1 0 0,-1 2 1,-1 2-178,-5 2 0,5-1 0,-6-3 0,2 2 251,-1 2 0,-7 0 0,4-6 0</inkml:trace>
  <inkml:trace contextRef="#ctx0" brushRef="#br1" timeOffset="-77263.73">2463 9204 7569,'-17'0'-300,"-1"0"1,7 0 0,-1 0 281,-2 0 1,5 0 4,-3 0 1,6 6 20,-5-1 1,5 3-1,-6-4 28,-1 2 0,-3 6 1,-1-5-27,-1 3 0,6-4 0,1 4 0,-1-1-10,3 1 1,-7 0-1,6 3 1,-1-3-2,-1-2 1,6 5-1,-5-1 15,-3 3 1,4 1 0,1-2 0,1-3 14,4 3 0,-4 1 1,2 3-43,2-1 1,2 1 0,2-1 0,0 1-23,0-1 0,0 1 0,0-1 50,0 1 0,0-7 1,0 1-15,0 1 1,2-3 32,4 2 1,-4-1-1,6 7 1,-2-1-38,0 1 1,1-1-1,-3 1 1,2-1-25,-2 1 1,4-1-1,-2 1 1,-3-1-9,-1 0 1,4 7 0,0-1 0,-2-2 26,-2-1 0,-2-3 0,0 3 3,0 3 0,0-4 0,0 5 0,0-5-17,0-1 0,0-1 1,0 0-4,0 1 1,8-6 0,1-1 0,3 1 5,0-2 0,-3 5 0,5-3-1,-3 3 1,-1 5 0,2 1 0,-4 2 24,-1-1 1,-5-3 0,6-2-1,-2 1 13,0-1 0,0 1 1,-6-1-1,1 1 32,5-1 1,-4 1-1,4-1-25,-4 1 0,4-7 0,0 1 0,-2 2-17,-3 1 1,1 3 0,2-1 0,2 0-8,-2 1 1,0-1 0,0 1-1,4-1-14,1 1 1,-3 5 0,6 0 0,-1-1 14,-1-3 0,6-1 0,-5-1 0,5 0-31,1 1 1,1-1 0,-3 1 0,-1-1 26,-3 1 0,-1-1 0,4 1 0,-5-1 13,-1 1 0,4-7 1,-6 1-1,-1 0 2,3-3 0,-6 7 0,6-6 0,-2 1-20,0 1 1,1-1 0,-3 7 11,2-1 0,8 1 0,-5-1 22,1 1 0,6-7 0,-5 1 0,5 0 6,1-3 1,1 1-1,-1-6 1,1 4-24,-1 1 0,0-3 0,1 6 0,-1 0-45,1-3 1,-1 7 0,1-5 27,-1 5 0,1-4 0,-1-3 0,1 1-1,-1 0 1,1-4-1,-1 3 1,-1 1-3,-5 0 0,5-6 0,-7 3 0,3-1 29,0 0 0,-6 2 28,5-3 1,1-3 0,5 4-25,1-4 0,-3 0 0,1 2 0,-1 2-37,5-2 1,3 3-1,0 1 1,4 0-26,1 0 1,5 3-1,-4-5 1,4 0 8,2 2 1,-6-6-1,0 4 1,0-4 91,-2-2 1,6 0 0,-6 0 0,2 0-47,0 0 0,-7-6 0,3 0 1,-2 2 56,1 2 0,5-4 0,-4 0 1,0 1-84,0-3 1,6 6-1,-3-6 1,-1 2 17,-4 0 1,2-1 0,1 3-1,-1-2 22,0 2 0,0-4 1,-3 3-1,3 1-8,2 2 0,0-4 0,4 0 0,-2 2-12,2 2 0,2 0 1,2-2-1,0-1-54,0 1 0,0 2 0,0 2 0,0 0-55,0 0 0,-6 0 0,-2 0 0,-2-2 72,-3-4 0,3 4 0,-2-4 0,-1 4 2,-3 2 0,4-5 0,2-3 0,3 0 157,3 0 0,2-3 1,2 3-1,-1 0-81,1 0 0,0-5 1,0 1-1,0-2 19,0 3 0,0-5 0,0 5 1,-2-3 27,-4 2 1,4-3 0,-4 3-1,2-3-59,-2-3 1,4 7 0,-4-1-1,4-2-11,2-1 1,0-3 0,0 1 0,0 0-33,0-1 1,0 1 0,0-1-1,-2 1 31,-4-1 1,2-5-1,-8 0 1,-1 1 94,-3 3 0,-1-4 0,-1-3 0,0 1-74,1 0 0,-3 0 1,-1 1-1,-2-5-39,1-4 0,-5-2 1,0 0-1,-2 1-106,-1-1 0,1-6 0,-6-4 1,0-1 29,0-3 0,0-11 0,0 8 0,-2-3 0,-3 1 0,1-4 0,-6-2 1,0-1 15,1 1 0,3 2 0,-6 4 0,0-1 26,3 3 0,-7-4 0,5 11 0,-3 0 68,2 5 1,-1 3 0,5 4-1,0 2-32,0 2 1,1 7-1,3-3 1,-2 2-39,2 0 1,-4-1-1,3 7 1,-1-1 15,-2 1 1,4-1 0,-8 1 0,-1-1-27,-3 1 1,-1 0-1,-1-1 1,1 3-8,-1 3 0,-1-2 0,-2 8 0,-5 1 12,-1-3 0,4 6 0,-4-4 0,0 4-5,0 2 1,-1 0-1,-3 0 1,2 0 14,-2 0 0,4 0 0,-2 0 1,-2-2 76,-2-4 0,0 3 0,2-7 1,2 0-2,-2 0 1,3 7-1,-1-5 1,-2 2-59,-2 0 1,4 0-1,0 6 1,-2 0 0,-2 0 0,0 0 0,2 0 0,2 0 12,-2 0 1,4 0-1,-2 0 1,0-2 23,1-3 0,-5 3 1,4-4-1,-2 4-20,2 2 1,-2-6 0,6 0 0,-2 2-40,-4 2 0,3-3 0,1-1 0,2 2 0,4 2 0,1-4 0,3 0 0,-1 2 13,1 2 1,-1 2-1,1 0 1,0 0-16,-1 0 0,1 0 0,-1 2 0,1 2 1,-1 2 1,-5 2-1,0-4 1,3 4 30,7 1 0,-3-5 0,4 2 1,-3-4 37,-3-2 1,7 0 0,-1 0-4,-1 0 0,3 2 1,-2 2-59,-1 2 1,3-1 0,0-3-1,1 2-5,-1 2 1,4 2 0,-6-4-1,1 3 10,1 3 1,-5-4 0,3 6 8,-4 1 0,1-3 1,1 0-1,3-1-2,-3 1 1,4-4 0,-1 3 0,-3-1-1,-1-4 0,-3 6 1,1 0-1,-1-1-17,1-3 0,-1 4 1,1-1-1,-1 1 29,1-4 1,-1-2 0,1 0 0,-1 2 20,1-3 0,0 1 0,-1 0 0,1 2-44,-1-2 0,-5 4 1,0-1-1,1 1-23,3 0 0,1 4 0,1-5 28,-1 3 0,7-6 0,-1 2 63,-1-4 1,-3 4-1,-1-1-51,-1-1 1,1-2 0,-1-2 84,1 0 1,-1 0 0,1 0-1,-1 0-84,1 0 0,-1 0 0,1 0-12,-1 0 0,1 0 0,0 0 0,-1 0 0,1 0 1,-3 0 0,-1 0 6,-2 0 1,-1-6 0,7 1-1,-1 1 3,1 2 0,-6 0 1,-1-2-1,3-2-1,2 2 0,1 2 0,-1 2 0,-3 0-51,-1 0 1,0 0-1,3 0 1,-1 0 45,-2 0 1,-6 0-1,5 0 1,3 0 21,2 0 1,-1 6 0,-1 2-1,-2 0-53,1-1 0,3 5 1,1-4-1,1 1-37,-1 5 0,1 2 1,0 3-1,-1 2-119,1 3 0,-1 5 0,1-4 0,1 2 195,5 4 0,-5 10 0,6 4 0</inkml:trace>
  <inkml:trace contextRef="#ctx0" brushRef="#br3" timeOffset="-47910.7299">8977 5327 7096,'-9'0'-382,"9"-8"646,2 6 1,7-6-166,-3 8 1,4 0-32,7 0 1,1 0-1,-1 0-37,1 0 1,-1 0 0,1 0 0,-1 0-167,1 0 1,-1 0-1,1 0 1,-1 0 94,0 0 0,1 0 0,-1 0 40,1 0 0,-7 0-8,1 0-30,0 0 1,-3 2 18,-3 4 1,-4-2 0,-4 6 51,-4-3 1,3 1 0,-9-2-20,-2 6 0,1-3 0,-1 1 1,3 0-27,-3-1 0,4-3 0,1 6 0,-1 0-76,0-3 0,6 7 59,-2-5 49,5 5 1,2-1 0,5-3-1,6-6-13,3-4 0,3-2 0,-1 2 0,1 2 21,-1 2 1,1-1 0,1-5 0,3 0-28,1 0 0,0 6 0,-5 0 0,-1-2 11,0-2 1,1 0-1,-1 2 33,1 1 0,-3 3 0,-1-4 0,-4 4-44,-3 2 1,5-5-1,-6 7 1,-2 2-39,-2 1 1,-2 3-1,0-1 1,0 1 9,0-1 0,0 0 0,-2 1 1,-4-1 38,-6 1 0,3-7 0,-3-1 0,-2 0 19,-1 0 1,-3-7 0,1 3 0,-1-2-6,1 2 0,0-4 0,-1 4-29,1-4 0,-1-2 1,1 0-8,-1 0 1,1 0 0,-1 0-1,1 0-22,-1 0 0,7 0 0,-1-2 26,-1-4 1,-1 2 0,2-8 51,6-1 1,5 3-21,1-2 1,1 1-2,5-7 1,4 7-1,7-1 1,1 0-4,-1 3 1,1-7-1,-1 7 1,1-3 9,-1 0 0,1 1 1,-1-7-1,1 3-8,-1 3 1,1-4 0,1 5-1,2-5 68,3-1 0,-1 1 1,-6 3-1,1 1-69,-1-2 1,1 5-1,-1-1 1,1 2-17,-1 4 0,-5 1 1,-1-1-772,3-2 422,-6 0 1,0 14-43,-8 3 384,0-3 0,0 8 0,0-7 0</inkml:trace>
  <inkml:trace contextRef="#ctx0" brushRef="#br3" timeOffset="-45023.7299">11248 4908 6943,'11'-10'51,"1"4"1,0 4-1,5 2 1,1 0-44,-1 0 1,6 0 0,1 0 0,-3 0-21,-2 0 0,7 0 1,1 0-1,2 0 35,0 0 0,-6 0 0,4 0 0,1 0 8,-1 0 1,-6-6 0,4-1-1,-1-1 5,-1 0 0,0 2 1,-5 4-216,-1-4 1,-5 5-690,-1-5 868,1 4 0,-2 10 0,-2 1 0</inkml:trace>
  <inkml:trace contextRef="#ctx0" brushRef="#br3" timeOffset="-46199.7299">11195 5257 7010,'-9'-8'-33,"-5"-2"278,8-7 0,0 5-120,6 1 0,0 5-118,0-6 0,2 3 0,4-3 0,6 6 11,3 4 1,-3-4-1,0 0 1,1 3-17,3 1 0,1 2 1,1 0-1,-1 0-21,1 0 1,-1 0 0,1 0 0,-1 0 13,0 0 1,1 2 0,-1 1 0,1 5-18,-1 2 1,1 0 0,-1 3 0,-1-1-25,-5 1 1,3 3 0,-8 1-10,-2 1 1,-2-1 45,-2 1 0,-2-1 0,-4-1 3,-6-5 1,3 3 0,-5-8 0,-4 0-1,-3 1 1,-2-5 0,3 4 0,-1-4 2,-2-2 0,-2 0 0,3 0 0,-1 0-95,2 0 1,1 0 0,3 2-366,-1 4 0,7-4 463,-1 4 0,8-4 0,-4-2 0</inkml:trace>
  <inkml:trace contextRef="#ctx0" brushRef="#br3" timeOffset="-45802.7299">11702 5117 7492,'0'-17'-614,"0"-1"514,0 1 144,0 7 0,-2 2 26,-4 8 1,2 0 0,-6 2-16,3 4 0,-5-2 0,4 8-50,-1 1 1,-1 3-1,-4 1 1,5 1-16,1-1 1,0 1 0,4-1 0,-2 1 22,3-1 1,1-5 0,2-1-4,0 3 0,2-1 0,1 1 0,5-4 7,2-3 1,2-1 0,5-6-65,0 0 0,1 0 1,-1 0-1,1 0-241,-1 0 1,7 0 0,-1 0 287,-2 0 0,6 8 0,1 2 0</inkml:trace>
  <inkml:trace contextRef="#ctx0" brushRef="#br3" timeOffset="-47431.7299">10043 5466 7569,'0'-9'-1048,"2"1"1012,3 8 450,-3-8-448,6 6 0,0-5-72,4 7 1,-3 0 0,3 0-64,2 0 1,1 0-1,3 0 169,-1 0 0,0 7 0,1 3 0</inkml:trace>
  <inkml:trace contextRef="#ctx0" brushRef="#br3" timeOffset="-47213.7299">10200 5554 7569,'-10'0'-251,"2"0"0,10 0 5,4 0 0,4 0 246,7 0 0,9 8 0,1 1 0</inkml:trace>
  <inkml:trace contextRef="#ctx0" brushRef="#br3" timeOffset="-43398.7299">12156 5309 7190,'0'-9'-230,"0"1"1,0 6-1,2-2 413,4-2 1,-2-2-94,7 3 0,-5 3 0,6-4-85,1 4 1,3 2 0,1 0 0,1 0-102,-1 0 1,1 0 0,-1 0-76,1 0 1,5 8-1,0 1 1,-2 1 170,-1-4 0,5 4 0,2-1 0</inkml:trace>
  <inkml:trace contextRef="#ctx0" brushRef="#br3" timeOffset="-42544.7299">12977 5449 7379,'0'-17'-54,"0"-1"0,0 1 17,0-1 0,0 7 0,0-1-35,0-2 0,0-1 0,0-3 1,0 1 79,0-1 1,6 1 0,-1-1 0,-1 1 27,-2 0 0,-2-1 1,2-1-1,2-3 2,2-1 0,0-6 1,-6 4-1,0-1 8,0 1 1,0-4 0,0 6 0,0 2-79,0 1 1,0 3 0,0-1-29,0 1 67,0 7-9,0 2-1,0 8 1,0 2-1,0 4-14,0 6 1,2 3 0,1 3 0,3-1-3,-2 1 1,-2-1-1,0 0 1,2 1 9,2-1 1,5 1-1,-3-1 23,2 1 1,2-1-1,5-1 58,0-5 0,1 3 1,-1-8-53,1-2 0,-1-2 1,1-2-1,-1 0-23,1 0 1,-1 0 0,1-2-1,-1-4 1,-5 4 0,-1-6 0,1 0 9,-2-3 1,3 1 0,-5 0 0,0 1 25,0-1 1,-3-2 0,-3-5-25,4-1 1,-4 1-1,4-1 1,-2 1-12,2 0 0,-4-1 0,3 1 4,-3-1 0,-2 1 58,0-1 0,0 7 8,0-1 1,0 10-53,0 2 1,0 2-1,-2 10 11,-3 1 0,3-3 0,-4 2 0,4 1-32,2 3 0,0-5 1,0 1-1,2 2-12,4 1 1,-2-3 0,7-1-1,3 1-152,1-2 1,3 5 0,-1-3-1,1 1 169,-1-1 0,8 4 0,3-7 0</inkml:trace>
  <inkml:trace contextRef="#ctx0" brushRef="#br3" timeOffset="-41569.7299">11056 5973 7286,'7'-10'-1473,"-7"2"1525,0 8 0,-2 0 193,-9 0-145,-1-7-62,2 5 1,3-8 49,7 4 1,2 4-1,2-5 67,1-1 1,3 6-64,-2-4 1,4-2-56,7 2 0,1 1 0,-1 5-77,1 0 1,-1 0 0,0 0 0,3 0 37,3 0 0,-2 0 0,9 0 0,-1 0 4,-2 0 1,6 0 0,-4 0-1,4 0 16,2 0 0,0-2 0,2-2 1,1-2 7,3 2 0,8 2 0,-3 2 1,3 0-34,-3 0 1,11 0 0,-5 0 0,2 0-64,1 0 1,-3 0 0,-1-2-1,-3-2 50,-1-1 1,-3-1 0,3 6-1,-4 0 10,-1 0 0,-3-6 1,6 0-1,-1 2 58,1 2 1,-6 0-1,3-2 1,-1-1 59,0 1 0,2 0 1,-5 0-1,3-2-21,-2 2 1,6 2 0,-1 2 0,3 0-35,-1 0 1,-1 0 0,4 0 0,-5 0-14,-1 0 0,3 0 1,-3 0-1,0 0-1,0 0 1,-3 0 0,-5 0 0,0 0-17,0 0 1,-2 0 0,-2 0 0,-2 0 3,2 0 1,-4 0 0,3 0 0,-1 0-38,-2 0 0,4 0 1,-8 0-1,-2 0-31,-1 0 1,-3 0-517,1 0 110,-9 0 0,-9 6 447,-11 0 0,-20 8 0,-6-5 0</inkml:trace>
  <inkml:trace contextRef="#ctx0" brushRef="#br3" timeOffset="-40785.7299">12331 6375 6728,'9'2'189,"-3"3"0,-4-1-244,-2 8 0,-2-2 0,-4 3-3,-5-1 1,-5-8 0,-1 2-1,1-3 57,4 3 1,-3-4-1,3 4 63,-3-4 0,-1-4 0,3-2-52,1-2 0,2-7-109,-1 1 0,-3 2 1,8-1 69,2-3 1,2 4 0,2-1 52,0-3 1,0-1 0,2-3 38,4 1 1,-2 7-1,8 2-41,1 1 1,3 3 0,1-6 0,1 2-23,-1 4 1,-5 2 0,0 2-1,1 0 8,3 0 0,9 0 0,2 0 6,0 0 1,-2-5-1,-7-1 1,-1 2 26,1 2 0,1 2 0,3 0 1,1 0-24,-2 0 1,-1-6-1,-3 0-37,1 2 1,-1 1-52,0-3 1,-5 4-121,0-4 85,-1 4 47,7 2 1,-7 0-426,1 0 483,0 0 0,5 0 0,1 0 0</inkml:trace>
  <inkml:trace contextRef="#ctx0" brushRef="#br3" timeOffset="-40427.7299">13151 6235 6235,'-17'8'226,"-1"-1"1,1 7-173,0-2 1,-1-7 0,1 7 0,-1 0-47,1-3 0,-7 7 0,-1-4 0,0 3 37,0 3 1,-4-1-1,3 1 1,-1-1-56,-4 0 1,-2 7-1,-2-1 1,0-2 38,0-1 1,0-3 0,1 3 0,-1 1-48,0 2 1,0 1 0,0-7 0,2 1 11,4-1 0,-2 0 0,5 1 1,1-3-21,0-3 1,2 2 0,5-9 0,1 1-125,-1 2 1,1-6-403,-1 4 552,9 4 0,1-9 0,8 7 0</inkml:trace>
  <inkml:trace contextRef="#ctx0" brushRef="#br3" timeOffset="-39843.7299">12575 6986 7672,'8'17'-467,"-4"-5"1,7 0 344,3 1 0,-4-5 1,-1 0-1,1-2 210,0-1 0,-4 1 0,5-6 0,3 0-38,1 0 0,-3 0 0,0 0 0,1-2-63,3-4 1,1 5-1,-1-7-107,-5 0 0,3 4 52,-8-8 0,0 1 1,-6-7 101,0 1 0,0-1 1,-2 1-1,-2-1 11,-2 1 1,-6-6 0,6-1 0,1 3-34,-3 2 0,4 1 1,-8 1-1,1-1 8,1 1 1,-4-1 0,7 3 0,-1 1 85,0 3 0,-4 5 127,7-6-37,-1 8-151,6-3 1,8 7 0,3-2 0,5-2-18,1-2 0,7 0 0,-1 6 0,0 0-17,2 0 1,-5-2-1,5-2 1,-2-2-24,1 3 1,-1 1-1,-6 0 1,1-2 25,-1-2 0,1 0 0,-1 4 0,1-2-36,-1-2 0,-5 1 0,-1 5-467,3 0 1,1 0-282,3 0 770,-8 7 0,5 3 0,-5 8 0</inkml:trace>
  <inkml:trace contextRef="#ctx0" brushRef="#br3" timeOffset="-39131.7299">13047 6916 6388,'5'-12'115,"1"1"1,0 5 0,-4-4 0,2 1-24,2-1 1,1 4 0,-1-4-75,6 3 1,-2-5 0,1 6-1,3 2-21,1 2 1,-3 2 0,0 0 0,1 0-43,3 0 0,1 2 0,1 2 63,-1 2 1,1 6 0,-3-5 0,-1 1-16,-3 0 0,-1 5 0,4-1 1,-3 2-31,3-3 0,-4 5 0,-1-5 0,-1 5-59,-4 1 0,-2-5 0,-2 0 7,0 1 1,0-3 44,0 2 1,-2-8-5,-4 1 0,-4-3 34,-7-2 0,1-2 1,3-2-1,3-3 16,2-3 0,1 4 0,3-5-9,-2-3 0,0-2 1,8-1-23,4-1 1,-2 1 0,7 0 0,3-1 13,1 1 1,1 5-1,-2 0 1,-3-1 9,3-3 0,-1 5 1,1 1-1,-2 2 72,1 4 0,3-4 0,1 3 0,1-1-3,-1-2 1,1 6 0,-1-4 0,1 4 9,-1 2 1,0 0 0,1 0 0,-1 0 15,1 0 0,-1 2 0,1 2 0,-3 4-14,-3 2 0,3-5 1,-3 7-1,4 2-74,1 1 0,-7 3 1,-4-1-1,-4 1-91,-2-1 0,0 1 0,0-1 0,0 0-42,0 1 1,-8-1 0,-4 1-1,-3-1 9,-3 1 1,1-1-1,-1 1 1,1-1 111,-1 1 0,-7-1 0,-2 1 0</inkml:trace>
  <inkml:trace contextRef="#ctx0" brushRef="#br3" timeOffset="-28927.73">10078 8505 6468,'2'10'169,"3"-4"-113,7-4 1,4-2-1,1 0 1,1 0-10,-1 0 1,0 0-1,1 0 1,-1 0-67,1 0 1,-7 0 0,1 0-1,2 0 73,1 0-54,3 0 0,-1 0 0,1 0 0</inkml:trace>
  <inkml:trace contextRef="#ctx0" brushRef="#br3" timeOffset="-29950.73">10217 8366 6151,'0'0'0</inkml:trace>
  <inkml:trace contextRef="#ctx0" brushRef="#br3" timeOffset="-29177.73">10078 8296 7569,'-18'0'-68,"1"0"1,1-2-290,5-4 1,1 4 422,4-4 41,4 4 1,-4 2 22,12 0 1,-2 0 0,8 0-128,1 0 0,3 0 0,1 0 1,1 0-28,-1 0 0,1 0 1,-1 0 28,1 0 1,-1 0 0,0 0-169,1 0 1,-1 0-94,1 0 1,-7 0-306,1 0 561,0 8 0,-3 2 0,-1 7 0</inkml:trace>
  <inkml:trace contextRef="#ctx0" brushRef="#br3" timeOffset="-26080.73">13413 7527 6820,'0'-9'98,"-2"1"8,-3 8 1,1 2-137,-8 4 1,0 3-1,-3 9 40,3-1 0,-1 1 1,5 1-1,-2 2-7,-3 3 0,3 1 1,-2-4-1,1 3-6,1-3 0,-4 0 0,9 1 1,1 1-8,2-2 1,2-1-1,0-3 1,0 1 31,0-1 1,2 0 0,3-1-11,7-4 0,-2-5 0,1-7 0,3 0 16,2 0 1,1 0 0,0 0 0,1 0-4,-1 0 1,1-2 0,-1-1 1,1-3 0,-3-8 0,-1 3 6,-2-5 0,-9-1 0,5-1-18,0 1 1,-6-1-29,4 1 1,-6 1-31,-6 5 1,-4 3 0,-7 8 0,-3 0-41,-3 0 0,2 6 0,-6 1 1,1 1-9,5 0 0,-4 5 0,1-3 0,5 2-11,5-1 0,-1-5 0,5 6 102,1 1 0,-7 3 0,6 1 0</inkml:trace>
  <inkml:trace contextRef="#ctx0" brushRef="#br3" timeOffset="-25508.73">13798 7632 7026,'9'-10'9,"-1"3"1,-8 5 181,0-4 0,8 4-97,3-4 1,-1 2 0,2 0 34,1-2 0,3 1 0,1 5-124,1 0 0,-1 0 0,1-2 0,-1-2-1,1-2 1,-1 0-1,1 6 1,-1 0-119,1 0 0,-1 0 0,0 0 60,1 0 0,-1 0 50,1 0 0,-7 0 8,1 0 1,-6 0-5,6 0-110,-9 0 135,5 0 30,-8 0 1,0 2 5,0 4 0,0-2 0,0 7 106,0 3 1,0 2 0,0 1-106,0 1 0,0-1 0,0 0 1,0 1-62,0-1 0,0 3 0,0 1 0,0 2-178,0-1 1,0-3 0,0 1 0,0 1-413,0 2 589,0 8 0,-8-4 0,-1 8 0</inkml:trace>
  <inkml:trace contextRef="#ctx0" brushRef="#br3" timeOffset="-24228.73">11126 8645 7569,'-10'0'-282,"2"0"0,10 0 1,2-2-1,4-2 234,1-2 1,-3 1 94,6 5 1,-1-2-42,7-4 0,-6 4-7,-1-4 0,1 4-5,5 2 1,-5 0 0,0 0-4,1 0 1,-3 0 0,2 0 6,1 0 0,3 0 0,1 0 1,1 0 25,-1 0 0,0 0 1,1 0-1,-1 0-4,1 0 1,-1-6 0,1 0 0,-1 3 38,1 1 1,5 0-1,2-2 1,0-2-51,1 2 0,3 2 1,-4 2-1,0 0-41,0 0 0,5 0 1,-5 0-1,0 0 17,0 0 1,-1 0 0,-5-2 0,2-2 36,3-2 0,-1 1 1,-6 5-1,1 0 22,-1 0 0,1 0 0,-1-2 0,1-2-21,-1-2 1,6 0-1,1 6 1,-1 0-9,2 0 1,-3 0 0,7 0 0,0 0 5,-2 0 1,6 0-1,-6 0 1,2 0-42,0 0 0,-2 0 0,3 0 0,-5 0 71,0 0 1,-4-6 0,7 1-1,-1 1 8,0 2 1,-4 0-1,6-2 1,0-2-58,-1 2 1,5 2 0,-4 2 0,2 0-74,-2 0 1,4 0 0,-4 0-1,2 0-11,-2 0 1,2 0-1,-6 0 1,1 0 118,-1 0 1,-2 0-1,-5 0 1,-1 0 8,0 0 1,1 0 0,-1 0-1,1 0-14,-1 0 1,1-6 0,1 1-1,3 1 8,1 2 0,2 2 1,-2 0-1,4 0-32,1 0 1,5 0 0,-4-2 0,4-2-2,2-2 1,0 0-1,1 4 1,3-1 7,2-3 0,0 0 1,-8 6-1,-2 0-14,-2 0 0,-8-6 1,3 0-1,-5 2-14,-2 2 1,1 2 0,-1 0 0,1 0 7,-1 0 1,1 0-1,-1 0 1,1 0-43,-1 0 1,1 0-1,-1 0 24,1 0 0,-1 0 0,-2 2 0,-1 2-178,-2 2 1,-6 0-116,5-6 1,-1 2 315,2 4 0,-5 3 0,-7 9 0</inkml:trace>
  <inkml:trace contextRef="#ctx0" brushRef="#br3" timeOffset="-23088.73">12261 9029 7569,'9'-8'-38,"5"5"0,-6-7 0,1 2-168,5 4 0,2-4 0,1 3 284,0 1 0,9-4-5,3 2 0,-4 0 0,-2 6 0,-3 0-76,-3 0 0,1 0 0,-1 0 1,-1 2-93,-5 4 0,3-2 0,-6 8-72,1 1 1,-5 3 155,2 1 1,-12-1-1,-5-5 1,-5-3 3,-1 0 0,-1-6 0,1 4 0,-1-2-9,1 1 1,-1-3 0,1 4-78,-1-4-16,1-2 116,7 0 0,10 0 1,12 0-1,3 0-1,3 0 0,-1 0 0,1 0 74,-1 0 1,1 0-1,-1 0 1,1 2-50,-1 4 1,-5-4 0,-3 6 0,1-3-59,0 1 0,-4 2 0,3-2-4,-1 5 1,4-1 0,-6 2 15,-3 1 0,-1-3 0,-4 0 0,-1-1 38,-3 1 1,-2-4-1,2 4 62,-6-3 1,-3-1-1,-2-4 1,-1 2 7,1 2 0,-1 0 0,1-6 1,-1 0-58,1 0 1,-7 0 0,1 0-1,2 0 12,1 0 1,3 0-1,-2 0 1,-3 0-105,-1 0 1,0 0 0,5 0 0,1 0-276,-1 0 0,7 0-566,-1 0 897,8 0 0,-11 0 0,5 0 0</inkml:trace>
  <inkml:trace contextRef="#ctx0" brushRef="#br3" timeOffset="-22567.73">13134 9064 7399,'0'-12'-673,"0"1"901,0 7-146,0-4 1,-2 14-1,-2 2 1,-2 1-35,2 5 0,-3 2 0,-1 1-54,-2 1 0,4-1 0,-5 0 1,-1 1 1,2-1 1,-5-5-1,3 0 1,-3 1-25,-3 3 1,-5 7 0,0 0 0,1-1 11,3-3 0,1 0 1,-1 3-1,-2 1 12,-3-2 0,1-1 0,6-3 0,-1 1 43,1-1 0,-1 1 0,1-1 0,-3 1 44,-3-1 1,4-5-1,-5-1 1,3 1-63,-2-2 0,1 5 0,-5-3 0,2 2-20,4-3 0,-5 5 0,3-5 1,2 3 31,1-2 0,9 3 1,-1-3-139,-1 3 0,5-3-309,2 0 133,4-9 0,4 7-295,4-4 576,-4-4 0,13 6 0,-5-8 0</inkml:trace>
  <inkml:trace contextRef="#ctx0" brushRef="#br3" timeOffset="-21910.73">12767 9780 6823,'12'2'-94,"-1"4"1,1 2 0,6 3-1,-3-3 130,-3 0 1,1-4 0,-5 5-1,0 1 13,0 0 0,3-4 0,-3 3 95,2-1 0,-4 4-34,5-6 1,1-1 0,5-5-90,1 0 0,-1 0 0,1-2-26,-1-3 0,1 1 1,-3-8-6,-3-1 1,1 3-1,-5-2 6,2-1 0,-6-3 0,1-1 0,-3-1 21,-2 1 0,0-1 0,0 1 0,0-1-27,0 1 0,-5-1 0,-1 1 0,0-1-30,-2 1 1,6 0 0,-5-1 29,-1 1 0,4-1 1,-6 1 42,2-1 0,1 1 52,1-1-219,4 9 60,-6 1 0,10 8 44,4 0 1,4 0-1,7 0 40,1 0 0,-1 0 1,2 0 36,5 0 0,-5 0 0,4 0 0,-3 0 53,-3 0 1,3-6 0,1 0-1,4 0-11,2-1 0,2 5 1,6-6-1,0 2-25,0 0 1,6-5 0,2 3 0,-1 0-22,1 0 1,6 1 0,-5 3 0,1-2-91,-4 2 1,-6 2 0,-4 2 0,-4 0-180,-2 0 0,-8 2 1,-5 4-109,2 5 0,-7-1 1,-3 2-6,-8 1 339,-5 3 0,-17 1 0,-1 1 0</inkml:trace>
  <inkml:trace contextRef="#ctx0" brushRef="#br3" timeOffset="-21597.73">13378 9693 7552,'0'-10'-265,"6"10"316,0 12 1,0 3 0,-6 3-41,0-1 1,2 1 0,2-1-1,2 1-86,-3-1 1,1 1-1,0-1-274,2 0 0,0 1-202,-6-1 551,0 1 0,8-1 0,1 1 0</inkml:trace>
  <inkml:trace contextRef="#ctx0" brushRef="#br3" timeOffset="-21179.73">13623 9763 7042,'-12'6'127,"3"1"1,1 3-260,4 4 0,2-5 0,2 3 140,0 1 0,0-3 0,2 0 1,4 0 18,5-1 0,-1-5 0,2 2 1,-1-2-44,-1 2 0,6-4 1,-5 3-1,5-3 34,1-2 1,1 0-1,-1 0 48,1 0 1,-1-2 0,1-3 4,-1-7 1,-1 2-1,-5-1 56,-5-3 1,-4-1 0,-2-3-55,0 1 1,0-1 0,-2 3-65,-4 3 1,2-2 0,-7 9-1,-1-1-187,2-2 1,-5 6-1,1-4 1,-5 4 13,-4 2 1,-1 6 0,7 2 0,-3 2 27,-3 3 1,4-3-1,-5 2 1,5 1 135,2 3 0,-1 1 0,1 1 0</inkml:trace>
  <inkml:trace contextRef="#ctx0" brushRef="#br3" timeOffset="-20697.73">14164 9745 7414,'-9'-8'-951,"1"5"1040,8-9 200,0 8-205,0-4 0,-6 10 0,-2 2-64,-1 2 1,5 2 0,-4-4-1,2 3-18,0 3 1,-2 2 0,5 5-4,-3 1 0,0-7 0,6 1 0,2 0 26,4-3 0,-2 5 1,5-6-1,1-1 21,0 1 0,1-2 0,7-6 0,-1 2-21,1 4 0,-1-4 0,1 3 0,-1-3 23,1-2 0,-1-2 0,1-1 36,-1-3 0,-1-8 0,-3 4 0,-3-1 64,-2-1 1,-3 1-1,-5-7 1,0 1-80,0-1 0,0-1 0,-2-3 0,-1-1-73,-3 2 0,-14 1 0,3 5 1,-4 1-226,-5 3 1,5 5 0,-8-4-1,-2 2-304,-2 4 0,-2 4 533,0 6 0,-8 4 0,-1 7 0</inkml:trace>
  <inkml:trace contextRef="#ctx0" brushRef="#br3" timeOffset="-27616.73">11597 7667 6975,'-10'0'-220,"1"0"224,3 0 1,4-2 0,-6-2 133,0-2-161,6 1 1,-7 5 11,3 0 0,4 1 0,-6 3-13,0 2 0,-1 8 1,-9-3 19,1 5 1,-1-1 0,3-1-1,1-2 16,3 1 1,-1 1-1,-6-1 1,3-1 2,3 2 0,-3 1 0,5 3 1,0-1-10,5 1 0,-3-1 0,2 0 0,2 1-25,2-1 1,2 1 0,2-1 13,4 1 1,2-1 0,5-1 0,-1-3 36,1-1 0,3-6 1,1 4-1,1-3 38,-1-3 0,1-2 0,-1-2 0,1 0-41,-1 0 0,1 0 0,-1 0 0,1 0-23,-1 0 0,1-2 0,-1-2 0,1-3-5,-1-3 1,-5 4-1,-1-6 35,3-1 0,-6 3 0,-3-2-12,-3-1 1,-4-3-6,-3-1 1,1 5 0,-8 3-34,-1 1 0,-3 2 0,-1 6-28,-1 0 1,1 2-1,-1 2 0,1 4-8,-1 1 1,1-3 0,-1 6-46,1 1 1,-1 3-1,3 1 1,1-1-141,3-5 1,5 5-1,-4-4 235,2 3 0,-5 3 0,3-1 0</inkml:trace>
  <inkml:trace contextRef="#ctx0" brushRef="#br3" timeOffset="-26948.73">11929 7807 7460,'0'-18'-563,"6"7"549,0-1 1,1 8 200,-1-2 0,-4 2 228,4-1-105,-4 3-512,-2-6 121,0 8 1,0 8 0,0 3 52,0 5 0,0 1 0,0 1 1,0-1 8,0 1 1,0-1 0,0 1 0,0-1 23,0 0 1,0 1 0,2-3 0,2-1 3,1-2 1,9-3-1,-2 5-9,3-2 1,-3-8 0,-1 1 0,3-1-2,2 2 0,1-4 0,1 4-4,-1-4 0,0-2 4,1 0 1,-3-2-1,-1-2-7,-2-2 1,-7-6 0,5 5-1,-2-3 1,0 4 0,-4-5-14,1-3 1,3 0 0,-4 1 14,2 1 1,0 0 0,-6-5 1,0 0 1,0 5 47,0 0-115,0 8 54,0-3 0,0 14 38,0 5 0,0 4 0,2 1-27,3 0 1,-3 1-1,4-1-14,-4 1 0,-2-1 0,0 1-147,0-1 0,2-1 0,2-3 0,2-1 167,-2 2 0,-2-7 0,-2 1 0</inkml:trace>
  <inkml:trace contextRef="#ctx0" brushRef="#br3" timeOffset="-26681.73">12523 7894 7464,'17'-10'-126,"1"4"1,-1-1-1,1 1 1,-1 2 11,0 2 1,1 2 0,-1 0 0,1 0-24,-1 0 0,1 0 0,-1 0 0,1 0 137,-1 0 0,1-8 0,-1-1 0</inkml:trace>
  <inkml:trace contextRef="#ctx0" brushRef="#br3" timeOffset="-10554.75">10602 10322 6189,'7'9'307,"5"-3"0,-2-4 0,-1-4-163,-1-4 1,4 2 0,-4-5-1,1 1-87,5 4 0,1 0-137,3-2 0,-1 4-107,1-3 0,-7 3-75,1 2 0,-6 0 73,6 0 1,-7 0 188,7 0 0,-8 7 0,4 3 0</inkml:trace>
  <inkml:trace contextRef="#ctx0" brushRef="#br3" timeOffset="-10288.75">10602 10584 7313,'11'0'-112,"1"0"1,0 0 0,5 0 138,0 0 1,-5 0 0,0 0-167,1 0 1,-3 0 0,2 0 65,1 0 0,-3 0 73,2 0 0,-1 0 0,7 0 0</inkml:trace>
  <inkml:trace contextRef="#ctx0" brushRef="#br3" timeOffset="-4246.7299">11719 10671 6753,'0'-10'-77,"0"2"0,0 6 1,2-1 223,4-3-12,-4 0-114,6 6 0,-6 0-35,4 0 1,1 2-1,7 2 31,-2 2 1,-7-1 18,7-5 1,0 0-1,5 0 32,1 0 0,-7 0 0,-1-2 0,0-1 33,-1-3 1,-3 0-1,6 4-19,1-4 1,3 2 0,1-5-36,1 1 1,-1 2-1,1 6 1,-1 0-67,1 0 1,-7-6 0,1 0-26,2 2 1,1 3-173,3 1-125,-9 0 1,5 1 173,-8 5 0,-1-2 1,-5 8 166,0 1 0,0 3 0,0 1 0</inkml:trace>
  <inkml:trace contextRef="#ctx0" brushRef="#br3" timeOffset="-3670.73">12488 10444 6057,'0'10'476,"0"-1"-182,0-3 0,0-2-177,0 8 1,0-1-57,0 7 0,0-1 0,0 1 1,0-1 0,0 1 0,0-1-221,0 0 1,6 1 0,-1-1 66,-1 1 0,-2-7 1,-2 1-126,0 2 0,2-7 0,2 1-166,2 0 383,0-6 0,-6 13 0,0-5 0</inkml:trace>
  <inkml:trace contextRef="#ctx0" brushRef="#br3" timeOffset="-2873.73">12889 10531 7409,'0'-10'-550,"0"1"596,0 3 0,-2 4-74,-3-4 156,3 4 1,-8 2 24,4 0 1,2 0-105,-7 0 0,-1 2-58,-5 4 0,1-2 1,2 6-1,5-1-2,1 1 1,-4-4-11,7 5 0,-1 1 38,6 6 0,0-1 2,0 0 1,0 1-1,2-3-1,3-3 0,-3-2 0,6-6 1,-2 3 9,0 3 0,5-4 0,-3 4 9,2-3 0,2 5 1,5-4-18,0 2 0,1-7 1,1 3-1,3-4 6,1-2 1,0 2 0,-5 2 0,-1 2-4,1-2 0,-1-2 0,1-2 1,-1 0 23,1 0 0,-7 0 1,1 0-23,1 0 1,3 0-1,1 0-12,1 0 1,-7 0 0,-1-2-17,-2-4 0,-2 2 0,-4-8 18,4-1 1,-5 3 0,5-2-9,-4-1 1,-2-3 0,0-1 0,0-1 16,0 1 1,0 5 0,0 1 147,0-3 1,-8-1-175,-3-3 0,1 8 0,0 3 1,1 1-23,-1 0 0,-2 0 0,-5 4 3,-1-4 0,-1 4 0,-2-5-82,-3-1 1,1 6 0,6-4 0,-1 4-231,1 2 0,-7 0 0,1 2 1,2 4-551,1 6 883,-5 3 0,-2 3 0,-8-1 0</inkml:trace>
  <inkml:trace contextRef="#ctx0" brushRef="#br1" timeOffset="16060.27">11702 10339 7400,'0'-12'-1367,"0"1"1331,0-3 1,0 4 110,0-1 1,0 5-61,0-6 1,0 7 0,-2-5-4,-4 2 1,2 2-1,-6 4 8,3-4 1,-7 5-18,3-5 0,1 4 1,-2 2-9,-1 0 1,-3 2 0,-1 2 0,-1 1 1,1-1 1,-3-2 0,-1 0 0,-2 2 38,1 2 0,3 0 0,1-4 1,1 2-11,-1 1 0,1 1 0,0-4 1,-1 2-10,1 2 0,-1 5-15,1-5 0,-1 8-19,1-3 0,7-1 2,4 2 1,4-6 0,0 3-1,-2 1-6,-1 0 0,-1 1 0,4 7 11,-4-1 1,4-5-1,-4 0 8,4 1 0,2 3 0,0 1 6,0 1 0,0-7 0,0 1 10,0 2 0,0 1 0,0 3 29,0-1 0,0 0 0,0 1-32,0-1 0,0 1 0,0-1-8,0 1 0,0-1 1,0 1-10,0-1 1,2 1 0,2-1-4,2 1 1,6-1 0,-5 0 3,3 1 0,-6-6 1,4-3-1,-2 1 8,-1 0 0,1-4 0,-4 3 34,4-1 1,-2 4-1,8-5-5,1 3 1,-3-6 0,1 4 1,3-1 1,2-5 0,1 6-21,0 0 0,1-4 1,-1 6-1,1-3-13,-1-3 1,1 4-1,1 0 8,4 1 1,-3-5 0,3 2 0,-3-4-9,-3-2 0,6 2 0,3 2 1,1 2-7,4-2 0,-4-1 0,4 1 1,4 2 7,4-2 1,1 4-1,-5 0 1,0-1-50,0 1 0,6 6 0,0-5 0,-2 3 26,-3 0 0,-1-7 1,0 7-1,0 0 22,0-3 1,0 5-1,0-6 1,0 2 6,0 3 0,0 1 0,0-1 1,0-1 9,0 1 0,1 1 1,3 0-1,2-3-15,-2 3 1,5-4 0,3-1 0,2 1-8,-3 0 0,5-6 1,-7 1-1,3-3-5,-1-2 0,-1 0 0,3 0 0,-3 0 5,-2 0 0,-1 0 0,-3 0 1,2 0-2,-2 0 1,-2-5-1,0-1 1,1 0-2,3-2 0,0 6 0,-8-6 1,-4 3-30,-6-1 1,3-6 0,-3 4 0,-2-1 21,-1-5 0,-9 4 1,-1-1-1,0-3 10,-1-1 1,-5-3-1,2 1 1,-4-1 1,-2 1 0,6-7 0,0-1 0,-3-2 0,-1-4 0,4 4 0,0-2 0,-2 0-7,-2 1 0,0 1 1,2 6-1,2-2 2,-3 1 1,-3 3 0,-5 1 4,-7 1 1,-4 0 0,-1 1-5,-1 4 1,1-3-1,0 5 1,1-1 19,4-1 0,-3 2 0,3-3 0,-1 1-8,1-2 0,-4 1 1,5-1-1,-3 3 23,3-3 0,-5-2 1,6-1-1,-1 1 6,-1 5 0,2-5 0,-3 5 0,3-5 0,2-1 1,-3-1 0,3 1-20,-2-1 0,1 1 0,-5 1 0,4 3-9,2 1 1,-5 6 0,1-5-25,-3-3 1,-3 4 0,1 1 6,-1 1 1,1 0-1,-1 4 1,1-2 5,-1 2 0,-1-3 0,-2 1 0,-3 0-15,3-2 0,-4 4 1,0-5-1,-1-1 19,1 0 1,-4 1-1,4-5 1,0 4 5,-1 3 1,-5-5-1,2 6 1,-4 2-8,-2 2 1,0 0-1,0-2 1,1-1-2,-1 1 1,-2 0-1,-2 0 1,-2-2-11,2 2 1,-3-3 0,-1 1 0,0 0 6,1-2 1,-11 4-1,5-5 1,-1-1 19,-1 0 0,5 4 0,-1-3 0,-1 1-98,2 4 1,-5 2 0,3 2 0,-3 2 30,-3 4 1,-5 4 0,0 7 0,2-1 49,1-5 0,-5 12 0,-2-3 0</inkml:trace>
  <inkml:trace contextRef="#ctx0" brushRef="#br1" timeOffset="19483.27">13867 10723 6504,'12'0'-638,"0"0"638,1 0 0,-3-6 0,2 1 0,1 1 0,-3 2 0,2 2 0,-7 0 3,7 0 1,-6 0-2,5 0 1,-5 0 8,6 0-11,0 0 5,5 0 16,-7 0 48,-2 0-21,-8 0 13,0 0-58,7 0 0,-5 2 41,4 4-80,4-5 0,-6 13 0,5-6-79,-1 2 1,-2-5 114,-6 7 0,8 0 0,1 5 0</inkml:trace>
  <inkml:trace contextRef="#ctx0" brushRef="#br1" timeOffset="21361.27">13972 10828 7569,'-10'-2'-319,"5"-4"0,5 4 0,4-5 0,3 1 302,3 0 1,-4-2-1,5 4 1,3-2 29,2 3 1,-5 1 0,-1 0 0,0-2 4,-1-2 0,3 0-5,5 6 1,1 0 0,-1 0 0,-1-2-15,-4-4 1,5 4 0,-1-3 0,5 1 4,0-2 0,-1 4 0,-3-6 0,1 2-31,-1 1 1,6-7-1,1 4 1,-3 0 21,-2 1 1,-1-7-1,-1 4 1,1-1 4,-1-1 1,1 2-1,-1-3 1,1 1-1,-1-1 1,1-3 0,1-1 0,2-1 1,3 1 1,1-3 0,-4-1 0,4-2-1,3 1 1,-1-5 0,4-2 0,-2-2-4,2 2 1,-4-4 0,2 4 0,0-4-1,-2-2 0,6-2 1,-5-2-1,1-2 6,0 3 0,-2-7 1,4 0-1,-4-1 3,-2-1 0,6 6 1,-3-3-1,1 1 15,0 4 0,-6-5 0,6-1 0,0 0 40,-2 5 1,5-3-1,-7 2 1,0 2-14,0 3 1,0-5 0,-3-2 0,1 0-4,-2 1 1,5-7-1,-3 3 1,-2-3 5,-1 3 0,3-5 0,0 5 0,-1-5-26,-3-1 1,4-1 0,1 1 0,-1 0-36,2-1 0,-6-5 1,7 0-1,-3 1-4,0 3 1,6-4 0,-3 0-1,1-1 9,4-1 0,-4 6 0,0-4 1,0 3 2,1 3 0,-5 0 0,4-3 0,-2-1-2,-3-2 1,-3 0-1,0 3 1,3-1 5,1-2 0,2-2 0,-3 1 0,3-3-26,2 0 0,-4-6 0,4 4 1,-1-4-6,-5-2 0,4-3 0,-3 1 0,-5 6 56,-3 4 0,-9 4 1,5 3-1,-2 1 37,-4 2 0,-2-5 0,-2 11 1,0-3-55,0 3 0,6-5 1,1 5-1,1-5-31,0-1 1,5-3 0,-3-1 0,0 0 32,-4 5 0,1-1 1,-1 4-1,0-5-84,2 1 0,-6-4 0,4 9 0,-5-4 74,-1-1 0,0 0 0,0-1 0,0 3 17,0 3 1,6-1 0,0 5 0,0 0-8,2 1 0,-4 1 0,5 8 0,1 2-3,0 2 0,-5 6 0,5-5 1,0 3-10,0 4 0,-5-4 0,5 1 1,-2 3 14,-4 2 1,0 1 0,0 1 0,1-1-1,-1 1 0,-2-7 0,-2 1 0,2 2-10,4 1 0,-4 3 1,4-1-18,-4 1 1,3-1-1,3 1 1,2 0 0,-4 1 1,3 2-13,-1 3 1,0 5-1,-4-6 5,2-1 1,-1 3 14,-5-2 0,0 7-5,0-7 0,2 0 0,4-5 1,-4 5 0,4 1-9,-4-3 1,-2 4 0,2 1 0,2-1 8,2 0 0,-1-1 0,-5-7 10,0 1 1,-2-1 0,-1 1-8,-3-1 0,0 7 0,4 1 0,-2 0-11,-2 0 1,0-1 2,6-7 0,-1 1 1,-3-1 0,-2 1 0,0-1 1,6 1 8,0 0 0,0-1 0,0 1-3,0-1 0,0 1 0,0-1 0,0 1 12,0-1 0,0 7 0,0-1 1,0-2-10,0-1 1,0-3 0,0 1 0,2 0 0,4-1 0,-4 1 0,4-1 26,-5 1 0,-1-1-4,0 1 1,2-1-36,4 1 0,-4 5 1,4 1-20,-4-3 0,-2 4 1,0-1-15,0-3 0,0-2 41,0-1 1,0 5-10,0 1 0,0 5 11,0-6 0,-2 6 17,-4-5 1,4 5 7,-4-6 0,3 7-33,-3-7 1,2 6-26,-8-6 0,6 9-62,-5-3 0,-1 4 68,-5 2 0,1 2 0,3 2 30,1 1 1,0 1 39,-5-6 0,7 2 0,2 2 21,1 2 100,5 0-58,-6-6-84,8 0-23,0 0 9,-8 0 11,6 0 0,-6-2 6,8-4-8,0 4-59,0-6 1,-2 8-129,-3 0 1,3 2-57,-4 4 0,4-2-52,2 8 1,0-7 279,0 7 0,0-8 0,8 11 0,1-5 0</inkml:trace>
  <inkml:trace contextRef="#ctx0" brushRef="#br1" timeOffset="21823.27">16732 3528 6755,'7'-10'-4,"3"-5"0,7 5-5,1 0 1,-6-3 0,-1 5 0,3-2 11,1-3 1,3 3 0,-1-2-8,1-1 0,-1-3 0,1 1 0,-3 1 4,-3 2 0,3 7-72,-3-7 1,-2 8-140,1-2-25,-7 4 101,4 2 1,-8 2 134,0 4 0,0 4 0,0 7 0</inkml:trace>
  <inkml:trace contextRef="#ctx0" brushRef="#br1" timeOffset="22050.27">16976 3371 7569,'-17'0'-653,"7"0"637,2 0 0,8 8 1,2 1-90,4 1 1,-2 5-1,7-5-186,3 0 190,1 5 1,3-7 100,-1 4 0,1 3 0,-1-5 0</inkml:trace>
  <inkml:trace contextRef="#ctx0" brushRef="#br1" timeOffset="25409.27">16557 3528 6215,'8'-10'57,"-4"2"-27,7 8 1,1-5-20,5-1 0,-5 0 0,0 6 0,1 0 4,3 0 0,-1-2 0,1-2-5,1-2 0,-1-1 0,11 3 0,-2-2-3,-4 2 1,-1 0-1,-3 0 1,1-2-7,-1 3 0,1-1 0,-1 0 1,1-2-6,-1 2 1,-5 0 0,-1 0 0,3-1 0,1 1 0,1 0 0,-2 0 0,-3-2-2,3 2 1,-4 2 0,1 0 42,3-4 1,1 5-25,3-5-16,-9 4 1,1 2-33,-4 0 29,-4 0 1,6 2-9,-8 4 60,0-5 0,0 9 115,0-4-98,0-4 1,-2 8 79,-4-5-31,4-3-70,-6 6 0,8-6 20,0 4 1,2-4-1,2 6-26,2-1 0,7-3 0,-3 8 0,2 0-59,-1-3 0,-5 7 1,6-5-1,1 5-159,3 1 0,-4 1 0,-1 1 0,3 3-209,1 1 390,3 0 0,-1 2 0,1 3 0</inkml:trace>
  <inkml:trace contextRef="#ctx0" brushRef="#br1" timeOffset="27651.27">17884 6008 6192,'-17'0'-241,"-1"0"255,1 0 1,5 0 0,0 0 43,-1 0 0,3 0 0,1 2 1,-1 2-8,0 2 0,4 5 0,-3-3-32,1 2 1,2-5 0,6 7-2,0 2 1,0 1 0,0 3-5,0-1 0,2-1 0,2-3 1,4-1-23,1 1 0,1-3 0,4 2 1,-3-1 11,3-1 0,-5 6 1,3-5 5,2 5 1,-1-5 0,1-1 0,-4 0-2,-3 0 0,5-5 1,-6 7 8,-2 2 0,3-5 7,-1 3 1,0-6 15,-6 5 0,0-5 101,0 6-137,0-8 1,0 6-1,-2-7 4,-4 3 0,2 0 0,-7-6 1,-3 0 0,5 6 1,-3 0-16,-2-2 1,-1-3 0,-1 1-66,5 4 1,1-4 0,4 4-219,-6-4 206,5 6 0,-7-4-229,8 7 311,-7-7 0,11 12 0,-6-7 0</inkml:trace>
  <inkml:trace contextRef="#ctx0" brushRef="#br1" timeOffset="28177.27">18233 6287 7569,'10'0'-350,"-2"-7"1,-16 5 0,-3-4 388,-5 4 1,4 2-1,1 0 32,-3 0 0,-1 0-22,-3 0 1,6 0-9,1 0 1,1 8 13,-1 3-43,3-3 0,8 8 0,0-5 3,0 5 1,0-5-1,0 1-28,0 2 0,8 1-13,3 3 34,-3-9 0,7 1 0,-3-6 1,4 2 8,1-2 0,2-3-8,5-1 1,-5 0 0,6 0 0,-1-1 20,-1-5 0,0 2 1,-5-6-1,-3 0 40,-3 1 1,3 3 0,-3-6-35,4-1 0,-1-3 0,-3-1-20,-6-1 0,-5 7 0,-1-1-98,0-2 1,-1 7-1,-5-1 1,-6 2-130,-3 0 1,-5 0 0,-3 6 0,-4 2-406,0 4 616,-6 4 0,-2 7 0,-10 1 0</inkml:trace>
  <inkml:trace contextRef="#ctx0" brushRef="#br1" timeOffset="28727.27">17797 7405 7347,'0'-17'-362,"0"-1"1,0 1 359,0-1 1,2 3 249,4 3-105,-4-4 0,5 13 211,-7-9-307,0 8 1,6-2 0,0 12-66,-2 6 0,-2 5 0,-2 5 0,0 3-18,0 2 1,0 2 0,0 4 0,0-2-76,0-2 0,0-2 0,0 4 0,0-3 20,0-3 0,0 4 0,0-6 0,0-1-59,0-3 0,0-2 0,0 1-168,0-1 318,0-7 0,0 6 0,0-7 0</inkml:trace>
  <inkml:trace contextRef="#ctx0" brushRef="#br1" timeOffset="29031.27">18111 7265 7388,'2'-9'-768,"2"1"759,2 0 1,2 6 98,-3-4 0,5 6-45,8 6 0,-9-2 0,-1 8 0,-2 1-24,0 3 0,0 1 0,-6 3 1,0 1-37,0 2 0,0 6 0,0-5 0,0-3-62,0-2 0,0 5 0,0-1 0,0-2-35,0-1 0,0-3 0,0 1 0,0-1-173,0 1 285,-8-1 0,-2 1 0,-7-1 0</inkml:trace>
  <inkml:trace contextRef="#ctx0" brushRef="#br1" timeOffset="29293.27">17937 7580 7569,'-18'0'-916,"8"0"751,-5 0 237,13-8 3,-6 6-15,8-6 0,2 8 0,4 0-54,6 0 1,3 0 0,3 0-34,-1 0 0,0 0 1,1 0-1,-1 0-56,1 0 1,5 0-1,2 0 1,1 0-176,-1 0 258,6 0 0,-4-8 0,8-1 0</inkml:trace>
  <inkml:trace contextRef="#ctx0" brushRef="#br1" timeOffset="29677.27">18688 7527 7529,'-18'0'-92,"1"0"1,-1 0-2,1 0 1,-1 8-1,1 2 1,1 1 88,5 1 0,-5-2 1,6 3-1,-1-1 21,-1 2 0,8 1 0,-2 3 0,4-1-44,2 0 1,0 1 0,0-1 25,0 1 0,0-1 0,2-1 15,4-5 0,-2-3 1,8-8-14,1 0 1,3 0-1,1 0 16,1 0 0,-1-8 1,1-3-14,-1-5 0,-1 5 1,-3-1-1,-3-2 12,-2-1 0,3-3 1,-5-1-1,0-2-6,2-3 0,-6 1 0,4 6 1,-5-1-92,-1 1 1,-1-1-1,-5 1-48,-6-1 1,-3 7 0,-5 1-9,-3 2 0,-2 4 1,-4 10-2,5 6 0,5 3 138,1 3 0,1-1 0,-1 1 0</inkml:trace>
  <inkml:trace contextRef="#ctx0" brushRef="#br1" timeOffset="30393.27">19054 7318 6430,'8'-10'39,"-6"2"0,6 10-35,-8 4 0,0-2 0,0 8 1,-2-1 8,-4-1 1,4 5-5,-4-3 0,2 2 11,-1-3-18,3 5 0,2-14-8,11 4 0,5-12 13,1-6 1,1-1 0,-3-1-1,-1 2 27,-3-1 1,-5 3-1,6-2 8,1-1 1,3-3 0,1 1 22,1 3 0,-6 2 0,-1 6-34,3-1 0,-5-1 1,3 6-31,2 0 1,-5 0 53,3 0 1,-6 0-29,6 0 1,-9 2 0,5 2-8,0 1 1,-6 3-19,4-2 1,-4-2-20,-2 8 0,0-7 1,-2 5-27,-4-2 1,2-2-1,-8-4 1,-1 2-37,-3 1 1,5 3-1,-1-4 1,-2 2-43,-1-2 0,-3 3 0,1-1-180,-1-2 0,1-2 301,0-2 0,7 0 0,-6 0 0,7 0 0</inkml:trace>
  <inkml:trace contextRef="#ctx0" brushRef="#br1" timeOffset="30614.27">19037 7108 7531,'-12'-23'0,"2"0"-82,3 1 0,1 3 1,8 3 26,4 5 1,3 3 0,9 8 0,-1 0-768,1 0 822,-1 8 0,8 1 0,3 9 0</inkml:trace>
  <inkml:trace contextRef="#ctx0" brushRef="#br1" timeOffset="31305.27">19351 8086 7449,'0'-17'-453,"2"7"1,2 2 620,2 0 0,2 6-109,-3-3 0,5-3 0,8 2 4,-1 2 0,0 2 0,1 2-56,-1 0 1,-5 0-1,0 2-38,1 4 0,-5 4 0,0 7 0,-2 1-70,-1-1 1,1 1 0,-6-1 0,0 1 50,0-1 0,-2 0 0,-2 1 0,-3-3 48,-3-3 0,6-2 0,-4-6-19,1 1 1,-3 1 58,-8-6 1,7 0 15,-1 0 1,2-2-19,-1-3 1,3-5 0,8-8 0,0 1-13,0-1 1,6 1 0,2-2 0,1-3-49,5-1 0,-1 0 0,1 3 1,-2 1-52,1 1 0,3-3 0,-1 9 0,-1-1-226,-2 1 0,-1-1 301,7 7 0,-1-8 0,1 4 0</inkml:trace>
  <inkml:trace contextRef="#ctx0" brushRef="#br1" timeOffset="32077.27">19823 7964 7569,'-8'10'-520,"6"-3"0,-6-5 549,8 4 1,2-4-5,4 4 1,4-4 0,7-2-15,1 0 1,-7 0-1,1 0 1,0-2 11,-3-4 0,7 2-21,-5-7 0,5 1 0,-1-4 6,-3 3 0,-2-1 8,-4-6 0,-4 1 65,3 0 0,-5 7-89,-5 4 1,-5 4 0,-8 2-1,3 2-43,3 4 0,-3 2 0,3 5 1,-3-1 39,-3 1 1,1 3-1,-1 1 1,3 1 0,3-1 0,4-5 1,8 0-1,0 1-1,0 3 1,0-5 0,0 1 18,0 2 0,8-1 0,4 1 0,3-5-4,3-1 0,-1 4 0,1-6 0,-1-2 3,0-2 0,3-2 0,1 0 0,4 0-7,3 0 1,-5-2 0,6-2 0,0-4 43,-2-2 0,4 1 0,-7-5 1,-3 2-42,-2-1 0,5-3 1,-1-1-12,-2-1 0,-3 1 1,-5 1-1,-3 3-1,-2 1 1,0 2-1,-5-3 50,3 1 59,0 0 1,-8 3-32,-4 3 0,2 4-53,-7 2 0,7 8 0,-4 3 1,2 5 7,1 1 1,-1 1 0,6 1 0,0 3-14,0 1 0,-2 8 1,-2-2-1,-2 4-26,2 2 1,-4 0 0,1 2 0,-1 2 2,0 1 0,-4 3 0,5-4 1,-1 2 3,0-3 0,0-7 0,5-1 1,-3 1-7,2 2 0,-4-4 0,0-2 0,1-2 2,-1-4 0,-4 5 0,4-3-31,-1-2 0,3-3 0,-6-5-52,-1-1 1,3-8-1,-2 2-22,-1-4 0,-1-4 1,1-4 15,1-6 0,8-5 0,-4-5 0,2-3-69,1-2 170,-1-2 0,6-6 0,0 0 0</inkml:trace>
  <inkml:trace contextRef="#ctx0" brushRef="#br1" timeOffset="32290.27">20120 7772 7481,'0'-18'-133,"0"1"1,0-1 41,0 1 1,0-1 0,0 1-65,0 0 1,7 7 75,5 4 1,4 4 78,1 2 0,0 8 0,1 2 0</inkml:trace>
  <inkml:trace contextRef="#ctx0" brushRef="#br1" timeOffset="32855.25">20574 7929 6061,'15'-2'315,"-3"-4"1,1 2-175,-7-7 1,6 5-91,-6-6 1,5 6 75,-5-5-148,8 7 1,-12-6 118,4 4-71,-5 4 1,-2-5 1,-5 7 1,-4 0-2,-7 0 0,1 2 0,2 1 0,5 5-6,1 2 1,-4 2-1,5 5-20,-3 0 0,6 1 0,-2-1 1,4 1-6,2-1 1,0 1-1,0-1-70,0 1 1,0-1-30,0 1 1,8-1-1,4-1 26,3-5 1,-3-3-1,1-8 1,5 0-86,3 0 1,2 0-1,-3 0 1,1 0 160,2 0 0,9-8 0,-5-1 0</inkml:trace>
  <inkml:trace contextRef="#ctx0" brushRef="#br1" timeOffset="33226.25">21115 7877 7463,'0'-12'-426,"0"0"1,0 6 678,0-5-128,0 7 0,-2-4-29,-4 8 1,2 0-64,-7 0 0,5 8-5,-6 4 1,3 3 0,-5 3 3,2-1 0,9 0 0,-5 1 0,2-1 11,0 1 0,-6-6 1,7-1-1,1 3-9,2 1 0,2-3 1,0 0-56,0 1 0,2 1 0,4-3-51,5-5 1,5-4 0,1-2 0,1 0-125,-1 0 1,3 0-1,1 0 1,4 0 18,2 0 0,0-2 0,4-4 1,-3-3 176,-3-1 0,6-6 0,-4-1 0,8-10 0</inkml:trace>
  <inkml:trace contextRef="#ctx0" brushRef="#br1" timeOffset="33532.25">21552 7562 7234,'2'-15'-288,"3"3"1,-1-2 0,6 7 370,-2-3 1,3 4 0,-3-4 321,2 3-57,-6 1-258,4 6 0,-8 8 0,0 3-26,0 5 1,0 7-1,0 2 1,0 2-37,0 5 0,-6-5 1,-2 2-1,0 0-197,0-2 0,-3 6 0,3-6 0,0 2-15,0 0 1,-3-7-1,3 3 1,0-2-140,1 1 0,1-1 323,6-6 0,-8 1 0,-2-1 0</inkml:trace>
  <inkml:trace contextRef="#ctx0" brushRef="#br1" timeOffset="34109.25">21290 7842 6755,'17'0'-48,"1"0"0,-1 0 0,1 0 138,-1 0 0,0-6 0,1 0 0,-1 2 22,1 2 1,1-4 0,3 1 0,1-1-67,-2-2 1,6 6-1,1-4 1,-1 2-43,-4-2 1,2 5 0,-1-7 0,-3 2 25,-2 0 0,5-6 1,-1 7-1,-2-1-119,-1-2 1,-3 6 0,1-6 0,-1 3 20,0-1 0,1-2 75,-1 2 107,1 4-103,-8-6 0,-10 8 0,-12 0-7,-4 0 0,-1 6 0,-1 2 1,1 0-7,0 0 0,1 5 0,2-1 0,3 3-11,-3 3 0,-1-1 1,-1 1-6,5-1 1,-3 1-1,8-1 1,0 1 7,-1-1 1,5 0-28,-4 1 1,6-1 0,6-1-20,5-4 1,5-3 0,1-5 0,1 2-105,-1-2 0,8-2 1,3-2-1,1 2-271,0 4 431,0-4 0,6 5 0,0-7 0</inkml:trace>
  <inkml:trace contextRef="#ctx0" brushRef="#br1" timeOffset="34865.25">22512 7824 7511,'-6'-11'-150,"1"-1"1,-7 6 0,4-4 84,-2 3 1,5 1-1,-7 6 105,-2 0 1,-1 0 0,-3 0-8,1 0 1,-1 6 0,1 1 0,0 1-47,-1 0 0,1 5 0,-1-1 1,1 2-25,-1-3 1,3 5-1,1-5 1,4 5-1,3 1 1,1-5-1,6 0-11,0 1 0,2-5 42,4-2 1,3-4 0,9-2 0,-1 0 18,1 0 1,-1 0 0,1-2-1,-1-2 5,1-2 1,-1-7-1,0 3 1,-1-2-16,-4 1 1,3-1 0,-3-4 0,1 3-4,-1 1 0,2 1 0,-7-7 1,1 1-15,0-1 0,4 1 1,-7-3-1,-1-1-41,-2-2 1,0-6-1,2 3 1,2 1 1,-2 0 0,-2-6 0,-4 4 0,-2-2 40,-2 0 1,-6 1 0,5-3 0,-1 4 67,0 2 1,-4 0 0,5 3 0,-1-1 63,0 2 1,2 7 0,6 2 19,0-1 0,2-1 1,2 1-127,2 1 0,8 8 0,-5-4-119,1 1 1,5 5 50,-3-4-248,4 4 319,-7 2 0,-1 2 0,-8 4 27,0 5 0,0 5 0,0 1 0,0 1-5,0-1 1,0 3 0,0 1 0,0 4-2,0 2 0,0-3 1,0 3-1,0 0-11,0 0 1,0-3 0,-2 5 0,-2 0-10,-2-2 1,1 4 0,5-6-1,0 2-14,0 4 0,-6-3 1,0-1-1,0 0 15,-2 0 1,6-4-1,-5 5 1,1-3-4,0-4 1,0 4-1,4-1 1,-2-3-13,-1-2 0,-1 5 0,6-1 1,0-2-28,0-1 1,0-3 0,0 1-1,2-3-116,4-3 1,1 3-1,7-3 1,-2 2-46,1-3 0,3 5 185,1-5 0,8 5 0,3 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553"/>
    </inkml:context>
    <inkml:brush xml:id="br0">
      <inkml:brushProperty name="width" value="0.08571" units="cm"/>
      <inkml:brushProperty name="height" value="0.08571" units="cm"/>
      <inkml:brushProperty name="color" value="#E71224"/>
    </inkml:brush>
  </inkml:definitions>
  <inkml:trace contextRef="#ctx0" brushRef="#br0">122 53 7472,'-5'12'-619,"-1"-1"763,0-7-303,6 4 0,2-8 159,4 0 0,3 0 0,9 0 0</inkml:trace>
  <inkml:trace contextRef="#ctx0" brushRef="#br0" timeOffset="188">332 1 6164,'17'0'0</inkml:trace>
  <inkml:trace contextRef="#ctx0" brushRef="#br0" timeOffset="-112058.73">0 71 7328,'12'-6'0,"-1"0"-70,3 2 1,-4-4 195,1 3 1,1-1 0,4 4-1,-3-2 133,-1-2 0,-1 0-133,7 6 0,-1 0 0,1 0 0,1 0-49,5 0 1,-5 0 0,6 0 0,-2 0-126,1 0 0,1-2 1,-4-2-1,5-1 34,1 1 0,-6 2 1,4 2-1,-1 0-148,-1 0 0,6 0 0,-6 0 0,-1 0-78,-3 0 1,-2 0-1,1 0 1,-1 2-176,1 4 0,5-5 415,0 5 0,8-4 0,-3-2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44:53.645"/>
    </inkml:context>
    <inkml:brush xml:id="br0">
      <inkml:brushProperty name="width" value="0.08571" units="cm"/>
      <inkml:brushProperty name="height" value="0.08571" units="cm"/>
      <inkml:brushProperty name="color" value="#E71224"/>
    </inkml:brush>
  </inkml:definitions>
  <inkml:trace contextRef="#ctx0" brushRef="#br0">105 262 7507,'0'-17'-158,"0"5"0,-2 0 228,-3-1 1,3-3 126,-4-1 1,2 7-89,-2 4 0,4 6-131,-4 6 1,4 4 0,2 9 0,0 3-54,0 1 0,6 6 0,0-4 0,-2 0 19,-2 1 1,4 3 0,-1-4 0,-1 0-215,-2 0 1,0-1 0,2-7 0,2 1-216,-2-1 485,-2 1 0,-10-1 0,-2 0 0</inkml:trace>
  <inkml:trace contextRef="#ctx0" brushRef="#br0" timeOffset="393">0 297 7489,'0'-17'0,"0"-1"-203,0 1 0,6 5 1,2 0 257,2-1 0,-4 5 0,5 2 1,3 2-1,1-2 0,-3 5 0,0-5 1,1 4-25,3 2 1,1 0 0,1 0-11,-1 0 1,1 2-1,-1 4 1,2 5-9,5 5 1,-5-5-1,4 1 1,-3 2-25,-3 1 1,1 8 0,-1 1 0,1-3 18,-1-2 0,-1-1 0,-3-1 0,-3 1-10,-2-1 1,-2 1 0,-6-1-1,0 1-12,0-1 0,-8-1 1,-4-3-1,-3-1 23,-3 1 1,1 1 0,-3 0 0,-1-5 1,-2-1 1,-6 4 0,5-6-1,1-3-1,-2-1 1,5-2 0,-3 2 0,4 2-22,1 2 0,1 0 0,-1-6-205,1 0 1,-1 0-441,1 0 137,-1 0 519,9 0 0,-7 0 0,6 0 0</inkml:trace>
  <inkml:trace contextRef="#ctx0" brushRef="#br0" timeOffset="637">472 349 7569,'0'-17'0,"2"1"-218,4 5 242,-4-5 0,5 12 334,-7-7-453,0 7 0,0-2 0,0 12 73,0 5 0,0 5 0,0 1 0,0 1-63,0-1 0,0 1 0,0-1 1,0 1-99,0-1 1,0 1-1,0-1 1,2-1 182,4-5 0,-4 5 0,6-6 0</inkml:trace>
  <inkml:trace contextRef="#ctx0" brushRef="#br0" timeOffset="854">629 35 7569,'-17'-8'-650,"-1"-1"0,7-1 457,-1 4 1,6 4 192,-5 2 0,7 8 0,-4 2 0</inkml:trace>
  <inkml:trace contextRef="#ctx0" brushRef="#br0" timeOffset="1247">961 227 7569,'10'0'-1276,"-3"-2"1169,-7-4 1,-1 4 152,-5-3 1,-4 3 0,-7 2 0,-1 0-22,1 0 0,-1 0 1,1 0-1,-1 0 139,1 0 1,-1 2 0,1 2-106,-1 1 0,9 9 0,1-4 0,2 1-39,0 1 1,0 0 0,8 5-37,4 0 0,-2-5 0,6 0 0,-1-1 10,1-1 1,2 0-1,5-6 1,1 2 15,-1-3 1,1 5-1,-1-2 1,1 0 2,-1 2 1,1-6 0,-3 5 0,-1-1-2,-3 0 1,1 7-18,5-1 0,-7 4 13,-4 1 1,-4 1 0,-4-3 15,-4-3 0,2-4 0,-7-7-42,-3 5 0,-7-4 0,-3 4 0,3-4-37,2-2 1,-5 0 0,1 0 0,0 0-79,-2 0 1,5 0-1,-3 0-243,3 0 206,3 0 1,9-6 169,8 0 0,8-7 0,9 3 0</inkml:trace>
  <inkml:trace contextRef="#ctx0" brushRef="#br0" timeOffset="2054">1398 280 7569,'0'-12'-455,"0"0"1,0 6 573,0-5 1,-2 7-61,-4-2 1,-4 4-30,-7 2 1,-1 0 0,1 0 16,-1 0 0,1 0 0,-1 2 1,3 4-22,3 6 0,-3-3 1,5 3-1,-2 1-17,1 3 0,5 1 0,-4 1 0,2-1 9,5 1 0,1-1 0,2 1-1,0-1 0,7 1 1,5-1-1,4-1-25,1-5 1,0 3 0,1-8 0,-1 0 4,1 1 1,-1-5 0,1 4 0,-1-4 17,1-2 0,5 0 0,0 0 0,-1 0-8,-3 0 1,4 0 0,1-2-1,-3-2-11,-2-2 0,-1-5 0,-3 3 1,-1 0-15,-2 0 1,-1-5 5,7 1 0,-3-3 0,-3-3 7,-6 1 1,-2 1 0,-1 3 4,3 1 0,0 0 0,-6-5 1,0-1 0,0 7 11,0-1 1,-2 8 37,-4-2-33,4 5 0,-7 1 0,5 1 0,-2 5 21,2 6 0,2 3 0,2 3-20,0-1 0,0 1 0,0-1 1,0 1-5,0-1 1,2 1 0,2-1-13,2 1 0,7-7 0,-1-1-9,4-2 0,1 3 0,2-5 0,3-2-48,1-2 0,0-2 0,-5 0 0,1-2 42,4-4 1,-3 2-1,3-7 1,-3-1-12,-3 2 0,-5-5 0,-1 3 0,1-3 28,-2-3 1,3 1 0,-7-1 0,-2 1 4,-2-1 1,-2 1 0,0-1 45,0 1 1,0 5-5,0 1 0,-2 7-20,-4-2 1,-2 12-1,-3 5-26,5 5 1,4 1-1,2 1 1,0-1-97,0 1 0,0-1 0,2 1-152,4-1 0,3 1 0,9-3 126,-1-3 1,7-4 0,1-6 0,0 1 116,0 3 0,6 0 0,-3-6 0</inkml:trace>
  <inkml:trace contextRef="#ctx0" brushRef="#br0" timeOffset="2448">2480 349 7468,'16'-17'0,"-2"-1"-204,-3 1 0,-5 1 198,6 5 0,-8-5 18,1 5 0,-3 1 26,-2-2 0,-2 8 11,-3-1 0,-5 3 0,-8 2 0,1 0 11,-1 0 1,1 2 0,-1 2-58,1 1 1,5 9-1,1-2-23,-3 3 1,6 3-1,3-1-42,3 0 0,4-5 0,3-2 23,7-2 0,9 3 1,3-5-1,-1-2 18,2-2 1,-3-2 0,7 0-1,0 0 25,-2 0 0,-2 6 0,-7 0 0,-1-3 25,1-1 1,-1 4-1,-2 2-22,-3 2 0,2-5-11,-8 7 0,-1-6 0,-7 4 4,-3-3 0,-5 5 1,-8-6-1,1-2-20,0-2 0,-7 3 0,1 1 0,2-2-55,1-2 0,-3-2 1,0 0-1,3 2-150,7 4 1,-3-4-141,4 4 365,5-4 0,14-10 0,13-2 0</inkml:trace>
  <inkml:trace contextRef="#ctx0" brushRef="#br0" timeOffset="2872">3057 262 7569,'0'-12'-384,"0"1"0,0 5 0,0-6 378,0-1 0,-2 5 0,-4 0 66,-6 0 1,-3 7 0,-3-7 0,1 2 71,-1 0 1,1 0 0,-1 6-92,1 0 1,5 2 0,1 2-1,-1 4-23,2 2 1,1-1-1,5 5 1,-2-2-43,2 1 0,4 3 1,6-1 14,6-3 0,3 3 0,3-5 0,-1 0 1,0-4 0,3 1 1,1 1-1,3 0 14,-3 0 0,4-1 1,-2-3-1,-1 2 0,-3-2 0,-7 4 0,-1-1-6,3 3 0,-4 0 0,-1 3 18,-1-1 1,-2-6 7,-6 6 0,-8-3 0,-3 3-15,-5-6 0,-1 1 1,-1-1-1,1-2-23,-1-2 1,1-2-1,-1 0-50,1 0 1,-1 0 0,1 0-180,-1 0 0,7 0 30,-1 0 1,10 0-1,2-2 211,10-4 0,13-3 0,4-9 0</inkml:trace>
  <inkml:trace contextRef="#ctx0" brushRef="#br0" timeOffset="3104">3284 280 7502,'9'-18'-163,"1"8"0,-6 3 208,2-1 121,0 6 1,-6-4-117,0 12 1,0 4-1,0 7 1,0 1-60,0-1 1,0-5 0,0-1 0,0 3-132,0 1 0,0-3 1,2 0-324,3 1 1,-3-3 462,4 2 0,4-8 0,0 3 0</inkml:trace>
  <inkml:trace contextRef="#ctx0" brushRef="#br0" timeOffset="3316">3441 157 7569,'0'-17'-419,"-8"-1"0,4 3 575,-7 3-375,-1 4 0,2 10 72,4 4 0,5-2 1,1 8 146,0 1 0,7-5 0,3 8 0,7-7 0</inkml:trace>
  <inkml:trace contextRef="#ctx0" brushRef="#br0" timeOffset="3572">3685 210 7423,'-7'9'-154,"5"-1"1,-14-8-1,5 0 1,-5 0 200,-1 0 1,-1 6 0,1 2 0,-1 1 0,1 5 0,-1 2 64,1 1 0,7 0 0,4 1-124,4-1 1,10 1 0,4-3 24,3-3 0,3 2 0,1-9 0,2-1-14,3-2 0,5-2 0,-4 0 1,0 0-62,1 0 0,3 0 0,-4-2 0,0-3 82,0-7 0,-7 2 0,-9-1 1,1-1 19,0 2 1,-6-5 0,2 3 0,-4-4-82,-2-1 1,-8 0 0,-6-1 4,-7 1 0,1 7 0,-3 4 1,2 4-11,-2 2 1,3 0 0,-3 0-258,3 0 0,5 2 0,3 4 303,6 6 0,5 3 0,1 3 0</inkml:trace>
  <inkml:trace contextRef="#ctx0" brushRef="#br0" timeOffset="3970">3930 280 7569,'12'-6'-837,"-3"-2"1043,-1-2 1,0 6-10,-2-1 0,3 3-182,9 2 1,-3 2 0,-3 3-32,-6 7 1,2 4 0,-3 1 0,-1 0-15,-2 1 1,-2-1 0,0 1 0,-2-1-32,-4 1 1,4-1 0,-5 1-31,-1-1 1,-2-1 117,-7-5 1,-1-3 70,1-8 1,7-2 0,4-4 0,4-5 15,2-5 1,0-1-1,2-1-79,4 1 0,4-3 0,7-3 0,1-4 0,1-2-4,4 0 1,3 5 0,5-3 0,-2 2 3,2 4 1,2 3-1,2 7 1,-2 5 21,-4 4 1,2-4 0,-6 0 0,2 2-19,4 2 1,-5 10 0,-3 2 0,-4 3 3,-1 5 0,-1-5 0,1 11 0,-3-3-172,-3 2 1,-2 5 0,-7 6 0,3 1-301,-2 0 0,-10 0 0,-7 2 429,-9 4 0,-5-4 0,-8 5 0</inkml:trace>
</inkml:ink>
</file>

<file path=ppt/ink/ink19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6-26T10:07:06.868"/>
    </inkml:context>
    <inkml:brush xml:id="br0">
      <inkml:brushProperty name="width" value="0.05292" units="cm"/>
      <inkml:brushProperty name="height" value="0.05292" units="cm"/>
      <inkml:brushProperty name="color" value="#FF0000"/>
    </inkml:brush>
  </inkml:definitions>
  <inkml:trace contextRef="#ctx0" brushRef="#br0">7640 8533 0,'25'-25'157,"-25"0"-126,0 0-16,-149 25 1,25 0-16,-74-74 16,49 74-16,25 0 15,49 0 1,-24 0-16,-74 0 16,-51 0-1,175 0 1,-150 0 15,125 0-15,-1 0-1,-49 0 1,-49 0 0,24 0-1,0 0 1,50 0-1,25 0 1,-150 0 15,1 0-15,49 0 0,-24 0-1,148 0 1,-49 0-16,-99 50 15,24-26 17,-24 1-32,98 0 31,1 0-15,50-25-16,-1 25 0,-24-1 31,49-24-16,-25 0 1,25 0-16,-24 0 16,-50 25-1,-1-25 1,-24 50 0,0-25-1,-49-25 32,98 0-31,1 24-16,-75 1 31,99-25-15,1 0-16,24 25 0,-49-25 31,24 25-16,25-25 17,-24 0-1,24 0-31,-25 0 16,0 0-1,-74 25 1,75-1 15,24-24-15,0 0-16,0 25 47,-99 25-16,75-1-31,-26 51 31,51-51-15,24 1-1,-50 49-15,50-24 16,-25-1 0,25 50-1,0-50 1,0-49-16,0 50 15,0-1 17,0-49-17,0 0 1,0-1 125,25 26-126,49-25 1,26 0-1,-26-25 1,0 24 0,-49-24-16,50 0 31,-26 0-15,-24 0-16,49 0 31,-49 0-31,25 0 15,0 0 1,49 0 0,-25 0-1,-24 0 1,-1 0 0,1 0-1,24 0 1,150 0 31,-76 0-47,-24 0 31,-99 0-31,0 0 16,74 0-1,-74 0 16,50 0-15,-1 0 0,0 0-1,-24 0 1,0 0 0,-1 0-1,50 0 1,-24 0 15,-1-24-31,1 24 16,49 0-16,-25 0 0,75 0 31,-1 0-15,-24 0-16,0 0 31,173 0 0,-148 0-15,-75-25-1,75 25 1,-75 0 0,-74 0-16,24 0 15,-24 0 1,74-25 15,1 25-15,-1 0-16,25 0 31,0 0-15,0 0-16,0 0 31,0-50-16,-74 50 1,24 0 0,-49 0-16,0-24 15,-1 24 1,150 0 15,-124 0-15,49-50-16,25 25 31,0 25-15,-50 0-16,26-25 31,-26 1-15,50-26-16,-74 50 31,-26 0-16,1-25-15,0 0 32,0 1-17,0 24 1,-1-25 0,-24 0-1,25 0 1,-25 0 15,0 1-15,25-1-16,-25 0 31,0 0-15,25-49 15,-25 49-31,0 0 15,25 0 1,-25 1 0,0-1-1,0 0 1,0-25 0,0 26-1,0-1 1,0 0-1,0-25 17,0 25-17,0 1-15,-25-1 16,0-25 0,25 1-16,-25-1 31,0 0-16,25 26 1,-24-26 0,-26 25-1,-49-74 17,49 74-32,1 0 31,24 25-31,0 0 15,0 0-15,0-24 32,-49-1-32,0 0 31,49 25-15,0 0-1,-25 0 16,25 0-31,1-25 16,-51 25 0,-98 0-1,148 0 1,-149 0 0,125-25-1,24 25 1,-25 0 31</inkml:trace>
  <inkml:trace contextRef="#ctx0" brushRef="#br0" timeOffset="1189.96">7715 9004 0,'0'50'109,"24"-1"-93,1 26-16,-25-26 0,25 1 15,25 24 1,-26 1-16,1-26 16,0-49 93,0 0-109,49-24 16,-24-26-16,24-24 15,50-26-15,124-123 16,0 49 15,75-74-15,-1 25-16,199-124 47,-446 297-47,-26 1 31,-24 24-16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1:37.592"/>
    </inkml:context>
    <inkml:brush xml:id="br0">
      <inkml:brushProperty name="width" value="0.34286" units="cm"/>
      <inkml:brushProperty name="height" value="0.34286" units="cm"/>
      <inkml:brushProperty name="color" value="#E71224"/>
    </inkml:brush>
  </inkml:definitions>
  <inkml:trace contextRef="#ctx0" brushRef="#br0">1 385 7342,'25'14'150,"-7"-9"0,-8 12-93,3-3 1,-4 0-1,1 2-36,3 0 1,-4 0 0,1 0-31,3 0 0,1 0 0,2 2 0,0 2-6,0 1 1,2 0 0,2-5-1,1 0 15,-1 1 0,3 4 1,-2 0-1,1-1-17,1-2 0,-5 3 1,3 0-1,-3-1-43,-2-2 1,0-2 0,0 0-237,0 0 0,5 0 132,1 0 0,4 0-326,-4 0 490,-1-7 0,-5 5 0,0-5 0</inkml:trace>
  <inkml:trace contextRef="#ctx0" brushRef="#br0" timeOffset="667">578 321 5854,'0'-18'1262,"0"4"-1249,0 14 1,-7 14-16,-4 7 0,2 6 0,0 2 0,1-5-2,-1 0 0,3-3 1,-4-3-1,-3 1-31,-1 3 0,3 6 1,0-1-1,-1 2-63,-2-3 0,-2 3 1,1-6 47,5 2 0,-4 0 0,3 3 0,-3 1-7,-2 5 0,5-8 0,2 7 62,2-3 1,-4-5-162,6 1 95,-8-6 1,10 9 60,-8-8 0,0 0 0,-5-5 0</inkml:trace>
  <inkml:trace contextRef="#ctx0" brushRef="#br0" timeOffset="1558">1219 225 6736,'0'32'38,"0"0"0,-1-7 0,-3 0-60,-1 3 0,-2-1 1,3 10 5,-1-3 1,-2-2 0,3 2-36,-1 3 1,-6-1 39,6 7 1,-2-4-1,3 0 1,-1-7-21,1-1 0,1-8 0,-1 0 0,-3-2-36,-2 1 0,5 1 0,-3-4-77,0 3 1,5 1 143,-3-2 0,3-3 0,2-2 0,0-9 0</inkml:trace>
  <inkml:trace contextRef="#ctx0" brushRef="#br0" timeOffset="2145">1252 289 6580,'25'7'232,"-4"3"1,-3 5 0,-2 1 0,0 0-172,0 0 1,0 2-1,0 1-6,0 3 0,0-1 0,-2-3 1,-1 1-93,-3 3 0,1 1 0,5-3 0,0 3 21,0 2 1,0-6 0,2 4 0,2-1-2,1-1 0,0 6 1,-3-6-1,2-1 7,1-2 0,2-2 0,-3 0 0,1 0-74,-1 0 1,0 0-1,-1 0-49,2 0 1,1-5 0,-6-1-137,0 3 1,0-4-346,0 1 614,0 1 0,0 5 0,0 0 0</inkml:trace>
  <inkml:trace contextRef="#ctx0" brushRef="#br0" timeOffset="2649">1171 722 7447,'22'0'-225,"-1"0"1,1 0 330,10 0 1,-6 0-1,3-2-135,5-3 1,-2 3 0,7-4-171,0 5 0,-10 1 0,3-2 199,-2-4 0,15 5 0,4-6 0</inkml:trace>
  <inkml:trace contextRef="#ctx0" brushRef="#br0" timeOffset="3679">2358 176 6833,'0'-17'355,"0"2"-289,0 15 0,5 15-14,1 6 0,-1-3-60,-5 3 0,2-1-5,3 7 1,-1 3-4,6-3 0,-4 5 17,4 5 1,-6-3 0,3 2-2,0-8 1,-5-3 0,3-4-15,-3 6 0,-2-2-4,0 2 0,0 5-2,0 5 0,2-1 4,3-9 1,-3 3 17,3-3 0,-1-4-43,1-2-246,-3 4 48,12-7 0,-10 5-287,7-7 526,-8-7 0,4 5 0,-7-5 0</inkml:trace>
  <inkml:trace contextRef="#ctx0" brushRef="#br0" timeOffset="4245">2358 209 7618,'16'-9'-511,"-7"1"678,5 8 1,0 2-28,8 4 1,-4 3-83,-2 7 0,-2 0 1,11 0-34,-2 0 1,-2 0 0,-5 0 4,1 0 1,4 5-1,0 1-76,-1-3 0,-2-1 1,-2-2-1,0 0-130,0 0 1,0-5 0,0-1-164,0 3 1,0-4-17,0 1 1,2-1 354,3 2 0,-3 3 0,5-5 0</inkml:trace>
  <inkml:trace contextRef="#ctx0" brushRef="#br0" timeOffset="5500">2935 577 7052,'11'-10'98,"0"-1"1,-6 6 31,6-6 1,-6-5-83,6-6 0,-1-1-81,6 2 1,0 1 13,1-6 0,-1-1 13,0-5 1,-6 7 0,1 3-18,1 5 1,-3 6 15,2 0 0,0-1 19,5-10 1,-6 10 13,1-4 1,-6 3-1,6-3 0,-5 6-12,4-1-31,-6 7-39,10-10-15,-12 12 47,12-5 52,-12 0-1,12 5-14,-12-5 2,12 7-191,-5-7 87,0 5-16,5-5 116,-12 7-8,5-7 16,0 5 214,-5-5-175,12 7-44,-12 14 1,7-3 0,-5 12-35,1 0 1,0-3-17,-5 7 1,6 0 11,-1 5 0,2 3 1,-3-1 4,1-4 0,0-1 13,-5 3 1,0 5 14,0 1 0,6 5 3,-1-6 0,0 2 10,-5-1 1,7-5-19,4 5 1,-4-10 0,0-3-13,1-2 0,-7-5-19,5-2 1,-3-3 7,3 8 0,-5-1 5,5 1 38,-5-10 103,-1 10-76,0-5 1,0 4-9,0 7 24,0-15-67,0 9 0,0-10-232,0 11-49,0-5 11,0 6 0,2-6 270,4-1 0,-5-8 0,7 0 0</inkml:trace>
  <inkml:trace contextRef="#ctx0" brushRef="#br0" timeOffset="6371">4042 112 6857,'9'-9'55,"-2"2"-15,0 22 1,-5 2-32,3 15 0,2 0-26,-2 1 0,6 6 0,-4 0-40,2-3 0,-3 3 1,2-9 34,0 6 1,-1-4-1,-4-6-56,3 3 1,4 8 47,-4 6 1,1 0 0,-4-4-5,3-7 0,1-2-80,-2 8 0,-3-4 45,3 3 0,-3-3 69,-2-2 0,7-7 0,-5-2 0,5-7 0</inkml:trace>
  <inkml:trace contextRef="#ctx0" brushRef="#br0" timeOffset="7275">4026 80 7797,'10'-10'-1966,"1"-1"2459,0 7-399,5-10 0,0 10 113,0-6-90,-7 6 0,12-5-37,1 4 0,1 3-22,3-3 1,-10 3 13,6 2 1,-1 0 3,11 0 0,0 0-10,0 0 0,0 0-21,1 0 1,-1 5 0,-2 3-47,-3 0 0,-4-2-40,-7 4 0,5 1 0,1 5-134,-3 0 0,-6-5 52,-3 0 1,-1 6 20,2 10 1,1-2 26,-6 2 1,-3-6 67,-8 6 0,1-13 36,-6 2 1,-1-3-22,-5 3 0,0-6-55,0 1 0,0-6-46,0 6 1,-5-6 9,-1 6 0,-6-7 64,1 1 0,4-1 0,0-1 13,-1 3 0,3 1 8,-11-2 0,3-3 56,-8 3 1,10-1 8,6 1-165,-4-3-334,0 5 432,0-7 0,2 0 0,7 0 0</inkml:trace>
  <inkml:trace contextRef="#ctx0" brushRef="#br0" timeOffset="8966">5084 16 6621,'9'9'460,"0"5"-281,-4-3-235,-3 3 0,7 8 15,-4-1 1,-3 2 28,3-2 1,-3-1 7,-2 7 0,0 0-11,0 5 0,0-6-27,0 1 1,2-2 25,3 2 0,-1 1 16,7-6 1,-6 4 14,6-4-20,-8-8 0,6 0 7,-4-3 0,-3 5-30,3 5 0,3-6-35,-3 6 0,0-10 11,-5 10 1,0-10 6,0 10 0,0-10 55,0 10 47,0-14-58,0 22 35,0-18-32,0 19-2,0-12 0,0 12 0,7-12 0,-5 5 0,5-7 0,-7 7 4,0-5 10,0 5 100,0-7 53,0-7-122,7-2-28,2-7-7,0 0 28,6 0 1,-5 0 106,12 0-21,-12 0 27,12 0-74,-13 0-106,14 0 1,-4 0 62,8 0 1,-11 0 7,5 0 0,-10 0 32,11 0 1,-12 0 2,12 0-104,-15 0-1,21 0 29,-17 0-31,19 0-36,-12 0-97,5 0-128,-14 0 291,-2 0 0,0 0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17.635"/>
    </inkml:context>
    <inkml:brush xml:id="br0">
      <inkml:brushProperty name="width" value="0.08571" units="cm"/>
      <inkml:brushProperty name="height" value="0.08571" units="cm"/>
    </inkml:brush>
  </inkml:definitions>
  <inkml:trace contextRef="#ctx0" brushRef="#br0">48 498 7125,'11'9'19,"-2"-2"30,-2 0 1,4-3 0,-6 6 0,1 1 2,1-2 0,-4 5 1,6-3-1,-2 3 11,-3 2 1,3 0-1,-2 2 1,-1 2-7,-2 1 0,-2 2 0,1-3 0,3 1-40,1-1 0,1 3 1,-6 0-1,0 0-26,0 0 0,0-1 0,0-6 1,0 0-135,0 0 0,5-5 1,0-1-152,-1 3 0,-2-4-93,-2 1-286,7-6 673,-5 3 0,-2-14 0,-9-2 0</inkml:trace>
  <inkml:trace contextRef="#ctx0" brushRef="#br0" timeOffset="504">0 546 7895,'0'-11'-685,"2"2"453,4 2 1,2-3-1,8 4 203,0 3 1,1-1 0,-1 1 46,0-3 0,0 1 0,1 5 1,3 0 86,1 0 1,1-5 0,-6-1 0,0 3-20,0 1 0,0 2 0,0 0 0,2 0-37,3 0 0,-3 0 1,3 0-1,-3 0-17,-2 0 1,0 5 0,0 1 0,-1-1-135,-5 2 0,5-3 70,-5 6 0,3 1 0,-1 3 27,-1-3 1,-8-2 0,3-4 41,-4 6 0,3 3 1,0 2-16,-1 0 0,-4-5 1,-6 0 5,-4 1 0,-3-3 0,1 0 1,1 0-25,-1 0 0,-3-6 0,-1 3 0,0-3-15,0 2 1,-5-3-1,0 4 1,1-5-65,2-1 0,2 0 1,0 0-1,-2 0-17,-3 0 0,3 0 0,-3 0 0,3 0-743,2 0 835,0 0 0,-7-7 0,-2-2 0</inkml:trace>
  <inkml:trace contextRef="#ctx0" brushRef="#br0" timeOffset="1200">658 562 8029,'9'-9'-532,"5"2"0,-3 5 415,3-3 0,2 3 0,0-3 80,0 3 1,0 2 80,0 0 1,0 0 0,0 0 52,0 0 1,0 0 0,0 0 0,0 2-72,0 3 1,0-1 0,0 5-71,0-2 1,1 5-1,-1-1 48,0 3 1,-8-3 0,0 0-26,-1 1 1,-5 2-1,3 2 17,-3 0 1,-2-5 0,0 0 6,0 1 0,-2-5 13,-3-1-12,3-5 1,-13-1 15,5 0 0,-4 0 11,-2 0 1,1-7 0,3-3-19,1-5 1,8 5 0,-3-1 0,4-2 6,2-1 0,0-2 1,0 0-9,0 0 0,0 0 0,2 0 1,4 2-1,4 3 0,-1-1 0,2 5 0,1-1-26,3 1 0,1-3 0,0 4 0,-2 1-100,-3-2 1,3 5 0,-3-3 0,3 3-134,2 2 0,0 0 0,0 0 247,0 0 0,0 0 0,0 7 0,0 2 0</inkml:trace>
  <inkml:trace contextRef="#ctx0" brushRef="#br0" timeOffset="1772">1652 530 8029,'9'0'-1770,"-2"0"1842,-7-7 0,-2 5-89,-3-3 1,-4 3 0,-7 2 147,0 0 0,0 0 1,0 0-99,0 0 1,-6 0 0,1 0 0,1 0-17,3 0 0,1 5 0,0 1 1,0-1-20,0 2 1,-1-3 0,1 6 1,0 3 1,6-6 0,1 0 0,2 0 26,3 4 1,2-2 0,4 0 16,3-2 1,-1 4 0,7-4 0,1 0-24,2 0 1,2 4-1,1-4 1,-1 0-30,0 0 1,1 0-1,3-3 1,1 1 10,-1-1 1,3-3 0,-1-1-1,-3 0-83,-1 0 1,-7 0 0,-1 0 31,3 0 1,-1-1 0,1-3 0,-4-3 47,-2-2 1,3 4-1,-4-6 1,-1-2-19,2-1 1,-5-2 0,3 0-10,-3 0 0,-2 0 0,-2 2 0,-1 1-2,-2 3 1,-8 6 0,2-1 0,-3 1-50,-2-1 1,0 3 0,0-3 0,0 3-103,0 2 0,0 0 180,0 0 0,0 7 0,0 2 0</inkml:trace>
  <inkml:trace contextRef="#ctx0" brushRef="#br0" timeOffset="2233">2213 530 8029,'11'0'-578,"0"0"0,-8-2 452,3-3 0,-6 3 1,-6-3 102,-4 3 0,1 2 0,-2 0 80,-2 0 0,-1 0 0,-2 0 0,0 0 1,0 0 0,0 0 0,0 0-41,0 0 0,0 0 0,0 0 0,0 0 40,0 0 1,-6 2-1,1 1-27,1 3 0,3 4 0,2-3 1,3 2 1,1 4 0,8-4 0,-3 1 0,5 3 16,1 1 0,0-3 1,1 0-27,5 1 1,-3 0 0,8-1 0,1-5-46,3-5 0,2 5 0,3-1 0,3-1-128,2-3 1,0-1 0,4 0 0,-4 0-8,-2 0 0,3 0 0,-4-1 1,-3-3 157,-1-1 0,-2-8 0,0 4 0</inkml:trace>
  <inkml:trace contextRef="#ctx0" brushRef="#br0" timeOffset="2789">2117 17 7746,'9'0'-1794,"0"-5"2026,-4-1 139,-3 1-259,12 5 1,-10 0 251,7 0-293,-8 0 0,4 7 0,-5 2-44,3 0 0,-3 5 0,3-3 0,-1 3 16,1 2 1,-3 0 0,3 0 0,-1 2-3,1 3 0,-3-3 1,5 5-1,-1-1 8,-1-1 1,2 6 0,-3-4-1,3 2-14,2 3 1,-6-3-1,4 0-29,1-2 0,-5 4 0,6-4 1,-2 0-1,-2 1 29,3-5 0,-7-1 0,7-2 0,-3 0-51,0 0 1,2 0-55,-1 0 0,-5 0-155,5 0 1,1-5-784,-2 0 371,1-8 637,-6 4 0,-8-7 0,0 0 0</inkml:trace>
  <inkml:trace contextRef="#ctx0" brushRef="#br0" timeOffset="3535">2598 498 6232,'0'-9'524,"0"2"1,0 9-439,0 3 1,0 4 0,0 7-31,0 0 1,0-5 0,0-1 0,0 3 22,0 1 1,5-3 0,1-1-59,-3 3 1,1 1 0,1 2-26,6 0 0,-2-7 0,0-2 0,0-1-18,0-1 0,1 0 0,5-3 1,-3 2-19,-1 1 0,-1 0 0,6-5 16,0 0 1,-5 0-1,0-1-16,1-5 1,3 3 25,1-8 0,-6 2 0,-1-3 0,0 3-42,0 2 1,-4-6 0,4 2-50,-2-3 1,1 3-1,-5 1 81,2-3 0,1-1 1,-4 0-1,1 1 14,2 3 0,1-1-25,-6-5 1,0 5 81,0 1 105,0 6 21,0-3 0,0 9 46,0 3 0,0 4-105,0 7 0,0 0-62,0 0 0,0 0 0,0 0-117,0 0 1,0-5 0,2-2 0,1 0-166,3 0 0,4-4 0,-3 4 1,2-2-13,4-4 1,-4 1 0,1 0-1,3 1 242,1-2 0,2-1 0,7-2 0,2 0 0</inkml:trace>
  <inkml:trace contextRef="#ctx0" brushRef="#br0" timeOffset="3984">3352 594 7652,'5'-11'-947,"0"1"0,3 4 946,-3-4 0,-2 4 18,8-4 1,-7 4 148,1-4 1,-3 4 371,-2-4-439,0 6 0,-2-8-62,-3 6 0,1 1 1,-7 5 51,-1 0 1,3 0-1,-2 2 42,-1 3 1,3-1-1,-2 6-50,-1 3 1,5-4-1,1 1 1,3 3-8,-2 1 0,3-3 0,-4-1 0,5 3-15,1 1 1,0-3 0,0 0 24,0 1 0,1 2 0,5 1-113,4-5 0,5 3 0,1-6 44,0 2 1,2-6 0,1 4-1,3-1-172,-3-1 1,1 0 0,-1-5 0,3 0 42,-3 0 0,1 0 1,0 0-1,1 0-36,-2 0 1,-1 0 0,-2 0 0,0 0-105,0 0 1,0-5 0,0-2 253,1-2 0,-1-9 0,0-7 0</inkml:trace>
  <inkml:trace contextRef="#ctx0" brushRef="#br0" timeOffset="4533">3672 65 7865,'9'0'-1319,"0"0"1419,-3 0 0,-5 2-29,5 3 0,-4-1 1,-1 6-9,5 3 0,-5-4 1,5 1-28,-4 3 0,-2 1 1,0 2-1,0 2-19,0 3 1,5-3 0,0 4-9,-1-5 1,-2 1 0,-1 2 0,3 1 0,1-1 21,-1-2 1,-2 3 0,-1 2 0,3 0-9,1 0 1,1 1 0,-6-5 0,1 3 26,5-3 0,-4-1 0,3 0 0,-3 1 25,-2 3 0,0-1 1,0-5-41,0 0 0,0 0 0,0 0 13,0 0 1,0 0 0,2-1-133,3-5 1,-3-1-106,3-3 0,-3-3-321,-2 8 151,0-8-110,0 5 0,0-10 469,0-4 0,0-2 0,0-9 0</inkml:trace>
  <inkml:trace contextRef="#ctx0" brushRef="#br0" timeOffset="5013">3640 514 7010,'11'-2'64,"0"-3"1,-6 3 0,6-3 0,1 3-55,3 2 0,-5 0 0,1 0 0,1 0-20,3 0 1,-5 0 0,1 0 0,2 0 14,1 0 1,2 0 0,0 0 8,0 0 1,-5 0-75,-1 0 0,1 0-301,5 0 49,-7 0-48,-2 0 360,-7 0 0,0 7 0,0 2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1:44.775"/>
    </inkml:context>
    <inkml:brush xml:id="br0">
      <inkml:brushProperty name="width" value="0.08571" units="cm"/>
      <inkml:brushProperty name="height" value="0.08571" units="cm"/>
      <inkml:brushProperty name="color" value="#E71224"/>
    </inkml:brush>
  </inkml:definitions>
  <inkml:trace contextRef="#ctx0" brushRef="#br0">140 122 7569,'28'-2'-147,"-5"-3"0,-9 1-68,-3-8 0,-5 6 0,6-5 394,1-3 1,-5-2-77,-2-1 1,-4 5-75,-2 1 0,-2 7 0,-4-2-52,-6 4 0,-9 8 1,-4 2-1,0 1 14,-1 5 1,1 0 0,4-1 0,-3-1-15,3 1 1,2 3-1,3 1 1,5 1 17,5-1 0,4-5 0,2 0 8,0 1 1,0-3 0,2 0 0,4-3 31,5-3 0,5-2 0,3-2 0,2 0 5,3 0 1,1 0-1,-4 0 1,3 0 8,-3 0 0,-2 0 0,-1 2 1,-1 2 9,1 2 1,-1 1 0,1-3 0,-1 2-9,1-2 0,-1 6-70,1 1 1,-3 5 0,-1-1 0,-5-1-47,-1-2 1,-2-6 0,-4 5 103,4 3 0,-4-5-13,3 3 1,-10-2 0,-7 3 0,-4-3-14,-1-2 0,-8 3 0,-4-3 1,-4 0-30,-2 0 0,0 3 0,0-5 0,2 0-40,4 2 0,4-6 0,7 4 0,1-4-115,-1-2 0,8-2-7,5-4 1,3 2-1,2-8 1,0-1-130,0-3 0,13-1 307,5-1 0,11 1 0,-2-1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1:45.700"/>
    </inkml:context>
    <inkml:brush xml:id="br0">
      <inkml:brushProperty name="width" value="0.08571" units="cm"/>
      <inkml:brushProperty name="height" value="0.08571" units="cm"/>
      <inkml:brushProperty name="color" value="#E71224"/>
    </inkml:brush>
  </inkml:definitions>
  <inkml:trace contextRef="#ctx0" brushRef="#br0">123 560 7569,'18'-2'-88,"-1"-4"0,-7 2-237,-4-8 0,-2 6 401,1-5 1,-5 7-8,0-2 1,-2 4 0,-9 2 15,-3 0 0,4 0 1,-1 0-28,-3 0 1,5 0 0,-3 0-75,-2 0 1,5 6-1,-1 2 1,0-1 3,1 1 1,5 6 0,-4-3-1,2 5 0,0 1 1,-2 1 0,5-1-1,-3 1 13,2-1 1,2 1 0,2-1-1,0 1 9,0-1 1,2 1 0,2-1 18,2 1 0,7-1-5,-1 0 0,3-5 0,3-2 1,-1-2 24,1-5 1,-1-1 0,1-2 0,-1 0-31,1 0 0,5-5 0,0-3 0,-2-2 2,-1-3 0,3 3 0,0-2 0,-1 1-19,-3 1 0,-7-4 0,-2 7 0,-1-1 10,1 0 0,-6-6 0,4 5 0,-3-3-23,1 0 0,0 7 1,-6-7-34,0-2 0,0-1-28,0-3 1,0 1 27,0-1 1,-2 9 13,-4 3 1,4 2 49,-3-2-6,-5 4 0,6-5-10,-8 7 1,8 1-6,-1 5 1,3-2 0,2 8-4,0 1 0,6 3 1,1 1 5,3 1 1,-6-7-1,2 1 1,-2 2 24,1 1 0,-3-3 1,6-2-1,-2-1 53,0 1 0,7-6 13,-1 2 0,3-4 0,3-2-38,-1 0 0,7-2 0,-1-2-31,-2-2 1,-1-8-33,-3 3 1,1 1-1,-1-2 1,1 1 0,-3-1-2,-3 0 0,3 1 1,-5-7-25,0 1 1,3-1 0,-7 1 10,-2 0 0,-2 5 0,-2 0 18,0-1 0,-2 3 4,-4-2 1,2 8 0,-5-3-4,1-1 0,0 6 7,2-4 0,4 12 0,-4 6-16,5 3 0,1 3 0,0-1 0,0 1-33,0-1 1,0 0-1,0 1-63,0-1 1,1-1 0,3-3 0,4-3-38,2-2 1,1 0 0,7-4 0,-1 1 144,1-1 0,-1-2 0,1-2 0</inkml:trace>
  <inkml:trace contextRef="#ctx0" brushRef="#br0" timeOffset="459">1136 437 7340,'8'-17'-664,"-6"5"0,4 1 840,-4-3 0,-4 0 1,-2 1-1,-4 3 30,-2 2 0,4-3-114,-5 5 0,1-2 0,-3 4-46,1-2 1,0 1 0,-5 6-41,-1 5 0,1-2 28,-1 8 0,3-1 1,3 7-121,6-1 0,4 1 0,2-1 61,0 1 0,0-1 11,0 1 1,2-7-1,4-1 16,6-2 1,-2 0 0,1-5 12,3 3 1,-1 2 0,1-4 0,-2 2 18,1-2 0,-3 0 0,2-1 0,1 3 45,3-2 1,1 0-16,1 2 0,-3-2-36,-3 7 0,-4-5 1,-8 6-18,0 1 1,-2-3 0,-4 0-13,-6-2 1,-3 3 0,-3-5 0,-1 0 0,-3 0-2,-1-1 0,-2 1 0,4-4 0,-3 2-215,3 2 1,1 0-1,3-6-565,0 0 472,-1 0 0,10-2 310,8-4 0,8-4 0,10-7 0</inkml:trace>
  <inkml:trace contextRef="#ctx0" brushRef="#br0" timeOffset="988">1381 332 7386,'5'-17'0,"3"0"-304,2-1 1,-6 6-1,4 3 1,-3-1 426,1 0 0,0 5 259,-6-7-291,0 8 1,-2-4-1,-4 8 4,-5 0 0,-5 0 1,-1 2-47,-1 4 0,7-2 0,-1 8-77,-2 1 1,7-3-1,-1 1-2,0 3 0,6 2 1,-4 1 9,4 0 1,2-5-1,2-2 24,4-2 1,-2 3 0,8-5 0,1-2 28,3-2 0,1 4 1,1 0 21,-1-3 1,1 1-1,-1 0-31,0 2 1,-5 0-1,-2-4 1,0 2-4,-1 1 1,3 3-1,5-2 1,-1-2-1,-3 6-50,-1-3 1,-6 5-1,4-4-11,-3 1 1,-1-3 64,-6 6 0,-2-6 0,-4 3 0,-5-1-6,-5-4 1,-1-2 0,-1 0-1,1 2-14,-1 2 0,-5 0 1,0-6-1,1 0-60,3 0 1,2 1 0,-1 3 0,1 2-81,-1-2 1,1-2-592,-1-2 373,1 8 1,9-6 352,8 4 0,8-12 0,9-4 0</inkml:trace>
  <inkml:trace contextRef="#ctx0" brushRef="#br0" timeOffset="1221">1730 280 7569,'0'-10'-883,"0"3"1039,0 7 1,0 2 0,0 3 0,0 7-106,0 4 1,0 1 0,0 0 0,0 1-71,0-1 1,0-5 0,0 0-121,0 1 1,6 3 0,1-1-213,3-3 1,-6-2 350,2-5 0,4-3 0,-1 6 0</inkml:trace>
  <inkml:trace contextRef="#ctx0" brushRef="#br0" timeOffset="1399">1800 105 7263,'0'-17'-328,"0"0"0,-6 5 0,-2 0 508,-2-1 0,7 3 0,-5 0-436,0 2 1,4 3-57,-7 5 312,7 7 0,-4-5 0,8 6 0</inkml:trace>
  <inkml:trace contextRef="#ctx0" brushRef="#br0" timeOffset="1825">2062 228 6331,'-12'0'209,"2"2"0,1 2-148,-1 1 0,4 3 0,-4-2-17,3 6 0,-5 3 0,6 3-39,2-1 0,2 0 1,2 1-33,0-1 1,2 1 0,2-1 25,2 1 1,8-3-1,-5-1 1,3-4-1,0-3 1,-1 1 0,7-4 0,-1 2 42,1-2 0,-1-2 0,1-4 0,1-4 60,4-6 0,-9 3 0,3-3 0,-1-2-17,-1-1 1,-3-3 0,-2 1 0,-3-1-49,-3 1 1,-2-2-1,-2-3 1,0-1-12,0 2 1,-2 1 0,-3 3-168,-7-1 1,-4 9 0,-1 3 7,-1 4 1,1 2 0,0 0 0,-1 2-37,1 4 1,-1-3 0,1 9-1,-1 2-117,1 1 1,-1 1 285,1-5 0,-1 5 0,1-6 0</inkml:trace>
  <inkml:trace contextRef="#ctx0" brushRef="#br0" timeOffset="2484">2394 210 7110,'0'-11'-18,"0"-1"133,0 8 1,1-4-67,5 8 1,4 0-47,7 0 0,-1 8 0,-2 2 0,-5 1-14,-1 1 1,6 0 0,-3 5 2,5 1 0,-7-1 0,-3 1 0,-2-3-34,2-3 0,-4 3 2,4-3 57,-4 3 7,-2-5 1,0-4-21,0-12 1,0 2 0,0-7-58,0-3 1,-2-2 0,-2-1 0,-2 0-19,2-1 1,2 1-1,2-1 27,0 1 1,0-1 0,0 1 27,0-1 0,0 1 1,2-1 12,4 1 0,-2 1 1,8 3-1,-1 1 21,-1-1 1,5 3 25,-3-2 1,4 8-11,1-1 1,1 3-1,-1 2 1,0 0 3,1 0 0,-1 0 0,1 0 0,-1 0 0,1 0 1,-3 2 0,-1 1 0,-2 5-7,1 2 1,1 2-1,-1 5 1,-3 0-1,-2 1 1,3-1 0,-5 1 0,-2 1-15,-2 5 0,4-5 1,0 6-1,-2-2 4,-3 1 0,-1-1 0,0-6 0,2 1 25,4-1 1,-4 1 0,4-1 56,-4 1 1,-2-1-67,0 1 1,0-7 0,-2-1-64,-4-2 1,4 0 0,-6-5 0,1 3-722,-5-2 746,4-2 0,-15 6 0,4 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1:43.508"/>
    </inkml:context>
    <inkml:brush xml:id="br0">
      <inkml:brushProperty name="width" value="0.08571" units="cm"/>
      <inkml:brushProperty name="height" value="0.08571" units="cm"/>
      <inkml:brushProperty name="color" value="#E71224"/>
    </inkml:brush>
  </inkml:definitions>
  <inkml:trace contextRef="#ctx0" brushRef="#br0">106 192 7439,'0'8'131,"0"-8"0,0 8 0,0-2-226,0 7 1,0 5 0,0-1 108,0 1 0,0-1 0,2 3 1,1 1-1,3 2-25,-2-1 0,4 3 1,-2-2-1,0 0-65,1 3 1,-5-7 0,6 4 0,-2-3-253,0-3 1,1-1 0,-3-3 327,2-1 0,0-8 0,-6 4 0</inkml:trace>
  <inkml:trace contextRef="#ctx0" brushRef="#br0" timeOffset="304">1 402 6572,'0'-18'214,"0"1"0,0 0-326,0-1 0,0 1 0,0-1 145,0 1 1,8 5 0,3 0 0,5 1 27,1 1 0,1-4 0,-1 7 1,1-1 10,-1 0 1,1-3-1,1 5 1,2 2-2,3 2 1,5 2-1,-4 0 1,2 0 5,4 0 0,-4 0 0,2 0 0,2 0-83,2 0 1,-3 6 0,-1 1 0,0 1-36,-2 0 1,4 6-1,-8-3 1,-1 5-4,-3 1 1,-7 3 0,-3 1 0,1 2 39,0-1 0,-6-1 0,1 0 0,-3 3-9,-2-3 1,0 0-1,0 1 1,-2 1 11,-3-2 1,-5-1-1,-7-1 1,-1 2 2,1 3 1,-3-1 0,-1-7 0,-4-3 6,-3-1 1,5-3 0,-4 5-1,2-4 0,3-3 1,-3 5 0,2-6 0,2-2-46,1-2 1,3 0-1,-1 2 1,1 1-91,-1-1 0,1-2 0,-1-2-94,1 0 1,5 0 0,3-2 219,1-4 0,-6-3 0,5-9 0</inkml:trace>
  <inkml:trace contextRef="#ctx0" brushRef="#br0" timeOffset="579">909 332 7114,'10'0'13,"-3"0"1,-7 2 0,0 4 26,0 5 0,0-1 1,0 2-1,0 1-36,0 3 1,0-4 0,0-1 0,2 1-205,4-2 0,-2 5-97,8-3 297,-8-4 0,11 7 0,-5-5 0</inkml:trace>
  <inkml:trace contextRef="#ctx0" brushRef="#br0" timeOffset="724">874 105 7569,'-12'-14'-49,"3"-3"-4,1-2 0,-4 5 0,5 2-724,-3-1 373,-2 5 404,3 0 0,-7 8 0,6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2:09.892"/>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6375 1301 7385,'10'0'-1447,"-3"-2"1402,-7-4 79,0 4 0,-2-8 26,-3 5 0,1 3 0,-8-4-10,-1 4 1,3-4 0,-2 0-39,-1 2 1,3 2-1,0 0 1,1-1-21,-1-3 0,-2 0-6,-5 6 1,-1 0 0,1 0 14,-1 0 0,1 0 0,-3 0 0,-1 0 17,-2 0 1,-2 0-1,1 0 1,-3 0 4,0 0 1,-6 0-1,2 0 1,-6 0-15,-4 0 1,-5 0 0,3 0 0,0 2 4,1 4 1,-7-4 0,3 3 0,-3-1-32,3 2 0,-3-4 0,6 4 0,-1-2 15,-5 2 0,5-4 0,-1 3 0,0-3 15,1-2 0,-1 0 0,-4 0 1,3 0 16,-3 0 0,5 0 0,-1 0 0,2 0-16,5 0 1,-5 0-1,2 0 1,2 0-31,3 0 0,1 0 1,0 0-1,0 0-5,0 0 1,0 0 0,0 2 0,0 2 3,0 2 0,0 2 1,0-4-1,0 1 45,0-1 0,0 0 1,1 0-1,-1 2-22,0-2 0,0 4 1,0-3-1,0 1 28,0 2 0,0-6 0,0 6 0,0-3-35,0 1 1,0 8 0,0-4 0,2 1-26,4 1 0,-8-6 0,6 5 0,0 1 21,-2-2 0,-4 5 0,-1-5 1,3 2 3,2-1 0,-10-1 1,8 3-1,-2-3 22,0-2 0,2 4 0,2-5 0,2 1-11,2 0 1,0 0 0,-6-5 0,0 3-13,0-2 0,0-2 1,-1-2-1,-3 0 9,-2 0 0,0 0 1,8 0-1,2 0 29,2 0 1,2 0 0,-4 0-1,4 0-11,2 0 0,-5-6 1,7 0-1,2 3-16,1 1 1,-3 2 0,0 0 0,2 0-4,1 0 1,8 0-1,1 0 1,-3 0-2,-1 0 1,3 0 1,0 0 1,3 2-72,-3 3 1,4 5-1,8 8 28,0-1 1,2 1 0,2-1 0,4-1 24,2-5 1,-1 5-1,5-5 1,-2 5 5,1 1 1,-3 1 0,1-1 0,1 1 3,-2-1 0,3 1 0,-7-1 0,0 3 29,2 3 1,-6-4 0,5 4 0,-1-3 7,0-3 0,6 1 0,-4-1 0,1 3-10,5 3 1,1-4 0,3 5 0,-1-5-23,1-1 1,5-1 0,0 2 0,-1 3 8,-3 1 1,4 0 0,3-5-1,-1-1-62,0 1 1,-2-1 0,-5 3 0,-1-1 24,1-2 0,-1 9 0,1-13 1,-3 1 13,-3 1 1,1 1 0,-5-1-1,2-1 24,3-2 0,-3-3 1,2 5-1,1-2-10,3 1 0,1-3 1,1 0-1,-1-1-1,1 1 0,-1 0 0,1 1 0,-1-3-3,1 0 1,-1-4 0,1 5-1,-1-1-1,0-4 1,7 4 0,-1-2 0,-2-1 1,-1 3 1,3-6 0,2 4 0,2-2-1,5 2 0,0-4 0,3 3 1,0-1 1,0 2 1,2-4-1,2 4 1,2-2-4,-2 2 0,3-3 0,-1 7 0,-2 0-1,-2 0 0,3-5 0,1 5 1,-2 0-1,-2 0 0,-2-7 0,0 5 0,2-2 0,3 0 1,-3 5 0,6-5 0,0 0-1,3 2 1,-1-4 0,1 5 0,1 1-18,-2 0 0,3-4 0,-7 3 0,-2 1 7,-3 0 1,-1-4-1,0 3 1,0-1 47,0-4 0,-6 4 1,0-1-1,2 1-17,2 0 0,2 4 1,0-5-1,0 1-19,0 0 0,0 4 1,2-7-1,2 1-16,1 2 1,9-6 0,-2 4 0,3-4-4,2-2 1,-1 0 0,-3 0 0,-1 0 10,1 0 1,1 0 0,-2 0 0,-5 0 35,1 0 1,-4 0-1,5-2 1,1-2 28,0-2 1,-1 0 0,5 6 0,-5 0-64,-1 0 1,6 2 0,-5 2 0,3 2-46,-1-2 0,-5 3 0,4 1 0,-3 0 38,-3 0 1,4 3 0,-2-3 38,-2 2 1,-1-6-1,1 2 1,2-3 0,-2 1-20,-2 2 0,-3 0 0,1-6 1,0 0-10,0 0 1,8 2-1,2 2 1,1 2-8,1-2 0,-3 3 0,5 1 0,-3 2-32,3 3 1,-4-3 0,-1 0 0,1-1 7,-1 1 0,1-4 0,4 4 0,-5-3 63,-1-3 0,5 0 1,-1 0-1,3 2-22,3-2 0,-3-2 1,1-2-1,-3 0 49,1 0 0,11 0 0,-8 0 0,1-2-59,-5-4 0,9 4 0,-5-4 0,2 2-10,1-2 0,-3 5 1,0-7-1,1 2 5,-1 0 0,1-2 0,-1 4 0,0-3-10,1-3 1,-1 4 0,1-3 0,-1-1-4,0 0 1,-5 4 0,-1-5 0,1-1 13,-2 2 0,3-5 0,-7 3 0,-2-3-3,-2-3 0,-2-1 0,-1-3 0,-1-1 56,-3 2 0,3-4 0,-6-1 0,0 1-9,-4 0 0,2-4 1,1 4-1,-1-3-42,0-3 0,-2 6 0,-5 2 1,-1 1-39,1-1 0,-1 4 1,1-6-1,-1 1 17,1 1 0,-1-2 0,1 3 1,-1-1 14,0 2 0,5-4 1,-3-1-1,-3 1 59,-1 0 1,1 0 0,-1 1 0,-1-3 22,-2 0 1,-3 0 0,5 5-1,-4-3-46,-3-2 1,5 6-1,-4-4 1,-1 1-43,1 1 1,4-2 0,-4 3 0,-1-1 9,1 2 0,-2 1 0,-6 3-15,0-1 0,2 1 1,2-1 9,2 1 1,-1 0 0,-5-1 19,0 1 0,0-1 0,0 1 1,0-1 1,-5 1-1,-3 1-6,-2 5 0,6-5 1,-4 6-1,3-1-2,-1-1 1,-2 6-1,2-5-32,-5-3 0,1 0 0,-2 1 0,-1 3 2,-3 2 1,5-5-1,-1 1 1,-4-1 26,-5 1 1,2-4 0,-5 5-1,5-5 2,1-1 1,-5 1 0,0 3 0,2 1-6,1-2 0,3 1 0,-1-1 0,1 5-19,-1 1 0,1-4 0,-3 4 0,-1 1 0,-2-1 1,-8-4-1,2 5 1,-4-1 3,-2 0 1,-2 0 0,-2 4-1,-2-1 19,2 1 0,-3-4 1,-1 2-1,0 2 6,1 2 1,-5-4-1,4 1 1,-1-1-1,-5-2 0,5 6 0,-3-4 1,-1 4-9,-3 2 0,-7-6 1,0 1 16,1 1 1,1 2-1,-2 2 1,-6-2-1,-4-2 1,-2-2 0,-2 0 0,-3 6 0,-5 0 3,1 0 0,-9 0 0,1 0 1,-8 0-20,-2 0 1,43 0-1,-1 0 1,1 0 0,-1 0-1,-2 0 1,-2 0-87,-3 0 0,0 0 0,-5 0 0,0 0 1,-2 0-1,0 0 0,-2 0 0,-1 0 67,-1 0 0,0 0 0,-6 0 0,-1 0 0,4 0 0,1 0 0,-6 0 0,-1 0-534,-1 0 0,-1 0 0,-5 4 1,1 0 551,4 2 0,-1 0 0,0-1 0,0 1 0,3 1 0,1 0 0,-4 0 0</inkml:trace>
  <inkml:trace contextRef="#ctx0" brushRef="#br0" timeOffset="2639">14618 1126 7264,'-8'10'-303,"6"-2"0,-13-14 1,3-2-1,-3 0 346,-3 0 1,1 3-1,-1 3 1,1-2-47,-1-2 0,-5 0 0,0 6 1,0 0-7,-3 0 0,5-2 0,-6-2 0,0-1 4,-1 1 0,-1-4 0,-6 2 0,0 0 15,1-1 1,-3 5 0,-4-4-1,-6 2-1,-3-2 1,-8 4-1,-2-4 1,-1 4 57,1 2 0,0-5 0,4-1 1,-2 2-18,1 2 0,3-4 1,2 0-1,1 2-34,5 2 1,-11 2 0,5 2 0,-2 2-70,-1 2 1,-3 8-1,0-3 1,2 5 32,1 1 0,3-5 1,-1 0-1,1 1 1,0 3 1,1-1 0,5-1 0,5-5 15,4-1 0,4 6 0,2-4 0,4 1 36,2 1 0,-1-6 0,5 5 7,-2 3 0,-1 1-25,7 3 0,1-1 0,5 1 1,3-1-6,0 1 1,6-7 0,-5 1 0,1 2 13,0 1 0,-2 3 0,4-1 0,-3 0-8,-3 1 0,4 5 0,-6 1 0,1-3-16,1-2 0,-4 1 0,7 1 0,-3 2 2,-4-1 0,5 3 0,-3 0 0,-2 0-29,-1 1 0,-3 3 0,1-4 0,0 0 3,-1 0 1,6 1 0,1-5 0,-3 2 8,-1-1 1,3-3-1,2-2 1,1 1 5,-1-1 1,-2 3-1,-5 1 1,1 2 22,5-1 0,-5-3 1,6-1-1,-1-1-11,-1 1 1,8-7-1,-2 1 30,4 1 1,2 3 0,2-1 0,4-1-16,6-2 1,-2-7 0,3 5-1,5 0-27,3 0 0,4-1 1,-2 5-1,7-4-45,3-3 1,7 1 0,1-4-1,-2 4 15,-2 1 0,4-5 0,-1 4 0,-1-2 4,-2 0 1,4 5 0,-1-3-1,1 2 33,2 3 1,-6-3-1,3 0 1,-3 0 10,-2-1 0,0-3 0,0 6 5,0 1 0,-6-3 0,-2 0 1,1-1-1,-3-1 20,0 0 0,4 6 0,-4-3 0,2 5-3,5 1 1,-5-1 0,2-3-1,0-1-29,-2 1 1,6 3 0,-4 1 0,4 1-48,2-1 0,6 1 1,0-1-1,-1 1-8,3-1 1,0 1-1,7-1 1,-1-1 16,-1-5 0,7 5 0,-9-4 0,5 3 30,1 2 0,0 3 0,-1 1 0,-3 3 23,-1-3 0,-6-2 0,3-1 0,-1-1 19,-4 1 0,-2-7 1,-4 1-1,-2 0 30,-2-3 1,-6 5-1,4-8 1,-2 0-19,-3 1 1,-1-5-1,0 6 1,3-2-23,-3 0 1,4-1 0,-1-3 0,-1 2 0,0 2 0,2-2 0,1 0 0,-1 0-46,-4 2 1,6 1 0,2-3 9,4 2 1,2 6-1,0-7 1,2 1-1,2 0 0,2 0 0,7 6 0,-1-5 1,3 1-19,3 0 1,1 0 0,4-4 0,6 1 21,4-1 1,4 0 0,2 0 0,3 2 10,3-2 1,1-2 0,7 0 0,-1 1-5,0 3 1,1 2 0,-1-4-1,0 2-13,1-2 0,-3 3 1,-3-1-1,-5-2-13,1-2 1,-4-2 0,7 0-1,-1 0 28,-7 0 0,11-2 0,-9-2 0,7-4 31,-1-1 0,9-1 1,-7-4-1,1 5-9,1 1 0,0-4 1,1 5-1,-5-1-10,-5 0 0,2-4 0,-3 5 0,-3-1 17,-6 0 1,0-5 0,-8 1 0,0-2 2,3 3 1,-7-5 0,4 3 0,-4-7-24,-1-3 0,-1 0 0,-1 5 0,-3 1-19,-1-1 0,-3-5 0,5-2 0,-3-1 7,3 1 0,-4 0 0,-1 4 0,-1-3-26,-4 3 0,3 0 0,-1-1 0,-4-1 19,-6 2 1,0 1 0,-8 3-1,-1-3 29,-3-3 0,4 4 1,1-6-1,-3 1-25,-2 1 0,-1 0 0,-1 3 0,1-1-16,-1-2 0,5-6 1,-3 3-1,-3 1-43,-1 0 1,-1-6-1,-1 4 1,-3-2 28,-2-1 0,-2 7 0,-6-6 0,2 0 19,3 2 0,-3-6 0,4 6 0,-4-3 52,-2 1 1,0 6 0,-2-4 0,-2 0-10,-2 0 1,-5 3-1,3-3 1,0 0-2,0 0 1,-5 4 0,1-5 0,-3 1-33,-3 0 1,-7 4-1,-2-4 1,-2-1-48,0 1 1,0 0 0,-6-4 25,0 2 1,0 6 0,2-5 0,2 3-1,4 4 7,1 1 1,-3 3 0,4 0 0,0-1-7,0 1 1,-7 5 0,3 2 0,-4 1-1,-2-1 1,-1 4 0,-3-6 0,-4 1 26,-2 1 0,-1-4 0,-7 7 0,3-3 38,3-4 0,-5 5 0,4-3 0,-5-1 4,3-3 0,1 0 1,-1 3-1,1 1-17,3-1 1,-1 3 0,-3-2 0,1 1-10,3 1 1,5-4 0,-4 7 0,1-1-20,-1 0 0,6-4 1,-4 5-1,1-1-5,-5 0 1,3-3 0,-3 5 0,0 0-5,3-2 0,-7 4 1,5-5-1,-3 1-5,3 4 1,-9 0-1,7 0 1,-1-2 8,-1 2 1,5 2-1,1 2 1,-1-1 11,0-5 0,5 4 1,-5-4-1,0 4 9,1 2 0,3 0 0,-4 0 0,3 0-8,3 0 0,-4 0 0,2 0 1,3 0-1,1 0 0,-4 0 0,0 0 0,2 0-28,3 0 1,-5-6-1,0 0 6,2 3 1,0 1-1,1 2 1,-3 0 8,2 0 1,-4 0 0,3 0 0,1 0 9,2 0 0,2 0 0,0 0 0,0 0 1,0 0 27,0 0 1,0 5-1,0 1 1,0-2-10,1-2 1,-7-2-1,0 0 1,2 0-2,2 0 0,0 0 0,-1 0 1,-5 0-12,-2 0 1,5 0 0,-5-2 0,0-2-11,1-2 1,3 1 0,-6 5 0,1 0-19,1 0 1,-11 0 0,2 0-1,-5 0-57,-1 0 0,-6 7 1,2 5-1,-2 3-85,2 3 0,-4 7 0,4 6 157,-4 8 0,-2 6 0,1 7 0</inkml:trace>
  <inkml:trace contextRef="#ctx0" brushRef="#br0" timeOffset="13747">6218 1912 6078,'9'0'-7,"1"0"1,-6-2 50,2-4 1,2 4-45,-3-3 1,-1-3 7,8 2 0,-6 0 32,5 6 1,-5 0 241,6 0-86,-8 0 1,4-2-124,-8-4 0,-2 4-74,-4-3 1,2 3 0,-8 2-23,-1 0 0,3 0 0,-2 0 0,-1 0 19,-3 0 1,-1 0 0,-1 0 0,1 2 33,-1 3 0,7-1 0,-1 6 0,-1 0-3,-3-1 0,-1-5 0,-1 4 0,3 0-3,3 3 1,-2-1 0,7 2-21,-3 1 1,6 3-1,-2 1 1,4 1-5,2-1 1,0 1-1,0 1 1,0 2-18,0 3 1,6-1 0,2-5 0,0-1 9,-1 0 0,5 1 0,-4-1 5,1 1 0,1-7 0,4-1 1,-3-2 0,-5-2-48,6-6 1,-6 0-1,3-2 31,-1-4 0,4 2 0,-4-6 1,-1 1 30,1-1 1,0 4 0,-2-5 94,5-3 1,5-2-1,1 1-84,1 3 0,-3-3 0,-1 5 0,-3-2 5,3 1 1,2 7-1,-1-4 1,-1 2 48,-3 0 0,1-5 0,5 5-15,1 2 1,-1 2-68,1 2 0,-1 0 0,1 0 23,-1 0 1,1 0 0,-1 0 0,-1 2 0,-5 4 0,5-2 0,-5 6 0,3-1-17,-2 1 1,1-4-1,-7 5-49,-2 3 0,4-4 0,-2 1-191,-3 3 1,-1 1-694,-2 3 930,-7-1 0,5 1 0,-6-1 0</inkml:trace>
  <inkml:trace contextRef="#ctx0" brushRef="#br0" timeOffset="13981">6829 2034 7265,'10'-2'-771,"-3"-2"1796,1-1-1265,-6-1 290,6 6 1,-8 8 0,0 3 0,0 5-1,0 1 0,0 1 1,0-1-192,0 1 0,0-1 0,0 1-645,0-1 786,0-7 0,8 5 0,1-5 0</inkml:trace>
  <inkml:trace contextRef="#ctx0" brushRef="#br0" timeOffset="14135">6864 1877 7569,'-10'-17'-82,"4"-1"31,4 8 0,2-5 1,2 5-356,4 1 1,-4-1 405,4 4 0,4 4 0,-1-6 0</inkml:trace>
  <inkml:trace contextRef="#ctx0" brushRef="#br0" timeOffset="14524">7021 1947 7526,'12'0'206,"-1"0"0,1 0 0,6-2-302,-1-4 0,0 4 1,3-4-1,1 4 113,2 2 1,1 0 0,-5 2-1,3 2-26,1 2 0,0 8 0,-5-3 0,-1 5-2,0 1 1,-5 1 0,-2-1 0,0 1-36,-1-1 1,-5 1 0,2-1 3,-4 1 0,-2-1 0,0 1-18,0-1 0,-8-5 0,-4-3 13,-3-1 1,-3-2 37,1-6 0,1-2 1,3-2-1,3-4 56,2-1 0,3-3 1,5-7-1,0-3-71,0-1 0,2 0 0,1 3 0,5-1-76,2-2 1,2-1-1,5 7 1,0 1-12,1 5 0,-1-5 1,1 6-1,-1-1 111,1-1 0,7 1 0,2-7 0</inkml:trace>
  <inkml:trace contextRef="#ctx0" brushRef="#br0" timeOffset="14806">7650 1668 6666,'0'-12'-405,"0"0"942,0-1 1,-2 3-552,-4-2 104,4 8 1,-6-1-3,8 10 1,0 5-1,0 10-18,0 3 1,0-4 0,0 6 0,0 1-26,0 3 0,0-2 1,0 2-1,0 2 10,0 2 1,0 2 0,0-2 0,0-2-99,0-2 1,0-6 0,0 5 0,2-3-63,4-4 0,-4-1 1,6-3-1,-2 1-285,-1-1 0,9-5 0,-2-3 390,3-1 0,3 6 0,-1-5 0</inkml:trace>
  <inkml:trace contextRef="#ctx0" brushRef="#br0" timeOffset="15277">8191 1929 7569,'16'-1'-552,"-5"-5"0,-1 4 1,-6-6 626,2 0 1,2-1 350,-3-9 1,-3 6-245,4 1 0,-6-1-115,-6-5 0,-3 7 1,-9 4-1,1 4-29,-1 2 0,-5 0 1,0 0-1,-1 0 31,-1 0 0,6 2 0,-5 2 1,5 4 3,2 2 1,5-5 0,2 7-183,2 2 0,-3 1-49,5 3 1,2-1 195,10 0 1,4-1 0,7-2 0,1-5-19,-1-1 1,1 0-1,-1-4 1,0 2 0,1-3 1,1 5-1,3 0 1,3 0 10,2-1 1,-4 1 0,5-2 0,-3 4 24,-4-1 1,-2 5-1,-1-6-29,-1 1 1,-1 3 40,-4 6 1,-7-1-6,-10 1 1,-5-7 0,-8-1 0,1-2 122,-1-4 0,1-1 0,0 1 0,-3 2-117,-3-2 1,3-2-1,-3-2 1,2 0-180,-2 0 1,3 0 0,-5 0-1,2-2-82,-1-4 0,1 2 1,4-5-1,-3 1 191,-1 4 0,-8-14 0,4-1 0</inkml:trace>
  <inkml:trace contextRef="#ctx0" brushRef="#br0" timeOffset="16001">14531 1825 7322,'9'-2'564,"-3"-4"-524,-4 4-49,-2-6 0,0 10 0,0 4 0,0 6 57,0 3 0,0 3 0,0 1 0,0 2-86,0 3 1,0 5 0,0-6 0,0 0-203,0 3 1,0-7 0,0 6 61,0 0 0,0-5 0,2 1 1,2-5-366,2-5 543,0-7 0,-6 4 0,0-8 0</inkml:trace>
  <inkml:trace contextRef="#ctx0" brushRef="#br0" timeOffset="16520">14513 1912 7569,'0'-17'-100,"6"-1"0,0 1 0,-2-1 379,-2 1 1,6-1-292,3 1 0,5 7 0,1 2 0,1 2-29,-1 1 0,1-1 1,1 6-1,2 0 3,3 0 0,7 0 1,-2 0-1,4 0 14,2 0 0,-6 0 0,-2 0 0,-2 2-31,-4 4 0,-3 3 0,-6 9 40,-7-1 0,-3 1 1,-4-1-1,-1 1 3,-3-1 0,-14-1 0,3-3 0,-3-1 9,1 1 0,0-3 0,-3 0 0,-1 0-6,2-1 0,1-5 0,3 2-15,-1-4 5,9-2 0,3 0 58,12 0 1,5 0 0,11 0-1,3 0 26,2 0 1,-4 0 0,4 0-1,1 0-10,-1 0 1,-6 0-1,4 0 1,-1 2-25,-1 4 0,0-2 0,-5 7 0,-1 1-57,1-2 1,-7 5 0,-1-3 0,-2 3 3,-4 3 0,-2-7 0,-2 1 0,0 2 43,0 1 1,-2 1 0,-4-3 0,-4-1 104,0 1 1,-11-3-1,4 0 1,-3-2-65,1-5 0,-5-1 0,-1-2 1,0 0-51,0 0 1,-4 0 0,3 0-1,1 0-100,0 0 0,-6 0 1,4 0-1,0-2-25,3-3 0,1 1 0,4-6 1,5 0-213,4 1 0,5-3 1,5-5-65,0-1 1,7 6 388,5 1 0,19-1 0,6-5 0</inkml:trace>
  <inkml:trace contextRef="#ctx0" brushRef="#br0" timeOffset="16873">15299 1929 7272,'18'0'-178,"-1"0"0,-7-1 552,-4-5 0,-12 4 0,-8-4-423,-7 4 0,1 4 0,-3 4 0,4 5 104,1 5 1,1-1 0,-1 1-64,1 1 1,7-3-1,4 9 1,4-3-48,2-3 0,2-1 1,4-3-1,6-3 73,3-2 1,9 0 0,1-5 0,0 3-50,0-2 1,6-2-1,-1-2 1,1-2 19,-2-4 1,2 2-1,-8-7 1,0-3 44,3-1 1,-13 3-1,5 0 1,-5-1 34,-3-3 1,3-1 0,-7-1-1,-2 1-24,-2-1 1,-2 1-200,0-1 119,-8 1 0,-1 2 0,-9 3 0,1 6-8,-1 4 1,-5 2 0,-2 0 0,-1 0-251,1 0 1,2 8 0,6 2 0,1 1 292,4 1 0,-3-1 0,5 7 0</inkml:trace>
  <inkml:trace contextRef="#ctx0" brushRef="#br0" timeOffset="17780">15788 1895 7386,'10'-8'-1191,"-4"6"1456,-12-4 0,2 4-20,-8 2 1,1 0-146,-7 0 0,9 2 0,3 4-33,4 6 0,2-3 0,0 3-29,0 1 1,8-3 0,3 2-64,5 1 0,1-5 0,1-2 0,-1-4-29,1-2 0,5 0 1,0 0-1,0 0 38,3 0 1,-7 0 0,6-2 0,-1-2 20,-1-2 1,2-5 0,-6 3 0,1 0 12,-5 0 1,-3-5 67,0 1 0,1-3-24,-7-3 0,-6 6 0,-8 3 140,-1 1-246,5 2 0,-6 6 0,6 2 41,-2 4 1,1 6-1,5 9 1,0 4 1,0 2 1,0 2 0,0 8 0,0 2-56,0 2 1,0 5 0,0-3 0,0 0 18,0-1 1,-8 5-1,-2-6 1,0-2 57,5-3 1,1-6 0,0-3 0,-4-2 77,-2-4 1,5-1-28,-7-3 1,6-7-68,-6-4 1,7-6-1,-5-6 1,2-6-19,4-3 1,2-9-1,2-3 1,0-4 15,0-6 1,0-1 0,2 1 0,2-2-8,2-2 1,13-7-1,1 3 1,3 0-39,2 5 1,0 3 0,-1 2 0,3 0-71,0 0 0,4 6 0,-8 2 0,1 1 106,1 5 1,-6 2-1,5 1 1,-5 1 28,-1-1 0,-7 7 0,-1-1-15,-2-2 1,3 5-31,-5-3-6,0 8 1,-14-4 0,-2 10 0,-1 4 49,-1 6 0,8 3-27,-2 3 0,5-1 1,1 1-1,0-1 0,0 1 0,0-1 0,1-1 0,5-3 0,6-1 32,3 2 1,3 1 0,-1 1 0,1-3 8,-1-1 0,1-1 0,-1 7 0,1-3 2,-1-3 0,1 4 1,-1-5-1,1 3 94,-1-3 0,-1 5 179,-5-4-252,-3 3 1,-16-3-1,-3-3 1,-5-1 217,-1-4 0,-1-2 0,1-4-108,-1-4 0,7 2 1,-1-5-79,-2 1 0,5-4 0,-1 5 0,0-1-433,0 0 0,7 0 0,-5 4-944,0-1 1286,6-1 0,-6-2 0,8-2 0</inkml:trace>
  <inkml:trace contextRef="#ctx0" brushRef="#br1" timeOffset="29748">5903 4759 7569,'-11'0'-343,"-1"0"147,-1 0 1,5-2 0,0-2-1,0-2 223,-3 2 1,1 2-71,-2 2 1,1-2 0,-7-2 0,1-1 54,-1 1 1,1-4-1,-1 2 1,1 0 5,-1-1 0,-5 5 0,0-6 0,0 2-11,-3 0 0,5 0 0,-8 6 0,-2 0-11,-2 0 0,-2 0 1,0 0-1,-2 0 1,-4 0 0,3 0 0,-9 2 0,0 2-4,3 2 0,-13 2 0,7-4 0,-2 3 3,-3 3 0,7-4 1,-10 4-1,5-1 2,7 1 1,-5-6 0,7 4 0,-1-2 6,4-1 1,-2 1-1,3-4 1,1 2 16,2 2 1,2 2 0,2-5 0,2 3 0,2-2 1,8 4 0,-3 0 0,5-1-23,1 1 1,1 6 0,1-3 0,5 5 1,3 1 0,8 1-1,0-1-8,0 1 0,0 5 0,0 0 0,0 1-5,0 1 1,2-6-1,2 7 1,4-1-1,1 4 0,-5-2 1,4 0-1,-2-2 3,0-3 0,5 3 0,-5 0 0,0 0 7,2 1 1,-4-3 0,5-4 0,1 1 3,0-3 1,-5 5 0,5-11 0,-2 5 1,-4 1 0,4 1 0,-3-1-11,-1 1 1,-2 5-1,-2 0 1,0-1-11,0-3 1,-2-2-1,-2 3 1,-1 1 12,1 2 0,0 1 0,0-7 0,-2 1 3,2-1 1,2 1-1,2-1 1,0 0-1,0 1 1,0 5 0,0 1 0,0-1 1,0 2 0,0 0 0,0 6 0,0-4-1,0-1 1,6 3-1,2-6 1,2 0-2,3 3 1,-3-7 0,2 4-1,1-3 12,3-3 1,1-1 0,3-3-1,-1-1-2,-2 1 0,11-3 0,-11 2 1,2-1 4,1-1 0,-3 4 0,1-6-4,-1 1 0,6 3 0,1 5-4,-3 1 0,-3-1 0,-5 1 0,-1-1 2,1 1 1,1 5-1,0 0 1,-3-1-3,3-3 0,-1-2 0,1 1 0,-2-1-7,1 1 0,-3 1 0,2 3 1,-1 1 2,-1-2 1,5-1 0,-3-1-1,4 2-1,1 3 0,-5 7 0,-3-4 0,1 2 0,0 0 1,-6 0 0,3 4-1,-1-2-12,0-2 1,2 0 0,-4 6 0,3-2-16,3-4 1,4 3-1,7-7 1,4 0-170,2 0 0,8 4 194,6-5 0,8-1 0,-5-6 0</inkml:trace>
  <inkml:trace contextRef="#ctx0" brushRef="#br1" timeOffset="31003">5467 4933 7449,'0'-17'0,"-2"1"0,-2 3-273,-2 1 0,0 0 0,6-5 284,0 0 0,0-1 0,2 3 0,2 1 5,2 2 1,8 3-1,-5-5 1,5 4 13,3 3 0,-1-5 0,13 6 1,2 0-60,2-1 1,2 5 0,2-4 0,4 2-51,5-2 1,5 4 0,1-4 0,0 2 2,1-1 1,-1 3 0,1-6 0,-1 2 62,0 0 0,1-5 0,-3 3 0,-1-2 53,-3-3 0,-1 3 0,3-2 0,-3 1-9,-2 1 1,3 2 0,-5 6 0,-2-2 2,-2-2 0,2 1 0,-3 5 1,-5 0-24,-3 0 1,-5 0-1,-6 0-28,1 0 46,-8 0-74,-3 0 49,-7 0 0,8 0-95,4 0 1,3-6-1,3-2 79,-1-2 0,-1 5 0,-3-5 1,-1 0 4,1 0 1,3 1-1,1-5 1,1 3 123,-1-3 1,7 0 0,1 3 0,4 3-80,8 0 0,-2 6 0,9-4 0,1 4-32,2 2 1,7 0 0,-7 0 0,3 0-22,2 0 1,-1 0 0,-3 0 0,-1 0 14,1 0 1,-3 6-1,0 0 1,-1-2 14,1-2 0,-4-2 1,3 2-1,-1 2 6,-4 2 0,4 5 1,-3-3-1,-1 2-22,-2 3 1,-2 5-1,0 3 1,0 4-4,0 2 0,-6 3 0,0 5 0,2-1-17,2 1 1,0 0-1,-4 0 1,-4 0-5,0 0 0,-5 0 1,3 0-1,-3 0 5,-3 0 0,0-6 0,-1-2 0,-2-2 20,-3-3 1,-5-1-1,4 0 1,-2 3 0,-5-3 1,5-2 0,-2 1-1,-2 1-4,-2 2 0,-2 3 0,0-5 0,0 4 2,0 2 0,-6-3 1,0 3-1,0 0-13,-1 0 0,-1-4 0,-6 7 1,5 1 26,1 2 1,-4-4 0,4 0 0,1 2-6,-1 2 0,2 0 0,6-2 1,0-2-5,0 2 0,2 2 0,2 2 0,4 0-19,1 0 0,3 0 1,7 0-1,3 0-11,1 0 0,0-6 0,-3 0 0,1 0 33,2-2 1,1 4-1,-7-8 1,1-1 19,-1-3 0,-5 4 0,-1 1 0,1-1-22,-2 2 0,-3-3 0,-7 7 1,0 2-11,0 2 0,0 2 0,-2 0 0,-1-1-13,-3 1 1,-8 0 0,3 0 0,-5-2 25,-1-4 0,1 4 1,2-6-1,3 3-1,-3-1 1,-1-6-1,-3 4 1,3-2-5,3-3 1,-3 3 0,3-2 0,-4-1 0,-1-3 0,-1 4 0,-1 1 1,-2-1-8,-3 2 0,-5-6 1,4 7-1,-2-3 15,-4 0 1,-2 1 0,-4-5 0,-2 2 0,-2 3 0,-1-1 1,3-8-1,-2-1-4,2-2 0,-5-1 0,-1 5 1,-1-3 16,-1-1 0,6-2 1,-5 3-1,-1-3 15,2-2 1,-11 3 0,4-5 0,-3 0-29,1 2 1,-6-6 0,-4 6 0,-2-3-47,2 1 0,-10 0 0,2-4 0,-1 4-93,1 5 0,-6-1 0,10 0 126,-4-2 0,12 5 0,-8-3 0</inkml:trace>
  <inkml:trace contextRef="#ctx0" brushRef="#br1" timeOffset="40248">5275 5300 7322,'-12'0'-758,"0"0"795,9 0 0,-7-2-25,4-4 0,2 4 1,-6-5 72,3-1 1,1 4-57,6-8 0,-6 1-4,0-7 0,0 7-33,6-1 0,2 2 0,4-1 1,-2 3-1,8 8 8,1 0 0,3 0 0,1 0 1,1 0 2,-1 0 0,1 0 0,-1 0 0,1 0-1,-1 0 0,0 8 0,1 1-1,-1 1 1,1 4-1,-3-7-19,-3 3 0,2 2-3,-9 5 0,1 1 5,-6-1 0,0-5-1,0-1 34,0-7 1,0 2-11,0-12 0,0-3 0,0-9-20,0 1 1,6-1 0,0 1-3,-2-1 1,0 7 0,0-1-1,3-2 7,3-1 1,-4-1 0,4 3 9,-3 1 0,5 6 0,-4-3 0,1 1 27,5 4 1,-4 2 0,1 2 19,3 0 1,1 0-1,3 0 1,-1 0-11,1 0 0,-1 0 1,1 0-1,-1 0-14,1 0 0,-1 6 0,1 2-22,-1 1 0,-1 3 1,-5 5 12,-5 1 1,2-1 0,-2 1-101,-2-1 0,-3 1 2,-1-1 1,0 1 0,2-3-508,4-3 589,-4-4 0,14-1 0,-7 3 0</inkml:trace>
  <inkml:trace contextRef="#ctx0" brushRef="#br1" timeOffset="40483">6078 5178 7475,'10'0'-423,"-2"0"0,-8 2 473,0 4 1,0 3 0,0 9 0,0-1 0,0 1-29,0-1 0,5 1 0,1-1-58,-2 1 1,-2 5 0,-2 0-1,2-3-77,4-7 0,-4 3 0,5-5-132,1 5 0,-6-5 245,4 1 0,4-8 0,-1 4 0</inkml:trace>
  <inkml:trace contextRef="#ctx0" brushRef="#br1" timeOffset="40795">6480 5021 7103,'17'0'-217,"-5"0"1,-1-2 246,3-4 1,2 4 0,1-4-52,1 4 1,-1 0 0,0-2-225,1-1 1,-1-1-79,1 6 323,-8 0 0,5 7 0,-5 3 0</inkml:trace>
  <inkml:trace contextRef="#ctx0" brushRef="#br1" timeOffset="40957">6637 5143 7569,'-12'6'-232,"1"0"255,7-1-25,-4-5 0,10 0-214,4 0 1,3 0 4,9 0 1,-1 0 0,1 0 210,-1 0 0,1-7 0,-1-3 0</inkml:trace>
  <inkml:trace contextRef="#ctx0" brushRef="#br1" timeOffset="41462">7283 4829 6879,'-8'-10'378,"4"2"-510,-7 8 0,5 0 243,-6 0 0,7 0-143,-7 0 0,6 8 0,-4 3 1,3 5 0,-1 0 0,4-1 0,-4 1 22,-2 3 0,5 2 0,-5-3 0,0 1-10,1 4 0,5-3 1,-2 3-1,4-3 8,2-3 1,0 1 0,0-1 7,0 0 0,8-7 0,3-4 2,5-4 0,1-2 0,1 0 0,-1 0 8,1 0 1,-1-2 0,1-4-1,-1-4 6,1 1 1,-3-7 0,-1 5 0,-3-3 19,3 2 1,-4-3-1,-1 3 57,-1-3 0,-2 3-72,-6 0 0,-2 7 1,-4-5-16,-6 2 1,-3 2 0,-3 6-21,1 0 1,0 6 0,-1 0 0,3 0-209,3 1 0,-2-3 0,7 8-529,-3 2 754,6-7 0,-12 9 0,7-6 0</inkml:trace>
  <inkml:trace contextRef="#ctx0" brushRef="#br1" timeOffset="41837">7685 4898 7265,'17'0'-637,"-5"0"1,-2-2 789,-3-3 1,-1 1-3,-6-8 1,-2 8-66,-4-2 1,3 4 0,-7 4-44,2 4 1,0-4-1,4 6 1,-1 0 2,1 3 0,2-1 0,2 2 1,0 1-129,0 3 1,0-5-1,0 1 72,0 2 0,8-7 0,1 1 1,3-2 24,0 0 0,-1 0 0,7-6 1,-1 0 28,1 0 1,-1-6 0,0-2 0,1-2-12,-1-3 0,1 3 0,-1-2 0,-1-1 65,-4-3 1,1-1 0,-7-1-46,-2 1 0,-2-1 0,-4 1-129,-4 0 1,-4 7 0,-9 4 75,-4 4 0,-5 2 0,-7 0 0</inkml:trace>
  <inkml:trace contextRef="#ctx0" brushRef="#br1" timeOffset="48349">5537 6069 7439,'-10'0'-399,"0"0"0,6-2 212,-1-4 271,-1 4-131,6-6 157,0 8-26,0 0-74,0-8 1,0 4 8,0-7 0,8 5 0,3-4 0,5 1-19,1-1 0,1 4 0,-1-4 0,1 3 1,-1 3 1,0 2 0,1 2 0,-1 0 11,1 0 1,-1 0-10,1 0 1,-3 2 0,-3 3-18,-6 7 1,2-2 0,-3 1 0,-1 3-19,-2 2 0,-2 1 0,0 1 1,-2-3 9,-4-3 1,4 3 0,-5-3 20,-1 3 1,4 1 66,-8-4-28,9-5 0,-3-7 0,10-2-24,1-3 0,7 1 0,-4-8 0,2 0-16,3 3 0,-3-7 0,1 5 5,3-5 0,-6-1 0,-2-1 0,-2 3-6,1 3 0,-3-4 0,4 5 17,-4-5 0,-2 5 152,0-1-111,0 8 0,0-2-25,0 12 1,0-2 0,0 8-39,0 1 1,0 3 0,2-1 0,2-1-12,2-3 0,1-1 1,-1 4-128,6-3 1,3-1-1,3 4 1,-1-5-150,1-1 0,5 0 294,0-2 0,8-4 0,-3 5 0</inkml:trace>
  <inkml:trace contextRef="#ctx0" brushRef="#br1" timeOffset="48566">6200 6069 7569,'10'-18'-485,"6"1"482,-15 7 64,7 2 0,-8 10 0,0 4 2,0 6 1,0 3-64,0 3 1,0 5 0,0 0 0,2-2-214,4-1 0,-4-3 0,6 1 6,-1-1 1,-3 1 0,6-1-166,-2 1 372,-2-9 0,-6 7 0,0-6 0</inkml:trace>
  <inkml:trace contextRef="#ctx0" brushRef="#br1" timeOffset="49073">5624 5754 7440,'-12'0'-882,"1"0"925,7 0 0,-2 0 27,12 0 1,4-2-1,7-2-73,0-1 1,1-1-1,-1 6 1,1 0-66,-1 0 0,7 0 1,-1 0-1,-2 0-43,-1 0 0,3 0 1,2 0 110,2 0 0,2-8 0,6-2 0</inkml:trace>
  <inkml:trace contextRef="#ctx0" brushRef="#br1" timeOffset="49425">6619 5824 7252,'-9'0'-282,"3"0"337,12 0 1,-2 0-86,7 0 0,1 0 1,5 0-294,1 0 1,-1 2 322,1 4 0,-1 3 0,1 9 0</inkml:trace>
  <inkml:trace contextRef="#ctx0" brushRef="#br1" timeOffset="49584">6742 6034 7441,'2'9'-370,"3"-3"0,5-4 387,8-2 0,-1 0-17,1 0 0,-1-8 0,0-1 0</inkml:trace>
  <inkml:trace contextRef="#ctx0" brushRef="#br1" timeOffset="50132">7161 5702 6718,'11'0'11,"1"0"0,-6 0-93,6 0 0,-1 0 81,7 0 1,-1 0-1,1 0 6,-1 0 0,-5 0 0,-1 0 25,3 0 1,1 0 26,3 0 1,-6 0-57,-1 0 0,-7 2-2,2 4 0,-4-3 0,-2 9 34,0 2 0,0-5 0,0 3-19,0 2 1,0 1 0,-2 3 0,-2-1 20,-2 0 1,-5 1-1,5-1 1,0-1-32,-2-4 0,6 3 0,-4-3-112,4 3 1,2 3 0,0-1-95,0 1 1,2-9 0,4-1 201,6 0 0,3-6 0,3 6 0,-1-8 0</inkml:trace>
  <inkml:trace contextRef="#ctx0" brushRef="#br1" timeOffset="50550">7702 5719 7415,'8'0'-925,"-8"0"918,-8 0 0,-7 2 111,3 4 0,-2-2 11,9 8 1,-1-1-69,6 7 1,2-9-39,4-3 1,3-4-1,9-2 10,-1 0 0,1 0 0,-1 0 0,1 0 26,-1 0 1,6 0 0,1 2-42,-3 4 0,-2-4 0,-1 4 0,-3-3-13,-3 3 0,-2-2 0,-6 8 3,1 1 0,1-3-5,-6 2 0,-2-1 6,-3 7 0,-5-3 0,-6-1-29,5-2 1,-5-8-1,4 1-40,-3-3 1,-1 0 0,3 2 0,1 2-111,-1-2 1,-3-2 0,-1-2-197,-1 0 380,1 0 0,-1 0 0,1 0 0</inkml:trace>
  <inkml:trace contextRef="#ctx0" brushRef="#br1" timeOffset="50709">7667 5702 7423,'12'0'-157,"0"0"0,1-6 0,9 0 197,1 2 1,2-4 0,-4 3 0,5 1 15,1 2 1,2 2-57,6 0 0,0-8 0,0-2 0</inkml:trace>
  <inkml:trace contextRef="#ctx0" brushRef="#br1" timeOffset="55131">6008 6610 7269,'12'0'-230,"-1"0"0,-5 0 336,6 0-48,-8-8 0,4 4-57,-8-7-92,0 7 0,-2-4-12,-4 8 42,4 0 0,-14 0 53,5 0 0,1 0 0,-2 0-19,-1 0 0,-3 2 0,-1 2 0,-1 4 9,1 1 0,5-3 0,1 4 0,-1-1 3,2 1 1,2-4 24,8 6 0,0-7 1,2 5-1,4-2 4,6-4 0,3 4 0,3-3 0,-3 1 15,-3 2 0,4-4 0,-5 6 0,5-1 7,1 1 1,1-4-1,-1 4 28,1-3 1,-1 5 0,1-6 17,-1-2 0,0 3-63,1-1 1,-3 2 16,-3-2 1,-4-2-38,-8 7 1,0-5 4,0 6 1,-8-8 0,-4 1-6,-3-3 1,-3-2-1,1 2 1,0 2-114,-1 2 0,-5 0 0,-1-6 0,3 0-18,2 0 0,1 0-113,1 0 86,7 0 159,2 0 0,8 0 0</inkml:trace>
  <inkml:trace contextRef="#ctx0" brushRef="#br1" timeOffset="55438">6515 6767 7569,'9'0'-267,"-1"-2"273,-8-4 0,2 4 42,4-3 1,-4 5 35,4 5 1,-4 5-1,-2 8 1,0-1-129,0 0 0,0 3 1,2 1-1,1 3-26,3-3 1,0 4 0,-6-2 0,0-1-119,0-3 1,2-1 0,2-1-112,2 1 0,7-1 299,-1 0 0,3-7 0,3-2 0</inkml:trace>
  <inkml:trace contextRef="#ctx0" brushRef="#br1" timeOffset="55756">7074 6627 7272,'11'-5'-125,"1"-1"1,-6-2 200,5 2 0,1 4 0,5-4-70,1 4 0,-7 2 0,1 0-246,2 0 0,1 0-51,3 0 1,-1 0 290,1 0 0,-1 8 0,1 2 0</inkml:trace>
  <inkml:trace contextRef="#ctx0" brushRef="#br1" timeOffset="55924">7231 6732 7516,'0'10'-1,"7"0"0,5-7-80,4 3 1,-5 0-1,1-6-166,1 0 0,3 6 1,1 0-1,1-2 247,-1-2 0,1 5 0,-1 3 0</inkml:trace>
  <inkml:trace contextRef="#ctx0" brushRef="#br1" timeOffset="78426">8139 6435 7549,'0'-11'321,"0"-1"-243,0-2 1,0 5 0,0-3-125,0-2 0,-2 7 14,-4 1 0,2 4 0,-7 2-7,-3 0 1,-2 0 0,-1 0-1,0 2-6,-1 4 1,1 1 0,-1 7 0,1-4-86,-1-2 1,1 5-1,-1-1 64,1 3 1,7-3 74,4 0 1,6-3 0,6 3 107,6-6 0,-3 1 0,3-1-20,2-2 1,1-2-1,3 0-15,-1 4 1,-5-4 0,-1 4-32,3-4 0,2 3 0,1 1-44,0-2 1,1 4 0,-1-2-1,1 0-1,-1 1 0,1-3 1,-1 6-1,1 0 9,-1-1 1,-5-5-1,-1 4 26,3 0 0,2-1 1,1 7-68,0-2 0,-5-1 0,-2 7-45,-2-1 1,-3-5-1,-5 0 1,0 1 52,0 3 0,-7 1 0,-5 1 19,-4-1 1,1-5-1,1-3 1,3-1 25,-3-4 1,-1 0 0,-3 0 42,1 2 1,-1-1 0,1-7 81,-1-3 0,7-3 0,1-6 0,0 3-41,1-3 0,3-1 0,-4-3 0,2 1-21,4-1 1,1-5-1,-1 0 1,-2 1-53,2 3 1,2 1-1,2 1 1,2-2-150,4-5 0,3 5 1,9-4-1,1 3-242,5 3 1,1 5 0,8 0 0,0 1 352,4 1 0,17-5 0,0 5 0</inkml:trace>
  <inkml:trace contextRef="#ctx0" brushRef="#br1" timeOffset="32293">15212 4759 6598,'-18'0'-171,"1"0"1,-1 0-1,1 0 1,0-2 211,-1-4 1,-1 4-1,-3-6 1,-3 2-33,-2 1 0,-2-7 0,-8 4 0,-2 0 14,-2 1 1,-13-5-1,2 4 1,-5 0 1,-3 1 0,6-1 0,-6 4 0,2-2 39,-1 2 1,-1 2-1,6 2 1,0 0-18,3 0 0,4 0 0,-1 0 1,3 2-28,3 4 1,1 4-1,6 7 1,2 1-45,4-1 1,4 3-1,7 1 1,1 2 14,-1-1 1,3-3-1,1-1 1,4-1-50,3 0 0,1 1 0,6 1 0,-2 3 34,-4 1 0,4 0 0,-4-5 1,4-1 32,2 1 0,-2-1 0,-3 3 0,-7 1 6,-4 2 0,-1 6 0,-2-4 1,-3 1 10,-1-1 1,-6 4 0,4-4-1,-1 2-15,1 4 0,-4-3 0,6 1 0,1 2-9,3 2 1,-2 0 0,1-2 0,5-2-7,-1 2 0,7-4 0,-1 2 0,2 0 23,4-1 0,-4-1 0,3-6 0,1 2 7,2-1 0,0 3 0,-4-2 0,-4-1-9,1-3 1,-7 4 0,4 1-1,-3-1 0,-3 2 0,1-6 1,0 5-1,1-5-23,4-1 0,-3 5 0,5 2 1,-1 0-40,-1 1 1,2 3 0,-1-4 0,5 2-10,4 4 0,2 0 0,0 0 0,0-2 32,0 2 1,2 2 0,4 2 0,5 0-9,5 0 0,1 6 1,1 2-1,-1-1 62,1 1 0,-1 4 0,0-7 0,-1 1 68,-4 2 0,3-6 0,-5 3 0,2-5-42,-1-6 0,1 2 0,7-5 0,3-1-44,1 0 0,14 0 0,2-3 1,9 3-95,12 2 1,8-6-1,8 5 1,7-3-443,8 0 522,-43-7 0,1-1 0,7-5 0,1 0 0,0 2 0,0 1 0</inkml:trace>
  <inkml:trace contextRef="#ctx0" brushRef="#br1" timeOffset="34023">15055 4881 6167,'17'-12'11,"1"1"1,-1 7 0,1-2 11,-1 4 0,0-4 1,1-2-1,-1 1-16,1-1 0,5 0 0,2 4 0,1-3-14,-1-3 0,6 6 0,-2-4 0,4 2 5,2 1 0,2-1 0,2 6 0,1 0-1,-1 0 0,6 0 0,1 0 1,3 0 20,-3 0 0,3 6 1,-8-1-1,-3 1 32,-1 2 0,-2-6 1,2 6-1,0-3 2,-2 1 0,10 0 0,-9-6 0,7 0-22,6 0 1,1 0 0,3 0 0,-1 0-55,0 0 1,1 0 0,-1-2 0,-1-4 0,-5-5 1,3 1 0,-7-2-1,1-3 17,0-7 1,-3 3 0,-5-4-1,0 3-3,0 3 1,0 1-1,0 3 1,0 3-2,0 2 0,0-3 0,0 5 0,0 2-10,0 2 0,5 4 0,-1 2 0,-4 4-3,-4 1 0,-4 3 0,2 5 0,-5 1 62,-5-1 1,-1 3 0,-3 1 0,-1 2 18,-3-1 1,-5-1 0,6 0 0,1 5-31,3 1 1,3-4-1,3 4 1,3 0-27,2 1 0,10-5 0,8 4 0,1-2-12,1-3 1,-3 3 0,5-2 0,-3-1 15,3-3 1,-4-7-1,1-1 1,1 1 17,-3-2 0,11 5 0,-5-3 0,3 3 0,3 3 0,0 1 1,-5 2-1,-3 5-9,-1 1 0,-9-4 0,3 6 0,-4 2-17,-2 2 1,-6 0-1,-2-2 1,-2-2-25,-3 2 0,-3 1 1,-1-1-1,-1-4-28,1-2 0,-3 4 0,-1-6 1,-3-1 26,3-3 1,0 4-1,-1 1 1,-3-3-45,-2-2 1,-1 5 0,-3-1-1,2 0 51,-2 2 1,-4-3-1,-8 5 1,-7-2 20,-7-3 1,-9 3 0,2 0 0,-4 0 16,-2 0 1,-6-1 0,1-5 0,-1 3 18,-2 1 0,6 8 1,-3-2-1,5 4-56,6 2 1,-2 0-1,5 2 1,1 1 0,0 5 9,4 2 1,7-4 0,2 3-50,-1-1 1,3 3 0,-2-5 0,1-4 31,1-6 1,-4 0 0,7-8-1,-3-1 31,-4-3 1,-1-1 0,-3-1 0,1-1 1,-1-5 0,-7 5 0,-2-5 0,-2 5 6,0 1 1,0 1 0,-6-1-1,0-1-4,0-4 0,-6 7 0,1-4 0,-1 1 2,-2 0 0,6 3 0,-5-7 1,1 3 10,0 3 0,0-7 1,6-1-1,0 0-9,0-1 0,2-5 0,2 4 0,2-2 0,-2 0 0,6 5 0,0-3 0,2 0-22,-1 0 1,-1 5 0,2-1-1,-6 3-3,-4 3 1,4-1 0,-1 1 0,1-1 7,2 1 0,-4-3 1,8-1-1,0-3 8,-3 3 1,7-4 0,-4 1-1,3 3-10,3 1 0,-1-3 1,1-2-1,1-1-37,5 1 0,-5-4 0,4 4 1,-3-3-15,-2-3 0,1 0 0,2 0-6,3 2 88,-1 0 0,-5-6-21,-1 0 1,1 0 0,-1-2-3,1-4 1,-1 4 0,1-6 0,-1 0-2,1-3 0,-6 1 0,-1 0 0,1 1-1,-2-1 0,5 4 0,-3-4 0,2 1 4,-2-1 0,3 6 0,-3-2 0,1 3 10,-1-3 0,4 4 1,-6-4-1,1 4-1,1 2 1,-8-2 0,2-2-1,-4-2-11,-2 2 1,0-3 0,0 1 0,-2 0 15,-4-2 0,5 1 0,-7-7 0,2 4 1,0 2 0,-5-3 0,3 3 0,0 0 3,1 1 0,-5-1 0,6 4 0,1-2-2,-3 2 1,-2 2 0,-7 2-1,0 2-1,-1 4 0,1-4 0,-3 4 0,-3-4 1,-6-2 1,2 0 0,-4 0 0,-4 0-1,-3 0 1,-5 2 0,4 2 0,-1 1-76,1-1 1,-4-2-1,2 0 1,1 2 54,-3 2 0,6 7 0,-5-3 0</inkml:trace>
  <inkml:trace contextRef="#ctx0" brushRef="#br1" timeOffset="43282">14426 5283 6669,'10'0'80,"-3"0"-160,-22 0 0,9-2 82,-11-4 0,11 2 4,0-8 1,4 1 8,2-7 1,2 9 0,4 3-9,5 4 0,5 2 0,1 0 0,1 0 0,-6 6 0,-1-1 0,1 1-17,-2 2 0,5-6 1,-3 6-23,3-1 0,1 3 1,-3 6-5,-1-5 0,-8 5 28,2-5 1,-4-1-42,-2 2 1,0-6-29,0 5 0,-2-7 20,-4 2 1,4-6 69,-4-6 0,4-4 0,4-7 30,4 0 1,-4 5 0,4 0 0,-4-1-4,-2-3 1,5 5 0,1-1 59,-2-2 0,4 5 0,0-1-48,1 2 0,-3 2 1,6 4-1,1-2-19,3-1 0,3-1 0,3 6 1,1 0-35,-2 0 0,-1 0 0,-3 0 0,1 0 10,-1 0 0,1 0-52,-1 0 1,-5 8 0,-3 3-54,-1 5 1,-2 1-1,-6 1 1,0-1-193,0 1 0,-6-7 288,0 1 0,1 0 0,5 5 0</inkml:trace>
  <inkml:trace contextRef="#ctx0" brushRef="#br1" timeOffset="43687">15090 5335 7439,'9'-12'-721,"-3"1"600,-4-3 0,0 6 261,4 3 1,4-3-112,7 2 0,0 0-26,1 6 1,-6 2 0,-3 4-14,-1 6 0,-2-3 0,-6 3-58,0 1 1,0 3-1,0 1 1,-2 1-8,-4-1 1,2-5 0,-5 0 0,-1-1 74,0-1 1,4 4 0,-3-7 0,-1 1 18,0 0 1,4-2 0,-3-4 202,1 3 45,-6-3-164,12 6 1,-3-8-14,10 0 1,5 0 0,8 0-73,-1 0 0,0 0 0,1 0 0,-1 0-77,1 0 0,-1 0 1,1 0-1,-1 0-533,1 0 592,-1 0 0,1-8 0,-1-1 0</inkml:trace>
  <inkml:trace contextRef="#ctx0" brushRef="#br1" timeOffset="43962">15648 5178 7106,'8'-10'-13,"2"2"0,7 8-27,1 0 0,-1 0 0,1 0-145,-1 0 0,1 0 0,-1 2-357,1 4 542,-1-4 0,1 14 0,-1-7 0</inkml:trace>
  <inkml:trace contextRef="#ctx0" brushRef="#br1" timeOffset="44121">15736 5318 7569,'-10'0'-881,"2"0"768,24 0 0,-10 0 0,11 0 1,-1 0-32,-1 0 1,-3 0-1,-1 0 144,3 0 0,2 7 0,1 3 0</inkml:trace>
  <inkml:trace contextRef="#ctx0" brushRef="#br1" timeOffset="44387">16347 5143 7458,'-10'0'-94,"-3"2"1,7 4 110,2 5 1,2-1 0,2 2 0,0 1-27,0 3 1,0 1 0,0 1-1,0-1-115,0 1 0,0 5 1,0 0-1,2-1-96,4-3 0,-4-7 0,6-3 220,-1-1 0,3 6 0,8-5 0</inkml:trace>
  <inkml:trace contextRef="#ctx0" brushRef="#br1" timeOffset="44771">16626 5160 7569,'-17'0'-397,"0"0"1,5 0 291,0 0 0,1 0 124,-7 0 1,8 8 0,3 4 0,1 3 12,0 3 1,0-7-1,6 1 1,0 2-26,0 1 0,2 3-18,4-1 1,4-1 0,7-3-25,1-1 1,-1-8 0,1 2 25,-1-5 1,-5-1 0,-3-1 0,1-3 36,0-2 0,1-8 0,5 3 62,-4-5 0,-3-1 1,-5-1-58,2 1 0,0-1 1,-6 1-1,-2 1 45,-4 5 1,-2-5-1,-5 6 1,1-1-49,-2-1 1,-3 8-204,-6-2 0,-3 4 1,-3 4-55,6 4 0,6-2 0,3 6 227,2-2 0,9 5 0,-5-3 0</inkml:trace>
  <inkml:trace contextRef="#ctx0" brushRef="#br1" timeOffset="45143">16976 5178 7350,'0'-10'-246,"0"2"1,0 10 331,0 4 0,0-2 0,0 8-102,0 1 1,0 3 0,0 1 19,0 1 0,8-3 0,3-3 1,5-4 37,1-1 1,1-5 0,1 4 0,2-4-2,3-2 0,5-2 1,-6-2-1,0-3 6,3-3 0,-7 4 0,4-4 1,-5 1 69,-7-1 1,3-2-1,-6-5-62,1-1 0,-5 1 0,0-1-86,-8 1 1,-5 1 0,-9 3 0,1 3-211,-1 2 0,-7-3 0,-6 5 0,-6 2 241,-4 2 0,-15 10 0,2 2 0</inkml:trace>
  <inkml:trace contextRef="#ctx0" brushRef="#br1" timeOffset="51558">14286 5911 7032,'8'-9'0,"4"1"-93,3 0 0,3 6 1,-1-4 164,1 4 1,-1 2 0,1 0-66,-1 0 0,-5 0 1,-1 2 14,3 4 1,1 2-1,1 6 1,-3-5-89,-1-1 0,-8 6 43,2-3 0,-6 5 0,-6-1 1,-6-1-36,-3-3 0,-3-1 0,-1 4 0,-2-3-15,-3 3 0,1-4 0,6-1 0,-1-1-32,1-4 0,5-2 0,2 0 105,3 4 0,-7-4 0,4 5 0</inkml:trace>
  <inkml:trace contextRef="#ctx0" brushRef="#br1" timeOffset="51841">14601 5876 7465,'9'-7'-78,"-1"3"0,-10-6 172,-4 2 1,2 2-271,-7 6 0,5 0 202,-6 0 0,1 0 0,-5 2-16,5 4 1,-5 4 0,6 7-43,1 1 1,-5-1-1,8 1 1,2-1-21,2 1 1,2-1-1,0 1 2,0-1 1,2 1 0,4-3-83,6-3 0,3 1 0,5-7 0,1-2 132,2-2 0,8 6 0,-3 1 0</inkml:trace>
  <inkml:trace contextRef="#ctx0" brushRef="#br1" timeOffset="52209">14793 6051 7446,'0'-12'-288,"2"3"191,3 1 1,5 2 0,8 6-1,-1 0 1,1 0 71,-1 0 1,-1 2 11,-5 4 1,-3 4 6,-8 7 1,0 1-13,0-1 0,-8-1 0,-1-3 82,-1-1 1,-6-8 238,5 1-86,-5 5-149,6-8 0,5 6-55,10-8 1,5-2 0,8-2 0,-1-2-32,1 2 0,-1 2 1,2 2-1,1-2-90,-3-3 1,10 3 0,-9-4 8,1 4 1,1 2 98,-3 0 0,-7-8 0,-2-2 0</inkml:trace>
  <inkml:trace contextRef="#ctx0" brushRef="#br1" timeOffset="52592">14374 5684 7081,'17'0'281,"1"0"-345,-1 0 0,0 0 0,1 0 0,-1 0 79,1 0 0,1 0 0,3 0 1,1 0-34,-2 0 1,4 0 0,1 0-1,1 0-188,4 0 1,0 0 0,0 0 0,-2 0 205,2 0 0,10 8 0,4 2 0</inkml:trace>
  <inkml:trace contextRef="#ctx0" brushRef="#br1" timeOffset="52922">15701 5876 6346,'-10'0'1080,"4"0"-1076,12 0 0,4 0 0,7 0-64,1 0 0,-7 0 1,1 0-1,2 0-44,1 0 0,-3 0 0,-1 0 0,1 2-276,-2 4 0,3-2 380,-7 8 0,8-1 0,-4 7 0</inkml:trace>
  <inkml:trace contextRef="#ctx0" brushRef="#br1" timeOffset="53079">15788 6016 7493,'2'10'-291,"4"-4"-8,6-4 0,3 3 1,3 1-25,-1-2 323,1-2 0,7-2 0,2 0 0</inkml:trace>
  <inkml:trace contextRef="#ctx0" brushRef="#br1" timeOffset="53509">16399 5841 6657,'0'10'-245,"0"-2"1,8-8 237,4 0 1,-2 0 0,1 0 0,3 0 13,1 0 1,-1 2 0,1 2 0,5 2-2,-1-3 1,1-1-1,-3-2 1,1 0 25,-1 0 0,0 0 1,1 0 27,-1 0 1,1 0 179,-1 0 33,1 0-41,-9 0-166,-1 0 0,-8 8-46,0 4 0,-6 3 0,1 3-24,1-1 1,-4 1-1,2-1 1,0 1-1,-1-1 1,5 1-1,-4-1-208,4 1 1,2-1-401,0 0 612,0 1 0,0-1 0,0 1 0</inkml:trace>
  <inkml:trace contextRef="#ctx0" brushRef="#br1" timeOffset="53896">16958 5911 7569,'10'-17'-78,"4"5"60,-9 1 1,9 7 41,-2-2 1,3 4 0,3 2 0,-1 0-58,1 0 0,-1 0 0,0 0 1,1 0 0,-1 0 0,1 0 0,-1 0 80,1 0 0,-7 2 1,-1 4-173,-2 5 0,-2-1 1,-6 2 18,0 1 1,-8 1-1,-4-2 1,-3-5 91,-3 1 0,1-4 11,-1 8 0,7-9 0,1 5 49,2 0 1,4-6-1,8 6 3,2-1 1,8-5-1,-3 6 1,5-2 37,1 0 0,-5 5 0,0-3 0,1 0-24,3 0 1,-5 3 0,-1-3-1,-2 2-29,-4 3 0,-2-3 1,-4 2 11,-4 1 1,-6-3-1,-9 0 1,-4-3-122,-2-3 0,-3 4 0,-6-2 0,-3-2-518,-2-2 592,-8 6 0,5-7 0,-9 7 0</inkml:trace>
  <inkml:trace contextRef="#ctx0" brushRef="#br1" timeOffset="57413">14810 6697 7472,'10'-2'-382,"-4"-4"1,-2 5-1,-1-7 351,3 0 0,0 4 207,-6-8 1,-2 7-117,-4-7 1,2 8-1,-7-2-40,-3 4 0,-1 2 0,-3 0 16,1 0 0,-1 0-172,1 0 156,7 8 1,2 2 18,8 7 1,2-7 0,2-2-1,4-2 20,2-1 0,-4 1 0,5-6-21,3 0 0,1 6 0,3 2-9,-1 2 0,-5-7 0,-2 5 1,-1-2-47,1 0 0,-4 5 0,3-3 0,1 0 31,0 0 1,-6 5 0,4-3-10,-1 0 1,-5-1-12,4-3 0,-12 2 1,-5 4-17,-5-7 0,-1-1 0,-3 0 0,-1 2-85,-2-2 0,-1-2 0,7-2 0,-3 0-219,-3 0 0,10 0 326,-5 0 0,12 0 0,-2 0 0,8 0 0</inkml:trace>
  <inkml:trace contextRef="#ctx0" brushRef="#br1" timeOffset="57879">15090 6837 7266,'9'-2'-449,"-3"-4"1,-2-4 849,2 1 0,-4-1-442,4 4-80,-4-3 173,-2-1 1,1-4-1,5 8-1,6 3 0,-2 1 0,1 2 1,3 0-98,1 0 0,3 0 1,-3 2-1,-1 1 20,-2 3 0,-3 8 0,5-3-56,-2 5 1,-9-4 0,3-1 51,-4 3 0,-2 1 0,0 3 1,-2-3 4,-4-3 0,3 2 0,-9-7 36,-2 3 0,-1 0 0,-3 1 0,1-3 4,-1 0 1,7-6 0,-1 4 35,-1-4 112,5 5-101,0-5 0,16 6 1,3-8 25,5 0 1,1 0 0,1 0-16,-1 0 0,1 0 0,-1 0-53,1 0 1,-1 0 0,1 0-140,-1 0 1,1 0 0,-1 0-128,1 0 0,-1 0 0,0 0 246,1 0 0,7-8 0,2-1 0</inkml:trace>
  <inkml:trace contextRef="#ctx0" brushRef="#br1" timeOffset="79646">16207 6802 7569,'-17'0'-17,"-1"0"0,1 0 1,-1 0-238,1 0 0,5-6 1,1 0 253,-3 2 0,6-5 0,1-1 0</inkml:trace>
  <inkml:trace contextRef="#ctx0" brushRef="#br1" timeOffset="80065">15893 6697 7223,'17'0'78,"1"-6"1,-1 1-26,1 1 0,-1 2 0,1 2-93,-1 0 1,1 0-1,-1 2 1,1 2-236,-1 1 0,-5 1 0,-1-6-258,3 0 533,1 8 0,3 2 0,-1 7 0</inkml:trace>
  <inkml:trace contextRef="#ctx0" brushRef="#br1" timeOffset="80329">15963 6907 7168,'17'0'214,"1"0"-201,-1 0 0,1 0 0,-1 0 0,1 0-45,-1 0 0,1 0 1,-1 0-1,0 0-149,1 0 0,-1 0 0,1 0 0,-1 0 181,1 0 0,7 8 0,2 1 0</inkml:trace>
  <inkml:trace contextRef="#ctx0" brushRef="#br1" timeOffset="80744">16784 6627 6542,'-12'-2'972,"0"-3"-944,8 3 1,-3-4 53,7 12 1,-2 5 0,-2 11-140,-2 1 1,0 2-1,6-3 1,0 1-40,0-2 0,0-1 0,0-3 0,0 0-83,0 1 1,2-3 0,2-1-62,2-2 0,2-3 240,-3 3 0,5 4 0,8-7 0</inkml:trace>
  <inkml:trace contextRef="#ctx0" brushRef="#br1" timeOffset="81219">17046 6680 7091,'-8'-10'-284,"6"0"1,-6 6 286,0-1 1,5-3-6,-9 2 0,0 4 196,-5-4 0,-1 4-69,1 2 0,1 8-78,5 4 0,3 3 0,8 3-7,0-1 0,0 1 0,2-1-65,4 1 1,-2-1 0,7-1 0,1-3 64,-2-1 0,5-6 0,-3 3 0,3-1-6,3-4 0,-1-2 0,1-2 0,-1 0 14,1 0 0,-1 0 0,0 0 0,1 0-8,-1 0 0,1-6 0,-1-2 0,1-1 50,-1-5 1,-5 4 0,-2-1 0,-3-3-37,-3-1 0,-2-3 1,-2 1-1,0-1-38,0 1 1,0-3 0,0-1 0,-2-4-58,-4-2 1,3 5-1,-9-1 1,-2 4-24,-1 1 1,-3 1 0,-1 1-1,-4 4-19,-6 7 1,-4 3 0,-2 4 0,0 2-42,0 1 124,0 17 0,-8-11 0,-1 15 0</inkml:trace>
  <inkml:trace contextRef="#ctx0" brushRef="#br1" timeOffset="92098">6445 3274 6884,'11'-6'-244,"1"1"316,-8-9 148,4 12 1,-6-6-104,4 8 1,-3 0-81,9 0 0,0 2 0,5 2-27,1 2 1,-3 8-1,-1-3 1,-3 5-31,3 1 1,-4 1 0,1-1-1,1 1-32,-2-1 1,3 0 0,-5 1 74,2-1 1,-1 1 0,5-1 0,-4 1-3,-3-1 0,5 1 1,-6-1-1,-2 1-12,-2-1 1,4 6-1,-1 3 1,-1-1-3,-2 0 1,4 4 0,0-6 0,-2 1 0,-2 1 0,-2-6 0,0 5 0,2-5 18,3-1 1,-3-1 0,4 0 0,-4 1 7,-2-1 0,0-5 1,2 0-5,4 1 1,-4 3 0,4 1-24,-4 1 1,-2-7-1,1 1-11,5 2 0,-4 1 0,4 3 25,-4-1 1,0-1-1,2-3-9,2-1 0,-1-1 0,-3 7 34,4-1 0,-4-5 50,4 0-29,-4-1-45,-2 7 1,2-9 0,2-1 67,2 0 10,-1-6-91,-5 6 1,0-6-16,0 3 0,2-3 47,4 4 1,-4-2 132,4 2-164,-4-4 0,0 8-115,4-5-32,-4-3 0,5 8 116,-7-4 1,0-2 0,2 5 12,4-1 11,-4-2-701,14-6 43,-7 0 0,1 2 655,-4 4 0,-4-4 0,-2 5 0,0-7 0</inkml:trace>
  <inkml:trace contextRef="#ctx0" brushRef="#br1" timeOffset="92569">6689 4374 6917,'0'-9'219,"2"1"-69,4 8 1,-2 0-97,8 0 0,-3-2 0,5-2 0,-2-2 23,1 2 0,3 3 0,1 1-27,1 0 0,-1 0 0,0 0-18,1 0 0,-1 0 1,1 0-46,-1 0 1,-5 0 0,0 0-48,1 0 1,3 1-160,1 5 1,1-4-1,-1 4-180,1-4 0,-7 4-305,1 0 704,0-1 0,-3 3 0,-1 2 0</inkml:trace>
  <inkml:trace contextRef="#ctx0" brushRef="#br1" timeOffset="92915">7248 4165 6684,'0'-10'268,"0"2"0,-2 10-200,-4 4 0,4-2 1,-5 8-1,-1 1-26,-4 3 1,3 1 0,-3 1 0,0-1-86,3 1 0,-7-1 1,4 1-1,-3-1-139,-3 1 182,1 7 0,0 2 0,-1 8 0</inkml:trace>
  <inkml:trace contextRef="#ctx0" brushRef="#br1" timeOffset="94489">15387 3239 7569,'-10'0'-1255,"0"0"1315,4 0 151,4 0 113,-5 0-184,7 0 0,2 0-58,3 0 1,-1 0-94,8 0 1,-6 0-1,3 2 28,-1 4 0,0 2 0,-4 5 0,4-1 1,1 2 0,-5 1 0,4 3 0,-2-1 8,0 1 0,5 5 0,-5 0 1,-2-2 40,-2-1 0,0-3 0,2 3-43,1 3 0,1-4 0,-6 7 0,0-3 1,0 0-6,0-1 0,6 3 0,0 0 0,0 0-53,2 0 0,-5 1 0,7-5 0,-2 2 18,-4-1 1,4 3-1,-1-2 1,1-1 3,0-3 0,0 4 1,-5 1-1,5-3 7,2-2 1,-6-1 0,4-1 0,-3 1 6,1-1 1,0 1-1,-6-1 1,0 1-2,0-1 0,0 0 1,0 1-1,0-1 4,0 1 0,0-1 0,0 1 4,0-1 1,0 1 0,0-1-2,0 1 1,0-1 0,0 1 32,0-1 0,0 0 18,0 1 0,0-1 18,0 1 0,0-6 20,0-1 3,0-7-37,0 12 1,0-13-78,0 9 1,0-6 0,2 4-7,4-3 35,-4 7 24,5-4 1,-7 7 7,0 1 0,0-7-14,0 1 0,0-6-140,0 5-255,0-7 78,0 4-656,0 0-36,0-6 976,0 5 0,-7 1 0,-3 2 0</inkml:trace>
  <inkml:trace contextRef="#ctx0" brushRef="#br1" timeOffset="95329">15299 4567 7569,'10'0'-299,"-2"0"0,-6 0 438,3 0 1,-1 0-173,8 0 1,-6 0 0,5 0 100,3 0 1,-4 0-1,1 2 22,3 3 0,1-3-78,3 4 0,-3-2 0,-1 0 26,-2 2 1,-1 1-91,7-1 0,-1-4 44,1 4 1,-7 2 0,-1 0 9,-2 1 0,3-3-4,-5 6 1,2-8 0,-4 3 4,2 1 1,1-6-1,-3 6 4,2 0 8,0-6 0,-4 5 1,4-7-10,-4 0 10,5 0-14,-7 0 0,0 2 17,0 4 95,0-4 44,0 6-101,8-8 0,-6-2 1,6-2 108,0-2 0,-6-2-63,3 3 0,-1 3-58,2-4-83,-4 4 0,6 0 113,-8-4-64,8 4 1,-4-11 38,7 7 0,-7-8-37,2 3 1,-4-5 0,-2-1-2,0-1 0,2 1 1,2-1-98,1 1 0,3 1 0,-4 3-493,2 1 0,2 8 9,-3-2 0,-3 6 569,4 6 0,4 4 0,0 7 0</inkml:trace>
  <inkml:trace contextRef="#ctx0" brushRef="#br1" timeOffset="95785">15421 4584 6953,'-9'-2'326,"3"-4"-374,4 4 0,4-5 86,4 7 0,-2 0 0,7 0-41,3 0 0,1 0 1,3 0-1,-1 0 0,1 0 18,-1 0 1,7 0 0,-1 0 0,-2 0-36,-1 0 0,-3 0 1,0 0-1,-1-2-84,-4-4 1,3 4-1,-3-4 1,3 4-57,3 2 0,-7 0 0,1 0-184,2 0 344,-7 0 0,1 0 0,-8-8 0,0-1 0</inkml:trace>
  <inkml:trace contextRef="#ctx0" brushRef="#br1" timeOffset="96272">15509 4567 7391,'-18'0'-352,"9"0"0,3 0 0,12 0 375,5 0 0,-1 0 0,2 0 0,1 0-5,3 0 0,-5 0 0,1 0 1,2 0-20,1 0 1,3 0 0,-1 0 0,0 0-149,1 0 0,-1 0 24,1 0 0,-1 0 51,1 0 99,-9 0 1,-1 2 19,-8 3 1,-2 3-1,-2 6 53,-1-3 1,-9-7 0,4 4 42,1 0 1,-1-6-94,4 4 1,4-3-51,-4 3 0,6-4-36,6 4 1,4-6 22,7-6 1,-5 4 0,-2-6-4,-3 1 0,5 3 80,-6-8 105,0 8-111,-6-3 0,-2 7-231,-4 0 1,2 5 0,-6 3-248,3 2 422,1-6 0,-2 11 0,-2-5 0</inkml:trace>
  <inkml:trace contextRef="#ctx0" brushRef="#br1" timeOffset="97537">6654 4357 6203,'0'-10'113,"0"3"-82,0 7 1,2 0 0,2-2 48,2-4 1,2 4-28,-2-4 1,3 4 0,9 2-32,-1 0 1,-5 0 0,0-2 0,1-2-12,3-2 1,1 1-1,1 3 1,-1-2 9,0-2 0,1-2 0,-1 4 0,1-3-11,-1-3 0,1 6 0,-3-4 1,-1 2-17,-2 1 1,-3-3 0,5 4 0,-3-2-113,3 2 0,-4 2-349,1 2 288,1 0 1,0 0 178,-1 0 0,-7 0 0,-4 0 0,-9 0 0</inkml:trace>
  <inkml:trace contextRef="#ctx0" brushRef="#br1" timeOffset="98075">6916 4270 7569,'-7'9'-558,"5"-1"1,-4-8 507,12 0 1,-2 0 0,7 0 54,3 0 1,1 0 0,3 0 0,1 0-49,4 0 0,-3 0 0,3 0 1,-3 0 8,-3 0 1,-5-2-1,-1-2 1,3-1 32,1 1 0,-3 2 0,0 2-13,1 0 0,3 0 64,1 0 7,1 0-18,-9 0 0,-9 0 1,-11 0-1,-3 2 20,3 3 1,-5-3 0,4 6 0,-3-2-34,-3 0 1,1 5 0,-1-3-26,1 2 1,0-6-1,1 4-68,4-1 0,3-5-42,3 4 28,4-4 1,2-2 0,12-2 50,3-4 1,3 2-1,-1-5 1,0 1-16,1 4 0,-1-4 1,1 1 95,-1-3 177,-7 6-169,-2-4 1,-16 8 0,-4 2-30,-3 4 1,3-4-1,1 4 1,-3-4-19,-2-2 0,5 5 1,-1 1-138,-1-2 0,5 0 92,2 2 33,4-4 0,-6 13 0,-1-5 0</inkml:trace>
  <inkml:trace contextRef="#ctx0" brushRef="#br1" timeOffset="98236">7178 4252 6847,'-17'0'-86,"5"0"273,1 0-187,7 8 0,-12 2 0,6 7 0</inkml:trace>
  <inkml:trace contextRef="#ctx0" brushRef="#br1" timeOffset="118954">18 2663 7199,'0'12'128,"0"-1"1,2 3-1,2 1-86,2 3 0,5 5 1,-5 0-1,-2-1 1,4 3 0,-1-2 0,1-1-93,0-3 0,4 4 1,-7 1-1,1-3-49,2-2 1,-6-1 0,6-1-273,0 1 1,-5-7-285,9 1 655,-8-8 0,4 11 0,-8-5 0</inkml:trace>
  <inkml:trace contextRef="#ctx0" brushRef="#br1" timeOffset="119300">53 2733 7569,'-12'-6'-71,"1"0"1,7-2 0,-4 5-696,0-3 1221,6-8-455,-5 4 1,8-5 0,5 1-1,6 5 64,3 1 1,3 0 0,-1 4 0,1-2-31,-1 3 0,1-1 0,-1 0 0,1-2-55,-1 2 1,-5 2-1,-1 2 1,1 2-10,-2 4 1,3-2-1,-5 5 37,2-1 0,-6 6-33,2-3 1,-5 5 0,-2 0 90,-5-5 1,-4 3-1,-6-6 1,3-1-81,1 1 0,1 4-114,-7-7 1,1 7-686,-1-6 366,9 0 448,1-6 0,16-8 0,1-2 0</inkml:trace>
  <inkml:trace contextRef="#ctx0" brushRef="#br1" timeOffset="119692">437 2593 7486,'6'-12'-228,"0"1"1,0 5 294,-6-6 80,0 9 0,-2-5-46,-4 8 1,2 8-64,-8 3 1,8 5 0,-1 1-64,3 1 0,2-1 0,0 1 28,0-1 1,0-5 0,2-3 0,1 1-4,3 0 0,8-6 1,-2 1-21,3-3 0,3-2 0,-1 0 0,0-2 13,1-3 0,-6 1 0,-1-8 1,1-1 30,-2-3 1,3 4 0,-7 1 24,-2-3 0,-2-1 1,-4-3-42,-4 1 1,2 5 0,-8 2 0,-1 1-108,-3-1 0,5 6 0,-1-2 0,-2 4-92,-1 2 0,3 0 0,1 2 1,-1 4-125,2 6 1,1-3 314,3 3 0,4 0 0,-6 5 0</inkml:trace>
  <inkml:trace contextRef="#ctx0" brushRef="#br1" timeOffset="119975">717 2471 7453,'15'8'111,"-1"3"0,-5 5-63,-1 1 1,0 1 0,-4-1 0,2 1-51,-3-1 1,1 1 0,0-1-1,2 1-82,-2-1 0,0 0 0,0 1 0,3-1-166,3 1 1,-6-7 0,4-1-420,0-2 669,-7 6 0,7-13 0,-8 7 0</inkml:trace>
  <inkml:trace contextRef="#ctx0" brushRef="#br1" timeOffset="120261">734 2453 7569,'0'-17'-207,"8"7"508,-6-5 0,13 13-369,-3-4 1,3 4 0,3 2-134,-1 0 0,-5 0 0,0 0 179,1 0 1,3 0 18,1 0 0,-7 2 1,-4 4-12,-4 5 1,-2-1 0,0 2 24,0 1 1,-8 3 0,-4-1 0,-3-3-88,-3-6 1,1 2 0,-1-1-67,1 3 1,5-6-12,1 2 1,7-6 0,0-4 152,8-2 0,5-7 0,9 3 0</inkml:trace>
  <inkml:trace contextRef="#ctx0" brushRef="#br1" timeOffset="120691">1031 2349 7569,'15'-18'-216,"-3"1"236,-4 7 1,-6-6 269,4 5 1,-4 1-323,3-2 129,-3 9 1,0-3-93,4 12 0,-4-3 0,4 9 46,-4 2 0,0-1 0,2 1 0,3-4-124,3-3 1,-4 5 0,6-6 12,1-2 0,-3-2 0,1-2 16,3 0 1,-4 0-47,1 0 1,-1-2-1,2-4 39,-6-6 1,1-3 28,-1-3 0,0 1 0,-6-1 82,0 1 0,6 5 73,0 1-111,-1 7 0,-3-4 0,2 10-18,2 4 0,2 1 0,-4 7-77,1-2 1,9-3 0,-4 5-255,-1-2 0,7-9-35,-4 3 0,3-4 362,3-2 0,-1 0 0,1 0 0</inkml:trace>
  <inkml:trace contextRef="#ctx0" brushRef="#br1" timeOffset="120941">1450 1877 7569,'-17'-8'2,"-1"-3"96,8 3 56,3-8-214,7 7 192,0-1 1,7 2-161,5 8 1,4 8 0,1 4 0,-1 5-33,-5 6 0,5-3 0,-7 5 0,3-2-107,0 1 1,-3 1 0,5-4-1,-4 2-98,-3-1 0,5-3 1,-4 1 264,2 3 0,-7-4 0,5 7 0</inkml:trace>
  <inkml:trace contextRef="#ctx0" brushRef="#br1" timeOffset="121323">1834 2017 7505,'0'-18'-115,"0"1"1,-2 5-1,-4 3 1,-5 1 136,-5 4 0,5 2 0,-1 2 0,-2 0 18,-1 0 1,-3 6-1,3 2 1,1-1 3,3 1 1,5 6-1,-4-3-28,2 5 1,3 1-131,5 1 0,2-3-34,3-3 0,5-4 0,8-8 92,-1 0 0,-1-2 1,-3-2-1,-3-4 10,-2-2 1,-1-1 0,-3-7 93,2 1 0,0-1 92,-6 1 1,0 5 0,2 3-38,4 1-128,-4 2 0,7 12 1,-5 2 34,2 1 0,2 3-177,-2 5 0,-3-1 0,7-3-413,-2-1 580,-2-8 0,1 4 0,3-8 0</inkml:trace>
  <inkml:trace contextRef="#ctx0" brushRef="#br1" timeOffset="121541">1922 1702 7569,'0'-9'-392,"0"-1"429,0 4 0,0 6 6,0 0 1,0 8-1,0 9 1,0 1-89,0-1 1,5 7 0,3-1 0,0-2-7,0-1 1,3 3-1,-3 0 1,2-1-20,3-3 1,-3-2 0,2 1 0,1-3-410,3-3 479,1 4 0,1-7 0,-1 9 0</inkml:trace>
  <inkml:trace contextRef="#ctx0" brushRef="#br1" timeOffset="121812">1904 1842 7537,'18'0'-116,"-1"0"1,0-2 0,1-2 0,1-3 105,5-3 1,-5 6-1,4-4 1,-3 2 27,-3 1 1,1-1 0,-1 6 122,1 0 0,-1 0-151,1 0 1,-7 2-1,-1 4 5,-2 5 1,-3 5-1,-5 1-27,0 1 1,0-7 0,0 1-716,0 2 747,0-7 0,0 1 0,0-8 0</inkml:trace>
  <inkml:trace contextRef="#ctx0" brushRef="#br1" timeOffset="121986">2253 1668 7569,'-17'-18'-236,"-1"1"1,7 7 180,-1 4 0,6 4 1,-3 4-23,1 4 1,2-2 0,6 7 0,0 3-639,0 2 715,8 1 0,9 0 0,10 1 0</inkml:trace>
  <inkml:trace contextRef="#ctx0" brushRef="#br1" timeOffset="122262">2393 1772 7457,'10'0'-401,"-2"0"408,-8 0 0,-2 2 1,-2 4 74,-2 6 1,0-3-1,6 3-18,0 2 1,0 1 0,2 3-61,4-1 1,-2-7 0,7-4 55,3-4 1,1-2-1,3-2-36,-1-4 1,1-4-1,-3-7 1,-1 1 99,-2 4 1,-8-3 0,1 3-85,-3-3 1,-2-3 0,0 1 0,-2 1-55,-3 5 0,1-3 1,-8 8-178,-2 2 1,-1 2 0,-3 2-44,1 0 0,1 8 0,3 4 234,1 3 0,8 3 0,-3-1 0</inkml:trace>
  <inkml:trace contextRef="#ctx0" brushRef="#br1" timeOffset="122663">2638 1685 7569,'9'-8'-20,"1"6"1,-6-5 0,4 1-146,1 0 0,-3 0 171,6 6 0,-2 8 0,3 2 1,-3 1-28,-2 1 1,-1-1 0,-3 7 11,2-1 1,6 1 0,-7-1 0,1-1 0,2-5 1,-6-1-98,4-4 1,-4-2 97,-2 8 1,0-11-1,0-1-27,0-9 1,-6-7-1,-2-1 21,-2-1 1,7 1-1,-3-1 1,4 1 55,2-1 1,2 1-1,4 0 58,5-1 1,-1 6 0,2 3 3,1 1 1,-3 2 0,2 6-91,1 0 1,-3 2 0,1 4-93,3 6 1,-6 3 0,-2 3-91,-4-1 0,0-1 0,1-3-181,3-1 0,0-1 348,-6 7 0,8-8 0,3-5 0,5-3 0,1-9 0,1-3 0</inkml:trace>
  <inkml:trace contextRef="#ctx0" brushRef="#br1" timeOffset="122926">3162 1633 7530,'11'-18'0,"-1"1"-32,-2-1 1,-3 7 0,-5-1 139,0-2 1,-7 7-174,-5 1 0,-3 4 71,-3 2 1,1 0-1,1 2-56,4 4 1,5-3-1,7 9-1,0 2 0,0 1 0,2 3 39,3-1 0,5-1 0,8-3 0,-1-3 11,1-2 0,-1 3 0,-1-3 1,-3 0 22,-1 0 0,-1-1 0,7-3 91,-1 2 1,-7 8-45,-4-3 0,-4-1 0,-4 0 0,-4-1-200,-6 1 0,-11 2 0,-4 5 131,0 1 0,-14 7 0,4 2 0</inkml:trace>
  <inkml:trace contextRef="#ctx0" brushRef="#br1" timeOffset="124262">19718 1004 6151,'-16'-12'174,"4"1"1,3 7 0,5-4-29,-2 0 0,0 4-99,6-7 1,0 5 0,2-4 90,4 2 1,-2 3-63,8 5 1,-1 0-57,7 0 1,-7 7 0,-1 7 0,0 5-16,-1 5 1,-3 7 0,4-4 0,0 2-87,-1 0 0,-3-6 1,4 4-1,-2-1-51,-5-5 1,1-2 0,0-1-1,2-1-210,-2 1 1,-2-7 173,-2 1 1,0-10 167,0-2 0,0-8 0,0-9 0</inkml:trace>
  <inkml:trace contextRef="#ctx0" brushRef="#br1" timeOffset="124524">19718 1109 7267,'-18'-20'-303,"1"-3"0,-1 4 1,1-5-1,-1 5 577,1 1 1,1 1 0,5-1-224,5 1 0,6 0 1,6-1-1,5 3-40,5 3 0,1-2 0,1 7 1,1-1-92,4 0 0,-3 2 0,3 6 0,-3-2 32,-3-4 1,0 5 0,1-5 65,-1 4 0,-7 4 0,-2 2 0,-2 3 14,0 3 1,-1-4-1,-5 6 1,0 1-19,0 3 1,0 1-1,-2 1 3,-3-1 0,1-1 0,-6-3 0,0-3-36,1-2 1,3 3-1,-6-3-108,-1 2 0,-3-4-411,-1 5 538,7-7 0,2 4 0,8-8 0</inkml:trace>
  <inkml:trace contextRef="#ctx0" brushRef="#br1" timeOffset="124871">20172 899 7116,'0'-17'-691,"0"-1"939,0 1 0,-2 7 1,-2 2-1,-4 2-212,-2 1 0,5-1 0,-7 6-69,-2 0 0,-1 8 1,-1 3 119,5 5 1,3 1-1,8 1-151,0-1 1,2 1 0,4-3 0,7-1 6,9-3 0,-3-7 0,6 2 0,-1-4 33,-1-2 0,0 0 1,-3 0-1,1-2 28,2-4 0,-2 2 0,-7-7 0,-4-3 56,-2-1 1,3 3-1,-5 0 1,-2-1-23,-2-3 0,-4-1 0,-4 1 0,-6 3-71,-3 1 1,-3 6 0,-1-4-1,-2 3-103,-3 3 1,-7 4-1,4 4 1,-2 3 24,0 3 1,8-4 0,-3 6-1,5-1-336,1-1 447,9 5 0,1-5 0,8 8 0</inkml:trace>
  <inkml:trace contextRef="#ctx0" brushRef="#br1" timeOffset="125150">20399 742 7266,'9'-12'-311,"-3"1"569,-12 7-201,5-4 1,-7 10 0,8 4-1,0 5-36,0 5 1,0 7-1,0 2 1,2 3-40,4 3 1,3 2 0,7 2 0,-3-1-24,-1 1 1,0 0 0,3 0 0,-1 0-1,-3 0 0,-7-2 0,2-2 0,-4-4-185,-2-1 1,0 3-1,0-6-221,0-2 230,0-1 217,-8-11 0,-1-1 0,-9-8 0</inkml:trace>
  <inkml:trace contextRef="#ctx0" brushRef="#br1" timeOffset="125424">20294 986 7267,'0'-27'-239,"0"4"0,0 4 1,0 1-1,0 1 451,0-1 1,8 3 0,3 1 0,5 4-180,1 3 0,1-7 0,-1 4 0,1 1-202,-1 3 0,6-2 1,1 2 135,-3 2 0,-1 2 0,-3 2 39,0 0 0,1 0 36,-1 0 0,-7 2 1,-4 4-31,-4 6 0,-4-3 1,-4 3-1,-6 0-9,-3-3 0,-3 7 1,-1-6-1,-2 1-38,-3 1 0,1-6 0,6 4-322,-1-3-148,1 7 505,7-4 0,2-1 0,8-1 0</inkml:trace>
  <inkml:trace contextRef="#ctx0" brushRef="#br1" timeOffset="125784">20643 742 7569,'10'-18'-481,"-4"1"0,-4 5 1,-2 1 1125,0-3 0,-2 1-459,-4 1 1,2 4-228,-8 8 0,9 2 0,-3 4 0,6 6 83,6 3 0,3 3 0,7-1-55,-5 0 1,5-1 0,-4-2 0,3-5-47,3-1 0,-7 0 1,1-4-231,1 1 0,-3 1 201,2-6 1,-3-7 0,3-5 0,-4-2 46,0 3 0,-6-5 0,5 5 0,-1-5 245,0-1 1,0-1 177,-6 1-290,8 7 0,-5 4-93,9 12 1,-2 4-1,3 7 1,-3 1 2,-2-1 0,5 0 0,-3 1-255,0-1 0,5-5-361,-3 0 614,4-8 0,1 11 0,0-5 0</inkml:trace>
  <inkml:trace contextRef="#ctx0" brushRef="#br1" timeOffset="126037">21115 305 7490,'-12'-17'0,"2"-1"-192,3 1 0,-7 1 303,2 5 0,3-3 364,-3 8-491,8 1 1,-4 6 0,8 5 0,0 6-5,0 3 0,2 3 0,4 1 0,4 3-20,0 1 0,3 8 1,-5-2-1,0 4-92,-1 2 0,5 0 0,-4-2 1,0-2 40,-1-2 1,7-6 0,-4 5-1,1-5-92,1-8 0,0 3 183,5-7 0,1-3 0,-1 0 0</inkml:trace>
  <inkml:trace contextRef="#ctx0" brushRef="#br1" timeOffset="126367">21447 410 7536,'-8'-10'-21,"-4"5"1,-3 3 0,-3 4 23,1 3 0,-1-1 0,1 8 0,-1 2-46,1 1 0,-1 1 0,3-3 80,3-1 1,-1-1-219,7 7 1,2-8 0,10-5 45,5-3 0,5-2 0,1 0 1,1-2 88,-1-3 1,1 1 0,-1-6 0,1 0 81,-1 1 0,-5 5 0,-2-4 0,-1 2 324,1 0 1,-4 0-238,5 6 1,-5 0 0,6 0-134,1 0 1,-3 6 0,2 0-207,1-2 1,-3-2 0,2-2 56,1 0 0,-3 0 0,2 0 159,1 0 0,-5 0 0,8-16 0,-7-3 0</inkml:trace>
  <inkml:trace contextRef="#ctx0" brushRef="#br1" timeOffset="126595">21604 131 7569,'-10'-24'-19,"2"1"1,2 2-8,1 1 0,-1 9 1,6-1-45,0-2 0,0 9 59,0 5 1,0 7 0,0 11-10,0-1 0,8 7 0,1 1 0,3 0 38,0 0 0,-1 4 1,7-3-1,-3-1-59,-3 0 1,3 4 0,-3-6 0,2-1-116,-3-3 0,5 5 0,-7-1-30,1-2 0,-2-7 186,-8-3 0,8-7 0,1 4 0</inkml:trace>
  <inkml:trace contextRef="#ctx0" brushRef="#br1" timeOffset="126862">21516 323 7389,'-17'0'-215,"7"0"1,4 0 0,12-2 0,6-2 235,3-2 0,5-2 0,3 4 0,6-1-70,4 1 0,2-6 0,0 0 0,0 1 33,0 3 1,-2-2 0,-2 2 0,-4 0 27,-2-1 0,-1 5 1,-7-4 164,1 4 1,-3 4-9,-3 4 0,1 3 1,-7 9-151,-2-1 0,-2 1 0,-2-1 0,0 1-58,0-1 1,0 1-1,0-1 1,0 1 1,0-7-1,2-1 38,4-2 0,-4-2 0,5-6 0</inkml:trace>
  <inkml:trace contextRef="#ctx0" brushRef="#br1" timeOffset="127036">22023 96 7540,'-18'-8'44,"7"6"-328,-1-4 1,6 4 62,-5 2 1,7 8 220,-2 4 0,-4 11 0,1 4 0</inkml:trace>
  <inkml:trace contextRef="#ctx0" brushRef="#br1" timeOffset="127312">22250 218 7542,'-2'10'-267,"-2"-3"225,-2 1 1,-1 2-1,3 7 158,-2 1 0,0-1-138,6 1 0,2-3 1,2-1-1,4-4 54,1-3 1,3-1 0,5-6-16,1 0 1,-1-2 0,-1-4 0,-3-3 38,-1-1 0,-6-6 0,4 5 0,-3-5 14,-3-1 0,-2-3 0,-2-1 0,0-2-40,0 1 1,-2 3 0,-4 2-90,-5-1 0,1 8 0,-2 5 0,-1 3-447,-3 2 0,-1 2 506,-1 3 0,1 5 0,-1 8 0</inkml:trace>
  <inkml:trace contextRef="#ctx0" brushRef="#br1" timeOffset="127659">22407 166 7115,'16'-2'-35,"-5"-4"0,5 4 167,-5-4 1,5 4-85,1 2 1,-1 2 0,-2 2 0,-5 4 74,-1 1 0,6-3 0,-3 6-180,5 1 0,-7-3 1,-1 2 4,0 1-84,-6-5 0,4 0 0,-12-8 109,-6 0 1,3-2 26,-3-4 0,8-4 0,0-7 8,8 0 0,0-1 0,8 1-6,1-1 1,3 3 0,1 1 0,1 4 82,-1 3 0,1 1 1,-1 6-1,0 0 41,1 0 0,-6 2 0,-1 2 0,3 3-142,1 3 0,3 2 0,-1 7 0,-1 2-147,-5 3 0,3 5 0,-8-4 163,-2 2 0,-10 2 0,-4 6 0</inkml:trace>
  <inkml:trace contextRef="#ctx0" brushRef="#br1" timeOffset="129393">1642 2715 7569,'0'10'-756,"0"-2"1199,0-8-176,0 0-237,8-8 0,-6-2 1,6-5 26,-1 3 0,-5-3 1,6 5-1,-2-2-123,0 1 0,0-1 1,-5-3-1,3 1 59,2 2 1,0 1 223,-6-7-120,0 1-139,0 7 14,0 2 0,6 10 0,0 4 61,-2 6 1,-1-3-1,1 3-23,2 2 1,6 1 0,-4 3-5,1-1 0,3 1 1,3-1-1,-1 0-39,-2 1 1,-7-3-1,5-1 1,-2-2-123,-4 1 1,5 3 35,3 1 1,-2-1 0,0-3-241,-3-1 1,5-6 115,-6 5 1,0-5 149,-6 6 93,0-8 0,-2 4 0,-2-6 0,-2 3 0,-2-3 13,2 4 0,-3-4 222,-9-2 1,7 0 562,-1 0 20,8 0-428,-4 0 1,10 0-269,4 0 1,-2-2-1,8-2 1,1-4-151,3-1 1,3 3-1,4-6 1,6 1-396,4 1 0,10-4 0,4 7 423,3-3 0,3-2 0,-1-5 0</inkml:trace>
  <inkml:trace contextRef="#ctx0" brushRef="#br1" timeOffset="130685">21464 1248 6428,'8'-17'-128,"-6"5"-14,4 1 109,-4 7 1,-4-4-37,-4 8 0,2 0 1,-6 2 14,2 4 0,3-2 51,5 7 0,0-5 199,0 6 1,0-6-44,0 5 0,2-7 168,3 2-41,-3-4 1,8-2-215,-4 0 0,2-8 0,5-2 0,-3-1-49,-2-1 0,3 6 1,-5-5-1,0-1 20,2 2 0,-4-3 0,5 5 0,-1-2 33,-4-3 0,0 5 1,0 0 90,1 0-107,1 6-128,-6-5 1,0 9 0,0 3-1,0 7 73,0 4 0,0 1 0,0 1 0,2-1-34,4 0 0,-2 7 0,8 1 0,-1 0 11,-1 0 1,5 5 0,-3-5 0,4 0-27,1 0 1,-5 0-1,-1-3 1,1 1 20,-2-2 1,-1-7 0,-5-2-264,2 1 1,0-3-61,-6 2 231,0-9 1,-8 5 0,-3-8 113,-5 0 0,-1-6 1,-1 1 132,1 1 1,-1-4 0,1 2 193,-1 2 1,7 2 123,-1 2 0,6 0-446,-6 0 19,9 0 0,-3 0 43,12 0 0,3 0 1,9 0-1,-1 0-33,1 0 0,-1 0 1,1 0-1,-1 0-75,1 0 1,-1 0 0,0 0-1,1 0-65,-1 0 0,1 0 1,-1 0-475,1 0 1,-7 0-177,1 0 763,-8 0 0,4 8 0,-8 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8:53.152"/>
    </inkml:context>
    <inkml:brush xml:id="br0">
      <inkml:brushProperty name="width" value="0.08571" units="cm"/>
      <inkml:brushProperty name="height" value="0.08571" units="cm"/>
      <inkml:brushProperty name="color" value="#E71224"/>
    </inkml:brush>
  </inkml:definitions>
  <inkml:trace contextRef="#ctx0" brushRef="#br0">18 70 6837,'-10'-7'519,"3"5"-110,7-6-366,0 8 1,0-2-1,1-2 1,5-2-1,6 1 39,3-3 0,3 6 0,-1-4 0,1 2-69,-1-2 1,7 4 0,-1-3-1,0 3-60,2 2 0,-5 0 1,3 0-1,-4 0 26,-1 0 0,-1 2 1,1 1-1,-1 5-15,1 2 1,-1 2 0,-1 5 17,-5 0 1,-3 1 0,-8-1 0,0 1 10,0-1 0,-2 1 0,-4-1 0,-5 1-23,-5-1 0,-1 1 0,-3-1 0,-1 1-16,-2-1 1,-6-1 0,5-3 0,3-1 28,2 1 1,1-5-1,1-2 1,1-2-34,5 2 25,3-4 1,8 3 0,2-8 17,4-3 1,3-2 0,9 4 0,-1-2 30,1 2 0,-1 2 0,1 2 0,-1 0 19,0 0 0,7 0 0,-1 0 1,-2 2-17,-1 4 1,-1-2 0,3 6 0,1-1-14,-2 1 1,4 2-1,1 5 1,-1 1-41,0-1 0,-2 1 0,-5-1 0,-3 1-41,-3-1 1,2 2 0,-9 3 0,-1 1 58,-2-2 0,-2-7 0,0-2 1,0 1 2,0 3 0,-8-1 1,-3-1-1,-5-2-1,-1 1 0,-1-3 0,-1-1 1,-2 1-1,-3 0 1,-1-6 0,4 2 0,-3-3-36,3 3 0,2-4 0,1 4 60,1-4 1,7-4-16,4-4 1,4-3 0,2-9-6,0 1 1,6-1 0,2 1 0,2-1 15,3 1 1,-3-1-1,2 1 1,1-1 32,3 1 0,1-6 0,1-3 0,-1 1-21,1 0 0,3 2 0,0 3 0,-3-1-17,-3-2 1,10-1 0,-7 5 0,-1-2 9,-3-3 0,1 1 0,-3 6 0,4-1-82,1 1 1,-5 5 0,-3 0-542,-1-1 326,6 5 1,-12 2 0,4 12 276,-5 6 0,-1 3 0,0 3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5:11.14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brush xml:id="br2">
      <inkml:brushProperty name="width" value="0.17143" units="cm"/>
      <inkml:brushProperty name="height" value="0.17143" units="cm"/>
      <inkml:brushProperty name="color" value="#E71224"/>
    </inkml:brush>
    <inkml:brush xml:id="br3">
      <inkml:brushProperty name="width" value="0.08571" units="cm"/>
      <inkml:brushProperty name="height" value="0.08571" units="cm"/>
      <inkml:brushProperty name="color" value="#E71224"/>
    </inkml:brush>
  </inkml:definitions>
  <inkml:trace contextRef="#ctx0" brushRef="#br0">4698 839 7569,'0'18'-369,"0"-9"358,0 7-368,0-14-180,0 6 559,8-8 0,2 0 0,7 0 0</inkml:trace>
  <inkml:trace contextRef="#ctx0" brushRef="#br0" timeOffset="-146">4681 525 7555,'-10'-8'-259,"2"6"1,8-4-4,0 12 1,0 4-1,0 7 91,0 1 0,0-1 171,0 1 0,8-1 0,2 1 0</inkml:trace>
  <inkml:trace contextRef="#ctx0" brushRef="#br0" timeOffset="208">4978 700 7569,'9'0'65,"1"0"15,-4 0 0,-2 0 0,7 0-2,3 0 0,-4-6 0,1 0 1,3 2-1,1 2 52,3 2 1,-1 0 0,1 0-727,-1 0 1,1 0 595,-1 0 0,1 8 0,-1 2 0</inkml:trace>
  <inkml:trace contextRef="#ctx0" brushRef="#br0" timeOffset="-1118">1031 1084 7569,'-33'0'-31,"4"0"0,3 0 0,3 0-156,0 0 0,-1 0 1,5 0 4,-4 0 1,3 0 0,-5 0 129,0 0 0,5 6 1,-5-1-1,2-1-31,0-2 1,1 0 0,9 2 12,1 2 70,0 0 0,3 1 0,-7-5 0,7 6 0</inkml:trace>
  <inkml:trace contextRef="#ctx0" brushRef="#br0" timeOffset="-438">524 1189 7569,'-17'9'-497,"-1"-1"0,7-8 0,-1 0 487,-2 0 0,-1 0 1,-3 0-1,1 0 15,-1 0 1,1 0 0,-1 0 0,1 0 74,0 0 0,5 0 1,0 0 131,-1 0-61,5 0-83,0 0 1,22 0 0,3 0-17,3 0 1,1 0-1,0 0 1,5 0-23,1 0 1,0 0-1,4 0 1,-2 0-8,2 0 0,2 0 0,4 0 0,2 0 14,1 0 0,7 0 0,-4 0 1,-1 0-45,1 0 0,10 0 0,-5 0 0,1 0-20,1 0 1,6 0 0,2 0 0,-1 0-13,-3 0 0,0 0 0,5 0 0,3 0-1,0 0 0,4 0 1,-6 0-1,0 0 15,0 0 1,4 0-1,-4 0 1,1 0 46,-1 0 0,-6 0 1,-3 0-1,3 0 31,0 0 0,1-6 0,-3 0 0,2 2-25,5 3 0,-5 1 1,4 0-1,-6 0 1,-5 0 1,2 0 0,-9 0 0,1-2 5,2-4 1,-6 4-1,3-4 1,-3 4-7,-2 2 1,0 0-1,0 0 1,2 0-51,4 0 0,-5 0 0,5 0 1,-4 0 26,-2 0 1,0 0 0,2 0 0,2 0-35,1 0 1,1 0 0,-6 0 0,0 0 73,0 0 1,0 0-1,-2 0 1,-2 0 17,-2 0 1,-6 0-1,4 0-52,-1 0 0,5 0 1,-4 0-1,2 0 1,-2 0 22,-2 0 1,6 0 0,-1 0 0,1 0-38,-2 0 0,4 0 0,-6 0 0,2 0 16,0 0 0,-8 0 0,5 0 0,-3 0 6,0 0 1,0 0 0,-5 0 0,-1 0-56,1 0 0,-6 0 0,-1 0-65,3 0 1,-5 0-118,3 0 0,0 0-693,5 0 910,-7 0 0,5 0 0,-5 0 0</inkml:trace>
  <inkml:trace contextRef="#ctx0" brushRef="#br0" timeOffset="-4626">210 455 6588,'2'-15'172,"4"3"1,-5 2 0,7 4-148,0-5 1,-6 1 0,4-2 61,-4-1 1,-2 3 18,0-2 0,-2 9 0,-4-3-81,-6 4 1,-3 2 0,-3 0 0,1 0 13,-1 0 0,1 0 0,-1 2 1,1 4-50,0 5 1,-1-1 0,1 2 33,-1 1 0,7 1 1,1-1-1,2-1-33,4 2 1,2-5 0,4 1-1,2 0-7,2-1 1,7-3-1,-1 4 1,4 0 8,1-1 1,1-3-1,1 4 1,2-1 40,3 1 1,5-6 0,-4 4 0,0-2-10,0-1 1,4 7 0,-5-4 0,-3 0-8,-2-1 0,-1 5 0,-1-4-3,1 2 1,-6-1 0,-3 5-68,-1-3 0,-2 1 72,-6 6 1,-2-3-1,-4-3 1,-4-5 1,1 1 1,-7-6 0,4 4 0,-3-4 29,-3-2 1,1 0-1,0 0 1,-1 0-42,1 0 0,-7 0 1,1 0-1,2 0-92,1 0 0,3 0 0,-1 0-617,1 0-529,-1 0 1227,9 0 0,1 0 0,8 0 0</inkml:trace>
  <inkml:trace contextRef="#ctx0" brushRef="#br0" timeOffset="-4200">943 507 7569,'-9'-1'-59,"1"-3"34,0-2 1,-2 0-1,-7 6 65,-1 0 0,1 0 1,1 2-1,3 2-10,1 2 0,3 7 0,-5-1 36,2 3 0,8 3 0,-1-1 0,3 1-101,2-1 0,0 1 0,2-1 1,1 1-19,3-1 1,8-5 0,-2-1-1,3 1 46,2-2 1,1-1-1,-1-5 1,1 2-5,-1-2 1,1-2-1,-1-2 1,1-2-37,-1-4 0,1-2 0,-1-5 0,-1 1 54,-5-1 1,3-3-1,-8-1 1,-2-1 25,-2 1 1,-2-1 0,0-1 0,-2-3-46,-4-1 0,2 0 1,-8 7-1,-1 3-38,-3 1 1,-7 6-1,0-3 1,1 1 14,3 4 1,-4 2 0,-3 4 0,1 4-603,0 5 637,2 5 0,-3 1 0,-1 1 0</inkml:trace>
  <inkml:trace contextRef="#ctx0" brushRef="#br0" timeOffset="-3755">1293 1 7933,'0'17'68,"0"1"1,0-1-1,2 1 1,1 1 9,3 5 1,0-5 0,-4 4 0,2-1 0,2-1 4,-2 2 1,-3 0-1,-1-3 1,0 1-62,0 3 1,0 5 0,0-4 0,0 0-10,0 0 1,0 1 0,0-3-46,0 6 1,0-4 0,2-2 0,2-1 0,2-1-75,-2 2 1,0 1 0,0-7-70,2 1 1,5-1 0,-3-1 0,2-3-524,3-1 1,-3-6 697,2 5 0,-1-7 0,7 4 0</inkml:trace>
  <inkml:trace contextRef="#ctx0" brushRef="#br0" timeOffset="-3289">1729 455 7569,'-10'0'-1596,"-3"-2"2581,7-4-197,-8 4-516,13-5 1,-7 9-269,8 3 0,0-1 1,0 8-1,0 1 62,0 3 0,0 1 0,0 1-114,0-1 0,0-5 1,2 0 21,4 1 1,-3-3-1,9 0 9,2-3 0,1-1 0,3-6-3,-1 0 1,-5 0 0,-1 0 0,3-2-92,1-4 1,-3-1 0,0-7 0,-1 2 10,-1-1 0,-2-3 1,-6-1 27,4-1 1,-4 1 640,3 0-445,-3-1 1,-2 10-82,0 8 1,0 8-1,0 10-35,0-1 1,2 0 0,2 1 0,2-1-101,-2 1 0,6-1 1,-1 1-257,1-1 1,6-1 0,-5-3-396,5-1 743,1-8 0,8 11 0,3-5 0</inkml:trace>
  <inkml:trace contextRef="#ctx0" brushRef="#br0" timeOffset="-3038">2393 123 7547,'8'-17'9,"-6"5"-122,3 0 0,-3 7 201,-2-7-1,0 8 1,0 4 0,0 12 0,0 3-41,0 3 1,0 1-1,2 3 1,2 3-75,2 2 0,0 2 0,-6 6 0,0-2-29,0-4 1,0 4 0,0-6-1,0 2-158,0 0 1,0-7 0,0 1 0,0-4 63,0-1 0,0-1 1,0 1 149,0-1 0,0 1 0,0-1 0</inkml:trace>
  <inkml:trace contextRef="#ctx0" brushRef="#br0" timeOffset="-2625">2358 385 7115,'-18'0'314,"1"0"-42,7 0-212,2 0 0,10 0-21,4 0 1,4 0 0,7 0-46,1 0 0,1 0 1,3 2-1,3 2-20,2 2 1,-4 0 0,6-6 0,2 0 42,2 0 0,0 0 0,-2-2 0,-3-2-97,-3-2 0,4 0 0,-6 6 0,-1 0 36,-3 0 0,-2 0 7,1 0 27,-1 0 1,-7 2 0,-4 4 30,-4 6 1,-10 3 0,-2 3 44,1-1 1,-7 1 0,6-1 25,1 0 0,1-5 1,8 0 12,0 1 0,2 3-79,4 1 1,3-7 0,9-2-1,-1-2-183,1-1 1,-1 1-1,1-6 1,-1 0 23,1 0 0,1-2 0,2-2 133,3-1 0,-1-9 0,-5 4 0</inkml:trace>
  <inkml:trace contextRef="#ctx0" brushRef="#br0" timeOffset="-2467">3074 193 7551,'-18'0'0,"3"-2"0,1-2-118,3-2 1,5 1-192,-6 5 520,8 0-211,-11 7 0,5 3 0,-7 8 0</inkml:trace>
  <inkml:trace contextRef="#ctx0" brushRef="#br0" timeOffset="-2045">3371 385 5882,'-8'-15'158,"-4"3"0,-3 4 1,-1 6-1,3-2 148,1-1 1,0-1 0,-5 6-271,0 0 0,5 6 0,0 1 0,-1 3 20,-3 4 0,5 7 0,1 2-40,2-1 1,0-1-1,4 0 1,-1 3 0,3-3 25,6-2 1,-1-1 0,9-1 0,2 1-133,1-1 0,3-5 1,1-2-1,2-3 26,3-3 1,-1-2-1,-4-2 1,3 0 32,1 0 0,0 0 0,-5-2 0,-1-4 11,1-5 0,-1 1 0,1-2 1,-3-1 58,-3-3 1,-4-1 0,-8-1-1,0 1 42,0-1 1,0 1 0,0 0 0,0-1-78,0 1 0,-6 5 1,-2 0-217,-2-1 147,-1 5 0,-9 0 1,-1 8 5,-2 0 1,-1 0 0,7 0-716,-1 0 774,1 8 0,-1 2 0,1 7 0</inkml:trace>
  <inkml:trace contextRef="#ctx0" brushRef="#br0" timeOffset="-1532">3685 350 7112,'10'0'369,"-2"2"-414,-8 4 0,0-2 0,2 8 64,3 1 1,-3 3-1,6 1 3,0 1 0,-4-1 0,5 1 56,-1-1 1,-2 0-163,-6 1 1,0-1-11,0 1 0,0-7 56,0 1 25,0-8 0,2 4 0,2-10 11,2-4 1,-1 2-1,-5-8-12,0-1 1,0-3 0,2-1 0,2-1-24,2 1 1,0 0-1,-6-1 1,2 1 6,4-1 1,-2 1 0,7-1 13,3 1 0,1 1 0,3 5 0,-1 3 6,1 0 0,-1 6 0,1-4 1,-1 4 94,1 2 1,-1 0-1,1 0 1,-1 2-41,0 4 0,1-4 1,-1 6-1,1-2 148,-1-1 0,1 9 0,-1-2 0,-1 3-140,-5 3 1,3-1-1,-6 1 1,0-1-141,-1 1 1,-1 5 0,-6 2 0,-2 0 64,-4 0 0,-3 5 1,-11-5-1,-3 2 22,-6 4 0,-4-6 0,-2 0 0</inkml:trace>
  <inkml:trace contextRef="#ctx0" brushRef="#br1" timeOffset="58657">15945 7074 7569,'0'12'-677,"0"-1"0,-2-5 763,-4 6 1,4-6-9,-3 5-84,10-7 1,5 4 0,6-6 26,-5 4 1,5-4 10,-5 3 1,-1 3 0,2 0 3,1 2 0,-3-7 1,2 3-11,1-4 1,-3 4-1,2 0 2,1-2 0,3-2 1,1-2-1,1-2 13,-1-4 0,-1 2 0,-3-6 0,-1 1-11,1-1 0,-3 4 1,2-4-1,-1 1 14,-1-1 0,6-2 0,-5-3 0,5 1-14,1 3 0,-5-1 0,0-5-22,1-1 1,3 1-1,-1-1 1,-1 3-5,-3 3 0,-1-4 0,4 5 1,-3-3-3,3 3 1,0-5 0,-1 4 0,-1-3 13,1-3 1,1 1 0,0 0-1,-3-1 3,3 1 0,-1-1 0,1 1 0,-4-1 1,-3 1 1,7-7 0,-2 1 0,3 2-13,3 1 0,-7 3 1,1-1-1,1 1 0,3 0 1,1-1 0,-1 1 0,-2-1-60,-3 1 1,-5-1-1,4 1 1,-1-1 44,1 1 1,-4-1 0,4 1 0,-3-1-4,-3 1 1,4-2-1,-2-3 1,0-1 18,1 2 0,-3-5 0,6 3 0,0 2-1,-1 1 1,1-3 0,4 0 0,-5 1-15,-1 3 1,4 2 0,-4-1 0,-1 1-8,1-1 0,4-1 0,-4-3 0,-1-1-14,1 2 1,6-1 0,-5 1 0,1-2 11,-4 1 1,2 3-1,-1 0 1,1-3-2,0-1 1,-2 0 0,-6 5 0,0 1 16,0-1 0,6 1 0,-1-3 0,-1-1-3,-2-2 1,4-2 0,2 3-1,0-1 8,-1 2 0,5 1 0,-4 3 0,1-1-2,5 1 0,-4-3 0,1-1 0,1-2-5,-2 1 0,5 3 0,-3 2 1,1-1-18,-1 1 1,4-1 0,-7 1 0,3-1 16,0 1 0,-3-1 1,5 1-1,-4-1 2,-3 1 0,1-1 0,-4 1 1,2 0-8,-2-1 1,3 1 0,1-1-1,0 1 42,0-1 1,-1-5 0,-3 0-1,4 1 60,2 3 0,0 1 0,3 1 0,-3 0-89,-2-1 0,3 1 0,-3-1 0,0 1-11,-1-1 1,5 1 0,-4-1 6,2 1 1,-5-1 0,5 1-4,-2-1 0,0 1 0,-4-1 0,3 1-2,3 0 1,-4-1 0,4 1 0,-1-1 3,1 1 0,0-1 0,3 1 0,-3-1 1,-2 1 1,3-1 0,-5 1-1,0-1 26,2 1 1,-4 0 0,5-1-11,-1 1 0,0-1 0,-4 1 0,3-1-13,3 1 1,-4-1-1,6 1 1,-1-1-4,-1 1 0,4-1 0,-7 1 0,1-1 3,0 1 1,0 0 0,-5-1 0,3 1-14,-2-1 1,4 1 0,-2-1-1,0 1 17,1-1 1,-3-1 0,6-2 0,-2-3 13,-4 3 0,5-4 0,1 1 1,2 3-12,-1 2 0,-5-5 0,6 1 1,-1 2-28,-1 1 0,4 9 0,-7-1 0,1-2-6,0-1 1,-2 3-1,-4 1-25,4-3 0,-5 4 1,5-1 11,-4-3 0,4 4 0,0-1 0,0-3 26,1-1 0,-3 3 1,6 0-1,0-1 48,-1-3 0,-3-5 0,4 2 0,0 3-2,-1 0 0,-5 1 1,2-2-1,-2 1-22,2 4 0,-4-3 0,4 3-42,-5-3 1,1-3 0,2 1 0,2-1-19,-2 1 0,6-1 0,-1 1 16,1-1 1,0 3-1,-6 1 1,2 3 34,-3-3 0,5 4 1,-2-1-2,-2-3 1,4-1-1,-1-3 1,1 1 7,0-1 0,4 1 0,-5-1 0,1 1-13,0-1 1,5 1 0,-3-1 0,0 1-17,-4 0 0,-2 5 0,-1 0 17,3-1 0,0-3 7,-6-1 0,2 1 0,2 3 0,2 1-32,-2-2 1,5 5-1,1-3 1,2 0-27,-1 3 1,1-7 0,3 4 0,-1-1 15,-2 1 0,-1-3 1,7 5-1,-3-2 16,-3 1 1,3 7 0,-5-4 0,2 2 19,-1 0 0,1-1 0,6 3 31,-1-2 1,0-2 0,1 4-22,-1-1 0,1-1 1,-1 6-1,1-2-6,-1-4 1,-5 4-1,0-4-16,1 4 1,3 2 0,1 0 8,1 0 0,-1 0 0,1 0 10,-1 0 1,0 0 0,1 0 0,-1 0-1,1 0 0,-1 0 0,1 0 0,-1 2-11,1 4 0,-1-4 0,3 4 1,1-4-2,2-2 1,0 6 0,-5-1-11,-1-1 0,1 0 1,-1 0 13,1 2 1,-1 7-1,1-3 23,-1 0 1,-5 3 0,-1-7-1,3 0-9,2 2 0,3-4 0,2 5 0,3 1-13,-3 0 0,-2-1 0,-1 5 0,-1-4-5,1-2 0,-1 5 1,1-1-1,-1 3-7,1 3 0,-1-1 1,1 1-1,-3-1 2,-3 1 1,3-1-1,-3 1 1,3 1 3,3 4 0,-1-3 0,1 3 0,-1-4-3,1-1 0,-1-1 0,1 3 0,-1 1 3,1 2 0,-1 1 1,1-7-1,-1 0-8,0 1 0,1-1 0,-1 1 1,1-1-16,-1 1 0,1-1 0,-3 3 0,-1 1 21,-2 2 1,-3 1-1,5-7 1,-3 2 0,3 5 1,-4-5 0,1 6 0,1-1 6,-2-1 0,5 6 0,-3-4 0,1 0-3,-1 1 1,4 3-1,-5-6 1,5 0 8,1 3 0,1-7 0,1 6 0,1-1-7,-3-1 0,4 0 0,-9-3 0,2 1 15,-3 2 0,3 0 1,-6-3-1,-1 1 18,1 2 0,4 1 0,-4-5 1,-1 3-39,1 1 0,0 8 0,-4-4 0,3 2-1,3 0 1,-6 0 0,4 4 0,-2-2 3,-1-2 0,7-1 1,-4 3-1,2-2 15,3 2 1,-3-4 0,0 2 0,-1 0 14,1-2 1,-4 4 0,3-5 0,1-1-10,0 0 0,-4 6 0,3-4 1,-1 2-6,-4 1 1,4-7-1,0 6 1,-1 2-20,1 2 1,4-4 0,-5 0 0,1 0 2,0-2 0,4 6 1,-5-3-1,1 1-10,0-2 1,4 4 0,-5-4 0,3 2 18,4-2 0,-5 4 0,3-4 0,2 4 18,1 2 0,1-2 1,-3-2-1,-1-2 8,1 2 1,3 2 0,1 0 0,1-2-2,-1-2 1,1 0-1,-3 6 1,-1-2 1,-2-4 0,-1 4 1,7-5-1,-1 1-67,1 0 0,-1-2 0,0 4 0,-1-2 12,-4 2 0,3-4 0,-3 0 1,1 1 20,-1-1 1,4-4-1,-5 4 1,5 0 12,1 1 0,1-5 0,-1 4 0,1-2 20,-1-3 1,1 3 0,-1-2-1,0-2-3,1-1 1,-1-3 0,-1 1 0,-3-1-38,-1 1 1,-2-1 0,3 1-1,-3-1 20,-2 1 0,4-7 1,-5 1-24,3 1 0,0 3 0,3 0 0,-1-3 6,2-1 0,-5-3 0,3 5 0,1-4 24,3-2 0,-4 5 0,-1-3 1,3 1-29,1 1 1,3 0 0,-1 5 0,1 1-13,-1-1 0,-5 1 1,-1-1-1,3 1 23,2-1 1,1 0-1,1 1 1,-1-1 11,0 1 0,1-7 0,-1 1 1,1 2-15,-1 1 0,7-3 1,-1-2-1,-4-1-9,-5 1 0,1-6 0,-3 4 8,4-1 0,-1-3 1,-1 6 49,-3-2 0,1 5 3,5-1 0,-5-4 0,-2-1 1,-1-1-19,1 0 1,-4 0-1,4-4-20,-3 4 1,7-4-14,-2 3 0,3-3 11,3-2 1,-1 0 0,1 0 51,-1 0 0,-5 0 0,-1 0 0,3 0 0,1 0 0,3 0 1,-1 0-67,1 0 0,-1 0 1,1 0-1,-1 0 58,1 0 0,-1 0 0,1 0-278,-1 0 1,1 6 0,-1 0-262,0-2 1,-5-2-1,0 0-1090,1 4 1568,-5 3 0,0 17 0,-8 1 0</inkml:trace>
  <inkml:trace contextRef="#ctx0" brushRef="#br1" timeOffset="61112">15736 7615 6594,'-10'0'-653,"4"0"672,12 0 1,4 0 0,7 0 56,0 0 0,1-2 0,-1-1 0,1-3-65,-1 2 1,-5 2 0,0 0-8,1-4 1,3 4-28,1-4 0,1 4 20,-1 2 0,1 0 0,-1 0 0,0 0 32,1 0 1,-1 0 0,1 0-1,-1 0-23,1 0 0,-1-1 0,3-3 0,1-2 5,2 2 1,3 0 0,-5 0 0,4-2-10,2 2 1,-5 1 0,3-1 0,-2-2-1,0 2 1,1 2 0,-7 2 9,1 0 0,-1 0 0,1 0-7,-1 0 1,0 0 0,1 0 0,-1 0-7,1 0 1,1 0 0,5-2-1,3-2 0,0-2 1,4 1-1,-6 5 1,2 0 0,4 0 1,-3-6 0,1 0 0,0 2 56,-2 2 1,4 0 0,-6-2 0,0-1-7,1 1 0,5-4 0,-4 2 0,2 2-47,0 2 0,-2 2 0,4-2 0,-2-2-18,2-1 1,2-1 0,2 6 0,-2 0 4,-4 0 1,4 0 0,-3 0 0,1 0 20,-2 0 0,4 0 0,-6 0 0,2 0 39,0 0 1,0 0 0,4 0 0,-2 0 29,-2 0 92,8 0-150,0 0 0,8-2-20,-5-4 0,-3 4 0,6-4 0,-2 2 30,-1-1 1,7 3 0,-4-4 0,-2 4-106,-5 2 0,3 0 0,-12 0 0,2 0-74,1 0 141,-9 0 0,4 0 0,-7 0-1,-1 0 0,-5 0 0,-1 0 1,3 0 16,1 0 1,-3 6 0,0-1-1,1-1 34,3-2 1,3-2 30,5 0-26,-5 0 0,8 0 0,-4 0 1,5 0 52,-1 0-53,6 0 0,-8 0 0,8 0-44,2 0 1,-10-6-1,10 1 1,-2 1-10,0 2 0,2 2 0,0 0 1,-2 0 28,-4 0 0,4 0 0,-4 0-163,4 0 137,-6 0 1,6 0 0,-4 0 0,4 0-8,2 0 0,0-6 0,0 0 1,0 2 4,0 2 1,0 2 0,-2 0 0,-2 0 4,-2 0 0,-8 0 0,5 0 23,-1 0 1,0 0-1,4 0 0,-6 0 8,-3 0 0,-3 0 1,3 0-1,1 0-15,2 0 0,6 0 0,-3 0 0,1 0-18,4 0 1,-4 0-1,2 0 1,0 0-7,-2 0 1,10 0 0,-6 0 0,-2 0 8,-1 0 0,1 0 1,-4 0-1,0 0 4,0 0 0,-1 0 0,-5 0-1,4 0 0,3 6 1,3 0-1,-6-2-6,-4-2 0,-1-2 0,-1 2 0,3 2 11,3 1 1,-2 1 0,8-4 0,3 2 0,0 2 1,3 0 0,0-4 0,0 2-6,0 1 1,0 1-1,0-6 1,0 0-30,0 0 0,0 0 0,-2 0 0,-2 0 10,-2 0 1,-2 0 0,4 0-1,-4 0 13,-1 0 0,3 0 1,-4 0-1,0 0 17,0 0 0,4 0 1,-3 0-1,-1 0 13,0 0 1,6 0-1,-4 0 1,2 0-15,1 0 1,-1 0 0,4 0-1,-2 0 9,-2 0 1,-6 0-1,6 0 1,0 0-13,-1 0 0,5 0 0,-4 0 0,2 0 0,0 0 0,-4 0 0,0 0 1,-2 0-51,0 0 0,-1 0 1,-5 0-1,3 0 1,1 0-43,-2 0 1,-5 0-1,-3 2 70,1 4 1,5-4 0,-7 4 0,3-4 2,3-2 1,1 0 0,3 0 0,1 0 9,-2 0 1,1 0 0,-1 0-1,2-2 36,-1-4 0,-3 4 0,-2-4 0,1 2 8,-1-2 0,1 5 0,1-5 0,3 4-11,1 2 0,0-2 1,-5-2-39,-1-2 1,1 0 0,-1 6 11,0 0 1,1 0-1,-1 0-8,1 0 0,-1-6 0,1 1 0,-1 1-4,1 2 0,-1 2 1,-1-2-56,-5-4 1,5 4 3,-4-4 1,-3 4-426,3 2-787,-8 0 1262,4 0 0,-16 8 0,-2 2 0</inkml:trace>
  <inkml:trace contextRef="#ctx0" brushRef="#br1" timeOffset="62138">17325 5345 6163,'-10'10'-80,"-5"-2"1,5-8 0</inkml:trace>
  <inkml:trace contextRef="#ctx0" brushRef="#br1" timeOffset="62628">17290 5345 7569,'0'10'-444,"0"-2"637,0-8 0,0 1-313,0 5 1,0-2 0,0 8 0,0 1 119,0 3 1,-6 1-1,0 1 1,0-1 9,-1 1 0,5-1 0,-4 1 0,4-1 41,2 1 1,0 1 0,0 2 0,0 5-23,0 1 0,2-4 0,2 6 0,3 0-43,3-2 0,-4 6 0,6-3 0,1 4-7,3 7 0,-5-4 0,1 4 0,0-4 8,-3-2 0,7 5 0,-4 3 1,1 0 3,-1-1 0,1 5 1,-5-4-1,0 1 9,0 5 0,-1-5 0,-3 3 0,4 0-2,2-3 0,-4 5 0,3-8 0,1-3-7,0-1 1,-1 4 0,5 0 0,-2-3 15,1-1 0,1-8 0,-1 1 0,-3-1 38,-2-2 1,3 6 0,-3-6 0,0 0-4,0-4 0,0 3 0,-5-3 1,3-2 23,-2-1 1,-2-3 61,-2 1 1,0-1 39,0 1-237,0-9-177,0-1 113,0-8 1,0 2-190,0 4 1,-6-2-1,0 7 322,3 3 0,-7-6 0,0-1 0</inkml:trace>
  <inkml:trace contextRef="#ctx0" brushRef="#br1" timeOffset="63165">16644 8227 7569,'-10'0'-1205,"0"0"1295,4 0 246,4 0-248,-5 0 0,7-2 1,2-2-36,3-2 1,5 0 0,8 6-1,-1 0-49,1 0 1,-1 0 0,0 0 0,1 0-64,-1 0 1,1 0 0,-1 0 5,1 0 1,-1 2-1,1 2 1,-3 4 13,-3 1 0,3-3 0,-3 4-141,4-2 0,1 3 0,1-5 180,-1-2 0,0-2 0,1-2 0</inkml:trace>
  <inkml:trace contextRef="#ctx0" brushRef="#br1" timeOffset="63466">17220 8017 7569,'0'-12'-498,"0"1"464,0 7 60,8-4 0,-4 10 0,5 4 1,-1 6-12,-4 3 0,-2 4 0,0 3 0,2 3-16,2 2 0,-1-4 0,-5 5 0,2-1-13,4 0 0,-4-6 0,4 3 0,-4-5-16,-2-1 0,6-1 0,-1 0-405,-1 1 0,4-6 435,-2-1 0,0-7 0,-6 4 0</inkml:trace>
  <inkml:trace contextRef="#ctx0" brushRef="#br1" timeOffset="63603">17499 8262 7114,'10'-12'-378,"-4"0"435,-4-1 0,-2 3 1,2 0 20,4 3-173,-4-7 0,7 12 0,-3-4-268,6 4 0,-3 2 363,3 0 0,0 0 0,5 0 0,1 0 0</inkml:trace>
  <inkml:trace contextRef="#ctx0" brushRef="#br1" timeOffset="64152">18320 7982 7569,'0'-17'-703,"-8"5"0,-3 2 854,-5 3 1,-1-7 0,-1 4-1,1 1-117,-1 3 1,-1-2-1,-2 2 1,-5 2-13,-1 2 1,4 2-1,-6 0 1,0 0 38,2 0 0,-4 0 0,7 0 0,1 0 4,-2 0 0,5 8 1,-3 4-60,4 3 0,7 3 0,2-1 0,3 1-81,3-1 1,2 1-1,4-1 36,4 1 1,3-3 0,9-1-1,-1-5 18,1-1 1,-1-2 0,1-6 0,-1 0-30,0 0 1,1 0-1,1 0 67,5 0 1,1-6 0,4-2 23,-6-1 1,-3-1 0,-3-4 0,1 3 6,-1-3 0,-5 4 0,-1-1-3,3-3 1,-6 5 80,-3-3-182,-3 8 5,-2-4 107,8 8 1,-6 2 0,4 4 0,-2 4-17,2-1 0,-4 7 0,3-4 0,-3 3-1,-2 3 1,0-1 0,0 0-30,0 1 1,0-1 0,0 1-1,0-1-10,0 1-61,0-1 0,0-5 1,0 0-86,0 1 1,0 3-1,0 1-149,0 1 1,0-1 0,0 0 61,0 1 0,6-1 233,0 1 0,8-8 0,-5-3 0</inkml:trace>
  <inkml:trace contextRef="#ctx0" brushRef="#br1" timeOffset="64512">18757 7877 7569,'0'-9'-415,"-8"1"1,4 8 504,-7 0 0,-1 0 0,-6 0-136,1 0 1,-1 0 0,1 0 107,0 0 1,5 8 0,0 3 0,1 5-66,1 1 0,-4 3 0,9 3 0,1 4 23,2 0 0,2 6 1,0-4-1,0 2-4,0-1 0,2 1 0,3-6 1,5 0-2,0 0 0,5-1 0,-3-9 1,4-1-5,1-3 0,0-7 0,1 2 0,-1-4 25,1-2-23,-1 0 1,-7 0 1,6-8-9,-5-3 1,-1-5 0,0-1 0,-3-1 15,-3 1 1,-2-1-1,-2-1-54,0-5 1,-2 5-1,-4-2 1,-7 7-368,-8 8 0,-7 12 399,-7 6 0,-7 11 0,-3 4 0</inkml:trace>
  <inkml:trace contextRef="#ctx0" brushRef="#br1" timeOffset="66356">20940 5799 7221,'0'-12'-610,"0"1"488,0 7 89,0-4 1,2 2 64,4 1-14,-4-1 118,5 6 14,-7 0-112,8 0 0,-6 2 0,4 3-34,-4 7 1,-2 4 0,0 1 0,0 1 9,0-1 0,0 1 1,-2 1-1,-2 2-32,-2 3 1,0-1-1,6-6 1,0 1 14,0-1 1,0 7 0,0-1-1,0-2 6,0-1 1,2-1 0,2 2 0,2 3 12,-2-3 0,4 0 0,-3 1 0,-1 1 5,-2-2 1,4 6-1,0 1 1,0 1-7,1 0 1,-5 0 0,6 4 0,-2-2-13,0-2 0,5 0 1,-3 6-1,0-2 22,0-4 0,3 4 0,-3-6 0,0 2 2,0 1 1,5-7 0,-1 6 0,3 0-21,3-2 0,-6 4 0,-1-6 0,1 1 8,-2-1 1,3 4 0,-5-4 0,0 0-24,-1 1 1,-1 3 0,-4-4-1,2 0-48,2 1 0,0-1 0,-6-4 1,0 2 65,0-1 1,2-3-1,1-1 1,3-1 48,-2 1 0,6-1 0,0 0 40,-1 1 0,7-1 0,-6 1-82,-1-1 1,5-5 0,-8 0 0,-1 1-28,3 3 0,-6-5 0,4 1 19,-4 2 0,0-1 1,2 1 39,2-3 0,-1-5-20,-5 6 0,6-6 118,0 5-213,0-7-598,-6 4 18,0-8 646,0 0 0,8-8 0,1-2 0</inkml:trace>
  <inkml:trace contextRef="#ctx0" brushRef="#br1" timeOffset="66936">20765 8157 7492,'0'11'-127,"0"1"0,0 0 1,0 5-1,0 1 125,0-1 1,6 1 0,0-1 0,-2 0 8,-2 1 0,-2-1 1,0 3-1,0 1-1,0 2 1,0 1 0,0-7-1,0 1-281,0-1 1,0 1 174,0-1 0,5-5 0,3-3 0,2-1 100,4-4 0,-7-2 0,9-10 0,-6-1 0</inkml:trace>
  <inkml:trace contextRef="#ctx0" brushRef="#br1" timeOffset="67096">21080 8366 7578,'0'-17'131,"0"5"-716,0 1 127,0 7 0,0-2 458,0 12 0,7 3 0,3 9 0</inkml:trace>
  <inkml:trace contextRef="#ctx0" brushRef="#br1" timeOffset="67761">21621 8192 7569,'-10'-8'-348,"-5"6"1,7-8-1,-6 6 1,3-1 367,-3 1 0,4 2 0,-1 2 0,-3 0 16,-1 0 1,-3 0 0,1 0 0,-1 0-3,1 0 0,-1 0 1,1 0-1,-1 2 11,1 4 0,0-3 0,-1 9-27,1 2 0,5-1 0,2 1 1,2-3-57,5 3 0,3 2-5,5 1 0,5 0 29,8 1 1,-1-8 0,1-5 8,-1-3 0,-5-2 0,-1 0 6,3 0 1,-1-2 0,1-1 0,-2-3 0,-3-8 0,5 4 0,-2-1 2,1-1 1,-3 3 0,2-5 0,-1 2 10,-1-1 1,5 3-1,-5-2 1,2 1 34,-1 1 1,-5 0 16,6 4 0,-6 5-24,5-5-67,-7 4 45,4 2 1,-8 2 74,0 4 1,0 3-1,0 9-41,0-1 1,0 1-1,0-1 12,0 1 0,0-1 0,0 0-72,0 1 1,0-1 0,2 1-28,4-1 0,-4-5 0,3 0 0,-1-1-15,2-1 1,-4 6 0,4-5-1,-4 5-81,-2 1 0,0-5 0,0-1-237,0 3 0,6 2 365,0 1 0,-1-7 0,-12 5 0,-3-5 0</inkml:trace>
  <inkml:trace contextRef="#ctx0" brushRef="#br1" timeOffset="68313">22110 7982 6389,'0'-10'182,"-6"5"0,0 10 0,0 5-170,-1 0 0,3 5 0,-6-3 0,0 4 45,1 1 1,3 2-1,-4 3 1,1 1-53,-1-2 1,4 5 0,-4-1 0,3 2 16,3 4 0,-4-6 0,2 0 0,2-1-27,2-1 0,2 6 1,0-6-1,2-1 4,4-3 1,-2-3 0,8-3 0,1-1 0,3 2 0,3-7 1,2-1-1,3-4-2,-3-2 1,4 0-1,0-2 1,1-2-10,-1-2 1,-2-7 0,-7 1-1,-3-3 40,-1-3 0,-2 1 0,1-1 1,-3 1-14,0-1 1,-6 1-1,4-1 59,-4 1 0,-4 5 1,-4 3-1,-6 1-81,-3 4 1,-5 2 0,-3 4 0,-6 4-127,-4 5 0,-4 5 0,-2 1 0,-2 3-135,3 3 1,1-2 266,2 9 0,-8-1 0,-2 6 0</inkml:trace>
  <inkml:trace contextRef="#ctx0" brushRef="#br2" timeOffset="76971">16836 7126 7208,'0'-11'-529,"0"-1"0,0 6 456,0-5 0,6-1 320,-1-5 0,3-1 198,-2 1-266,-4-1-230,6 8 0,-10 5 1,-4 9 46,-6 1 1,3 9 0,-3-2 0,0 3-7,3 3 1,-7-1 0,6 0-10,1 1 0,-1-3-17,4-3 37,4 4 0,-4-16 0,12 2 0,6-8-4,3-4 1,3-2-1,-1-7 1,1-2 28,-1-3 1,6 1 0,1 6 0,-5-1-10,-5 1 1,-1-1 14,-7 1-27,0 7 1,-8 4-1,-4 12-13,-5 6 1,-5 3 0,-1 3-46,-1-1 1,1 1 0,-3-1 0,-1 1-3,-2-1 0,-1 0 1,7 1-1,-1-1 17,1 1 0,1-6 0,3-1-41,1 3 56,8 1 0,4 1 1,12-5 37,3-5 0,9-12 0,-1-5 0,-2-5-11,-1-1 0,3-1 0,0 1 0,-1-1 15,-3 1 1,-7-1 0,-3 1-1,1 1 76,0 5 0,-6-5-25,2 5 1,-6-3 0,-6 2-63,-6 7 1,-3 5 0,-3 4 0,1 3-11,-1 3 0,-3 2 1,1 3-1,5-1-119,-1-3 0,1 1 75,-3 5 1,9-5 0,5-2 23,8-2 0,7-3 0,11-5 35,1 0 0,2 0 1,-3 0-1,3-2 11,2-3 0,-4 1 0,4-6 0,-1 0 22,-5 1 1,-2 3-1,-1-6 54,-1-1-83,-7 5 1,-4 0-1,-12 8 1,-8 0 3,-7 0 1,0 6-1,-8 2 1,-2-1 33,-2 1 1,0 6 0,2-5-1,1 3-60,-1 0 0,4-3 1,0 5-113,2-2 75,2-8 0,5 11 0,1-5 0,1 1-40,4 1 0,-1 0-37,7 5 1,0-5 0,8-2-549,4-3 667,11-1 0,3-6 0,5 0 0</inkml:trace>
  <inkml:trace contextRef="#ctx0" brushRef="#br2" timeOffset="88217">16137 7423 7410,'-17'0'0,"-1"0"-402,1 0 1,5 0 0,2-2 415,3-3 0,-1 3 1,4-6-1,-2 0 84,2-4 0,2 3 17,2-3-35,0 0-69,0 3 8,0 1 20,0 8 1,8 0 0,4 0 3,3 0 1,3 0 0,-1 0 0,1 0-4,-1 0 1,1-6 0,-1 0-93,1 2 1,-1 3 2,1 1 0,-1 1 1,0 3-1,-1 4 8,-4 2 0,3-6-37,-3 1 94,-4-3 7,-1-2 1,-9 0 0,-3 0-21,-7 0 0,-4 2 1,-3 2-1,-2 2 0,-3-2 1,1 4 0,4-2-1,-3-1-14,-1 3 0,0-6 1,3 4-1,-1-2 6,-2 2 0,-1-4 0,7 3-7,-1-3 1,1-2 0,0 0 13,-1 0 1,6 0 46,1 0-45,7 0 1,10 0-1,13 0 0,6 0 0,-1 0 1,3 0-1,0-2-3,0-3 0,2 3 0,6-6 0,0 2-1,0 0 0,0-5 0,0 5 0,-2 0 72,-4-2 0,4 4 1,-6-5-1,2-1-43,0 0 0,-5 6 1,3-3-150,-2-1 1,-2 6 59,-5-4 1,-10 4 48,-8 2 1,-8 0 0,-10 2 0,1 2 20,-1 2 1,-1 0 0,-2-6 0,-3 0 14,3 0 1,-4 1 0,2 3 0,1 2-61,3-2 0,1 4 0,1 0-31,-1 1 0,3-3 0,1 6 41,3 1 1,7-3 0,0 0 28,8-3 0,0-1 1,7-6-1,5 0-1,5 0 1,0 0-1,9 0 1,1-2 5,2-3 1,2 3 0,1-6-1,3 2 0,2 0 0,0-5 0,-6 5 0,0 0-2,0-2 1,-1 6-1,-1-6 1,-2 3-8,-1-1 1,-9-6 0,4 6 0,-2 1-1,1-3 1,-7 4-1,-7-8-17,-2-1 1,-4 5-22,-10 2 0,-6 4 0,-11 2 0,-6 0 35,-4 0 0,-2 0 0,0 0 1,-2 2 58,-4 4 1,4-4 0,-5 6 0,1-3-47,0 1 1,2 0-1,8-4 1,2 2-34,-2 2 0,4 5 0,0-5 1,2 0-26,3 2 1,-3-6 0,4 5 0,3-1 24,5 0 1,9 2 31,-2-2 1,6-4 48,6 3 1,5-3 0,13-2 0,3 0-9,0 0 0,12 0 0,-4 0 0,4 0-18,3 0 1,-3-5 0,8-1 0,1 0 3,3-2 1,-5 6-1,-1-4 1,-3 2-53,-3-1 1,-2 3 0,-2-4 0,0 4 22,0 2 0,-6 0 0,-2 0 1,0 0-22,1 0 0,-7 0-165,2 0 159,-3 0 1,-13 0 27,-7 0 0,-7 0 1,-11 0-14,1 0 1,-3 0 0,-1 0 0,-2 0-44,1 0 0,1 0 0,-2 0-4,-6 0 0,-1 0 1,-3 0-1,-3 0 1,-1 0 45,0 0 0,0 0 0,0 0 1,0 0 54,4 0 0,2 0 0,-2 0 0,4 0 67,6 0 0,3 0-75,3 0-46,-1 0 1,17 0 0,6 0 6,9 0 0,3-2 0,3-2 0,1-2 29,2 2 0,8-3 1,-1 1-1,1 2-8,-2 2 1,4 2 0,-4-2 0,4-2-18,2-2 0,0 1 0,0 5 0,-2 0-9,-4 0 1,4 0-1,-4 0 1,2-2-3,-2-4 0,2 4 1,-6-4-1,0 4-5,1 2 1,3-2 0,-4-2 0,0-2 21,0 3 0,-1-5 1,-7 2-1,1 2-16,-1 2 1,1 0-2,-1-4 2,-7 4-25,-2-5-48,-8 7 24,0 0 36,0 7 1,0-3-65,0 8 1,1-8-104,5 2 213,-4-4-17,6-2 1,-8-8 1,0-4 1,-6-3-1,0-3 7,2 1 1,-3-1 0,-1 1 0,0-1 29,0 1 0,-5-6 0,3-1 0,-2 1-37,1-2 1,1 4-1,-3-7 1,1 1-23,-2 0 0,5 6 0,-1-5 0,0 3 8,1 0 0,5-6 0,-4 4 0,2-1-11,0 1 0,0 0 0,6 4 1,0-3-11,0 3 1,-2-4 0,-1 1 0,-3 3-6,2 2 1,2-5 0,2 1 0,0 2-7,0 1 1,0-3-1,0 0 1,0 1 37,0 3 1,0 2-1,0-1 1,2 3 46,4 3 1,-4-4 99,3 5-169,-3-5-28,-2-1 1,-2-1 17,-3 1 0,3 5 1,-4 1 47,4-3 1,2 4 38,0-1 0,-2 1-84,-4-2 0,2 4-69,-7 8 0,5 0 56,-6 0 0,6-1 9,-5-5 0,7 2 65,-2-8 0,4 1 0,2-7 9,0 1 0,0 5-45,0 0 0,0 1-2,0-7 0,-2 9-41,-4 3 1,2-2-28,-7 2 1,5-6-1,-4 5 1,1-1 72,-1 0 1,4 0 38,-6 3 1,3-5 211,-3-8-224,4 9-116,8 1-25,0 8 0,0 14 84,0 3 1,0-1-1,0-5 115,0 3 0,6 1 0,2 3-57,2-1 1,-5 3-1,5 1 1,0 4-45,0 2 1,-5-3 0,5 5-1,0 0-25,-1-2 0,-3 6 0,4-2 0,-2 6 23,-4 4 1,0-1 0,-1-3 0,3 2 7,-2 2 1,-2 5 0,-2-5 0,0-2 26,0-2 1,6-2 0,0 0 0,-2 0-13,-3 0 1,1-2 0,2-2 0,4-2-9,2 2 0,-6-4 1,3 2-1,-1 2 3,0 2 0,6-4 0,-5-2 0,1 1-44,0-1 1,0-6 0,-4 2-1,1-3 12,-1-3 0,-2 1 29,-2-1-2,0-7 0,0-4 0,0-12 1,0-4-1,0-7 1,-2-1 1,-3 1 0,3-1 0,-6 1 0,2-1 2,0 1 0,-5-1 0,3-1 1,0-2-4,0-3 0,-3 1 0,3 4 0,0-3-14,0-1 1,-3-6 0,5 4 0,0-1 8,-2 1 0,6-6 0,-3 4 0,3 0-3,2 4 1,0 3 0,0 3 102,0-1-69,0 9 1,0 3-11,0 12 0,-6 3 0,-2 11 0,0 1-29,0 2 1,1 6 0,3-3 0,-4-1-6,-2 0 0,5 4 0,-5-6 0,2-1-7,4-3 1,2-1-1,2-1-65,0 1-30,0-1 70,8 1 66,-6-9 0,4-1 11,-12-8 1,-4 0 0,-7 2 0,-3 2 1,-3 2 0,2 5 0,-6-3 0,1 2-25,5 3 0,-6-3 0,0 0 0,0-1 2,3 1 0,-1-4 0,2 4-18,1-3 5,3 7 0,11-12 0,8 4 16,10-4 0,5-4 0,5-2 0,3-4-8,6-2 1,2 1 0,0-5 0,-2 3-11,2-3 1,-3-2 0,-1-1-1,-2 1-13,-4 5 1,-1-5 0,-5 5 65,-3-5 0,-4 4 53,-8 1 1,-2 7 0,-4-2-84,-6 4 0,-3 2 0,-3 2 0,1 4-1,-1 6 0,-5-3 1,0 3-1,0 1-38,-3 3 0,9 1 0,-3 1 6,7-1 1,3 1 0,0-3-27,10-3 1,2 2 0,12-9 0,3-1 22,5-2 1,7-2 0,-4 0 0,2-2-12,4-4 1,0-1 0,-2-7 0,-3 4-8,-1 3 0,-6-1 0,5 4-23,-5-2 122,-9-7 1,-10 11 0,-12-4 0,-3 6 21,-3 6 0,1-4 0,1 5 0,3-1-54,1 0 1,6 0 0,-4-4-102,3 4 0,1-2 37,6 7 0,2-7 15,4 2 0,3-4 1,9-2 1,-1 0 0,1 0 0,-1-2-50,1-4 56,-1-4 0,-7-1 0,-6 1 0,-8 2 56,-8 4 0,-3 2 0,-3 2 0,1 0 55,-1 0 1,1 2 0,-1 2-55,1 2 1,5 2-113,0-2 1,9-2-42,-3 7 0,6-5 1,6 4 45,5-3 1,5-1 0,1-6-1,1 2-13,-1 4 1,1-4 20,-1 4 1,1-4 171,-1-2 168,-7 0-226,-3 0 1,-5 0-1,2 2-23,2 3 1,8-3-48,-3 4 1,5-4-1,-1 0 1,-1 2-14,-2 2 1,-1 0-1,7-6-33,-1 0 0,-5 0 0,-1 0-53,3 0 84,2 0 1,-1-2 14,-3-4 0,-4 2 0,-8-8 0,0-1 31,0-3 0,-2-1 0,-2-1 0,-2 1 31,2-1 0,-4 1 0,2-2 0,3-3-37,1-1 0,2 0 1,0 5-1,0 1 9,0-1 0,0 1 0,0-1-13,0 1 1,0-1 0,0 1-48,0-1 0,0 1 0,0 0 0,0-1 21,0 1 1,0 5 0,0 0-1,0-1 18,0-3 1,0-1-1,0-1 1,-2 3 21,-4 3 1,4-3 0,-4 3-18,4-4 0,2-1 0,0-1 0,0 1-4,0 0 1,0-1-1,-2 1 1,-2-1-13,-2 1 1,1-1 0,3 1 0,-2-1-2,-2 1 1,0-6 0,6-1 0,0 3 4,0 2 0,0 1 0,0 1 19,0-1 0,0 1 17,0-1-29,0 1 1,0-1-25,0 1 0,-2 5 5,-4 1 0,5-1 0,-5-6 3,4 1 1,2-1-1,0 1 6,0 0 0,0-1 0,0 1 29,0-1 0,0 1 0,0-1-11,0 1 0,0 5 0,0 0-8,0-1 1,-2 5-1,-2 0-2,-2 1 0,-2 5-1,3-4 0,3 2-17,-4-2 0,2-2-11,-2-3 23,4-5-11,-13 7-85,13-1 0,-8 0 40,4 4 0,2 2-38,-7-7 119,-1 7 81,-6-12 1,9 12 7,3-7-90,4 7 0,2-6-40,0 4-17,0 4 122,0-5 1,2 18 0,2 3-82,2 0 0,-1-1 0,-5 5 1,0-1-9,0 1 0,0-1 0,0 2 0,0 3 12,0 1 1,6 8-1,0-2 1,0 4-5,2 2 1,-6 0 0,3 0-1,-3 0-13,-2 0 1,0 0 0,2 0 0,2 0 10,2 0 0,0-6 0,-4-2 0,2 0-43,2 0 0,1-6 0,-3 3 24,2-5 0,0-1 1,-4-3-20,4-3 1,-4-3 21,3-3 1,-3-6 5,-2 0 1,-2-6 0,-2-7 0,-1 1-6,1-1 1,2-9-1,2-3 1,0 0 52,0 0 1,-6-4 0,0 3 0,2-1-59,2-4 0,-3 4 0,-3-2 0,0-2-31,0-2 0,-3-2 0,3 0 0,0 2 57,0 4 1,-3-2 0,3 6 0,0-1 29,0 1 1,3 2-1,5 5 1,0 1-32,0-1 1,0 1 4,0 0 0,0-1-72,0 1 24,-8 7 0,4 2 37,-8 8 0,8 8 1,-1 4-1,3 3 5,2 3 1,0-1 0,0 2 0,0 5-22,0 5 1,0-2-1,2 2 1,1 0-15,3-2 0,0 4 0,-4-7 1,2-3 19,2-2 0,2-3 1,-5-2-1,5-5 3,2-1 0,-4 4 0,5-7-22,3-1 19,-6-2 0,-1-4 1,-7-4-17,0-5 1,-2-5 0,-1-1 43,-3-1 1,-2-5 0,4-2 0,-2 0 21,2-1 1,-3-5 0,1 2 0,2-4-34,2-2 1,-4 6 0,0 0 0,1 0 8,-3 2 0,6 2 0,-6 9 0,2 3 73,0 1 1,1 6 36,5-6-49,-8 9-85,6-13 1,-4 14-67,12-4 31,-4 4 22,6-5 21,-8 5 0,2-6 0,3 8-10,-3-8 0,12 4-22,-8-7 1,7 7 8,-1-2 5,-4-4 32,-1 8 0,-7-7 77,0 3-31,0 4 8,0-6-60,0 24 0,0-5 1,0 12-1,0-1 8,0 1 1,0-2 0,0 9 0,0 1-6,0 2 0,0 2 0,0-1 0,0 1-9,0 0 1,6 6-1,2 0 1,0 0-27,0 1 0,-1-5 1,-3 6-1,4-2 9,2-1 1,-6 7 0,3-6 0,-1-1 10,0 3 0,2-6 0,-4 4 0,1-4-2,-1-3 1,4 1 0,0-2-1,0-2 19,-1-1 1,7-7 0,-2 6-1,3 0 3,3-2 1,-1 4-1,1-7 1,-1-1-4,0 2 1,1-4 0,-1 7 0,1-1-13,-1 0 1,-1-6 0,-3 3 0,-1-5 6,2-2 0,-5-1 0,1-2-20,-2-3 0,0-5 21,-3 6 1,-3-7 65,4 7-53,-4 0 0,-2 5-5,0 1 0,0-7-17,0 1 1,0-6 0,-2 3 3,-4-1 0,4 6-13,-3-3 1,3-1-52,2 2 32,0-8 7,0 3 1,-2-9-1,-2-3-57,-2-7 0,-8-5 78,3-7 1,-3-1 0,3-4-1,3 6 32,0 3 1,6 3-1,-6-1 2,1 1 1,5 5 103,-4 1-275,-4 7 118,8-4 1,-6 10-1,8 4 30,0 5 0,0 5 0,0 3 0,0 3-22,0 1 0,6 0 0,0-5 0,-2-1 30,-2 1 1,4-7-1,1-1-18,3-2 0,-6-1 0,4-3-3,0 2 0,-7-2-1,5-10 1,-4 2 6,-2-7 0,-2 5 0,-4-4 18,-5 2 1,-3 1-1,1 3 1,1-2-10,-2 2 1,-1 2-1,-3 2-49,1 0 1,1 2-1,3 2-94,1 2 1,1 5 61,-7-5 1,8 2-154,5-2 244,3-4 1,9 6-1,5-8 1,-2 0 40,1 0-53,-7 0 1,2 0 0,-12-2 15,-5-4 1,-5 4 0,-1-4-1,-3 4-11,-3 2 1,4 0-1,-7 0 1,1 0-27,-4 0 1,-4 0 0,-2 0 0,0 0-6,0 0 0,-4 0 1,3 2-1,3 2 20,0 2 1,7 0 0,3-6 0,4 0 17,1 0 1,7 0-72,-1 0 0,10-2 10,2-4 1,8 2-1,9-8 1,1-1 8,-1-3 0,1-7 0,1-2 0,2-1 13,3 1 0,-1 0 1,-8 4-1,-1-5 2,-2-1 0,-3 4 1,5-4-1,-4 2 50,-3 3 1,-1 3 0,-6 1 52,0 1 0,-8 7 0,-3 4-53,-5 4 1,-7 2 0,-2 2 0,0 4-12,-1 6 0,-5 3 1,2 3-1,-4 1-27,-2 4 0,-4 3 1,3 5-1,3-4-13,0-2 1,2 4 0,1-5 0,7-3-9,4-2 1,3-7 0,3-2-35,1-3 0,8 1 1,0-4 30,8 2 0,8-2 1,9-10-1,4-6-7,3-3 0,6-5 0,7-1 0,-2-2 3,-2 1 0,4-5 0,-1 0 0,-1-2 24,-2 0 1,-2 2 0,-2-4 0,-4 3 18,-6 3 1,-5 2 0,-5 5 105,-1 1-42,-8 0 0,-10 7 0,-11 4 0,-3 4-68,1 2 0,-6 6 1,-4 2-1,-4 1-13,-2 5 1,0-1-1,-2 1 1,-2-2-6,-2 1 0,0 3 1,7 1-1,-1 3 5,0 3 1,0-4 0,2 5 0,4-5-27,5-1 0,5-1 0,2 0-22,-1 1 0,10-6 0,8-3 5,10-1 1,7-4-1,7-10 1,5-4 7,4 1 1,4-13 0,2 5 0,3-3 16,3 1 1,-6 0-1,1-3 1,-3-3 30,-2-2 0,-2 4 0,-2-5 0,-6 3 35,-5 4 1,1 2 0,-11 1 75,0 1 0,-5 1 1,-10 4-79,-7 7 1,-5 5-1,-7 5 1,-5 7 2,-4 4 0,-2 7 1,0 0-1,0 0-16,0 3 0,2-5 0,2 6 0,4-2-34,2-3 0,8 1 1,7-4-1,2-3-46,4-1 1,2 1 12,2 1 1,8-7-1,4-4 1,3-4-11,3-2 1,-1-2-1,3-4 1,1-5 6,2-5 1,6-3-1,-4-3 1,1-1 43,-1 2 0,0-7 0,-4-1 0,3-4 32,-3-2 1,-1 1-1,-3-3 1,-1-2 19,-5-2 0,3 0 0,-8 8 0,-3 2-13,-1 2 0,-2 8 0,0-2 157,0 3 0,-2 5-209,-3 3 1,-5 6-1,-8 12 1,3 6-47,3 3 0,-3 5 0,3 3 1,-3 6 30,-3 4 1,1 2-1,1 0 1,5-2-31,5-4 1,-2-2-1,2-6 1,2 3 1,4-1 81,6-6 0,4-7 0,7-6 0,1-8 1,-1-6 0,1-7-32,-1 0 1,-1-3-1,-3-1 1,-3-4-19,-2-3 0,-1 5 1,-3-6-1,2-2 28,-2-2 0,4-4 0,-2-2 0,-1-1 20,3 1 0,-6 4 0,6 4 0,-2 4 62,-1 1 0,1 9-62,-6 5 0,0 10 0,-2 2 1,-3 12-48,-7 9 1,-4 1 0,-3 9 0,-2 4-35,-3 3 1,-1 3-1,4-6 1,-3 0 22,3 0 0,2-2 0,3-4 0,5-6-39,5-3 0,-2-3-44,2 1 93,0-1 0,8-7 0,4-4 0,4-6-3,0-6 0,5-4 0,-3-7 13,3-1 0,3 1 0,-1-3 0,1-1 11,-1-2 1,6-8 0,1 2 0,-3-4-8,-2-2 0,-3 0 0,-3 2 0,-1 4 62,2 5 0,-5-1 0,1 2 266,-2 1-283,-2 11 1,-8 3-1,-4 10 1,-4 4-74,1 5 0,-13 7 0,5 3 0,-3 4 1,1 3 0,1-1 1,1 2-1,0-4 11,-1 0 1,3-5 0,1 3-12,2-4 0,8-1 19,-1-1 1,5-7-1,5-6-5,7-8 0,4 0 0,1-7 1,1-3 9,-1-2 1,-5-7 0,-1-2 0,3 0-1,1 0 1,-3-5 0,-2 5-1,-3-2 13,-3-4 0,4-2 0,-2-2 1,-2 2 43,-2 4 0,-2 4 0,0 7 35,0 1 0,-2 1-59,-4 5 0,2 3 1,-6 10-1,1 2-5,-1 2 1,4 7-1,-3-1-26,1 3 1,-4 3 0,6-1 0,2 1-66,2-1 1,2 1 0,0-1-39,0 1 0,0-1 67,0 0 0,8-7 62,4-4 0,-2-4 1,-1-4-1,1-4-2,0-6 1,-5 3-1,5-3 1,-2-1-7,-4-3 1,0 1-1,0 1 1,1 2 74,-1-1 0,-2 3 194,-2-2-233,0 8 0,0 10 0,0 14-42,0 5 0,2 2 0,2 6 0,2-2-94,-2 0 0,-2 12 0,-2-8 45,0 2 1,0-6-1,0-4 1,0 0-67,0 0 0,0-11 1,0 1 92,0-1 1,2-3 29,3-1 1,3-12-1,6-12-11,-3-3 1,-7-3 0,2 1 0,-4-1-9,-2 1 0,0-1 1,0 1 14,0 0 0,-2 1 63,-4 4 1,2 5 0,-7 9-50,-3 3 1,5 7 0,-3 11 0,-2 6-12,-1 4 0,-3 4 1,1 2-16,-1 2 1,3 0 0,1-6 0,5-3 0,1 0-40,4-3 1,2-8 0,2 2-34,0-3 0,2-11 62,4-3 1,3-6 0,7-6-1,-2-5 5,-3-5 1,1-1 0,3-3 0,-1-1 10,-2-2 0,-7-8 0,5 4 0,-2-3-7,-4 1 1,4 2 0,-3-4 118,-1 2 1,-8 8 0,-3-1-43,-3 9 1,-2 5 0,-5 8-1,-1 2-60,1 4 0,5 3 0,1 11 0,-1 1-30,2 2 1,-3 1 0,5-7 0,0 1-29,0-1 1,3 1-301,5-1 326,0 1 1,1-9 0,5-5 7,6-8 0,-2 0 1,1-7-1,1-3 4,-2-1 0,5-9 0,-5 1 1,1 0-6,1-3 0,-6 1 0,4-6 1,-1 2 52,1-2 1,-6 4 0,2 0 124,-4 2 0,-4 3-115,-4 11 1,-4 3 0,-7 10 0,-1 4-26,1 5 0,-1 5 1,1 1-1,-1 3-26,1 3 0,0-4 0,-1 5 1,1-5-156,-1-2 1,8 1 41,5-1 93,3 1 1,4-9-1,3-5 1,7-6-11,4-3 1,1-9 0,1 2 0,-3-3-22,-3-3 0,1 1 1,-5-1-1,0 1 13,0 0 0,-1-1 0,-3 1 1,2-1 41,-2 1 0,-2-3 1,-2-1-1,0-2 15,0 1 1,2 1 0,2 0 0,1-3 16,-1 3 0,-2 0 1,0-1-1,2-1 22,2 2 0,0 1 0,-4 5-21,4 3 0,-5-3-61,5 3 0,-2 4 1,0 0 16,2 1 1,2 5 0,-4-6-12,1 0 1,7-2 10,-6-7 1,0 5 13,-6 1 1,0 5-1,0-6-6,0 8 1,-2-3-1,-4 7 0,2-6 0,-8 0 0,8-2 0,-1 2 0,3 3 0,2-9 0,0 6 0,0-6 24,7 9 1,-3-5 61,8 8 1,-6 0-45,5 0-29,-7 0 91,4 0-1,-8 0 0,-2 6-89,-4-1 1,4 9-11,-3-2 1,-3-3-1,0 3 40,-2 2-42,6-7 0,-3 9 1,7-5 0,-2 5 0,-2 1-2,-2 1 0,0-1 1,4 1-4,-4-1 0,5-5 1,-7 0-1,2 1 0,0 3 0,-5-5 1,3 1-1,0 2 3,0 1 0,-3 3 1,3-1-37,-2 1 1,6-1 0,-2 0 24,4 1 0,1-6 0,-3-1 9,-2 3 0,0-5 1,4 1-1,-2 0-5,-2 0 1,1-5 0,3 7-10,-4 2 1,2 1-1,-6 3 1,0-1 1,1 1 0,3-7 1,-4 1-1,3 1-12,3 3 1,-6 1 0,0 1 11,1-1 1,-5-5 0,6 0 0,-2 1 0,-1 3 0,-7 1 0,3 1 0,1-3 21,3-3 0,5 1 0,-4-5 1,0 2 2,1 3 1,3 1-1,-4 0 1,0-3-10,1 3 0,-3 1 1,-3 3-8,3-1 1,2-5 0,6 0-11,-1 1 0,-9 3 0,4 1-2,1 1 1,-1-1 0,4 1 6,-6-1 0,5 0 0,-1-1 1,2-2 7,0-3 1,-5 1 0,3 3-20,-2-3 0,4 2 0,-3-7 13,1 3 0,-4-4 0,4 4-8,-1-3 1,3 5 0,-4-4 17,2 1 0,1-5 29,1 2 1,2-4-14,-8-2 0,1 0-17,-7 0 0,7 6 0,-1 0-2,-2-2 1,5-2-2,-3-2 1,0 0-7,-5 0 1,5 0 18,1 0 1,5 2-2,-6 3 1,8-1 44,-2 8-56,5-8 1,1 5-3,0-3 1,-2-4-5,-4 4 0,2-4 4,-8-2 1,6 0-1,-5 0 7,-3 0 0,-1 0 1,-3 0 64,1 0 0,5 0-63,0 0 1,7 0 7,-7 0-56,8 0-61,-4 0 99,8 0 0,2 6 8,4 0 1,4-1-4,7-5 1,-5 6 0,0 0-2,1-2 1,-3-2-3,1-2 0,1 6 2,6 0 0,-7-1 0,-1-3 0,0 2-1,-1 2 0,-3 0 1,6-6-98,1 0-18,-5 0 128,0 0 0,-22 0-4,-3 0 1,-4 0 0,3 0-4,1 0 0,-1 0 0,-1 0 1,-3 0-13,-1 0 0,0 0 0,3 0 0,-1 0 53,-2 0 1,-1 0-1,7 0 56,0 0 0,5 0-136,0 0-83,8 0 90,-3 0 1,7 2 21,0 4 1,2 1-1,1 7 7,3-2 1,0-7 0,-6 7-18,0 2 0,2-5-93,4 3 109,-4 0 1,6-1 26,-8 1 0,-2-8 51,-4 2 67,4-4-218,-6-2 1,8-8 156,0-4 0,0 2-82,0-1 0,2 5-23,4-6 1,4 7 7,7-7 1,0 6 0,1-4 0,-1 1 11,1-1 1,-1 6-5,1-2-219,-1 4 152,-7 2 31,-2 0 1,-22 0 22,-3 0 0,-5 0 0,5 0 1,-1 0-5,1 0 1,-6 0-1,-1 0 1,3 0-20,2 0 1,-1 0-1,-1 0 1,-2 0 25,1 0 1,3 2 0,1 2-47,1 2 215,7 0 0,2-14-131,8-4 1,6 3-1,2-3 1,2 0-16,3 3 0,3-1 0,1 6-9,1-2 0,-7 0 0,-1 4-169,-2-3 111,5 3 44,-11-6 0,6 6 28,-8-4 0,0 2 1,-2-7 5,-4-3 1,4 4 7,-3-1-25,-5-1-6,0 2 0,1 5 0,3 10 1,4-1 0,2 8-3,0 2 0,0-5 0,2 3 4,4 1 0,-3 3 11,9 1 1,0-1 0,5-4-6,1-7 0,-1-3 1,1-2-17,-1 0 0,0 0-4,1 0 15,-8 0 21,-3-7 1,-14-3-20,-5-8 1,-4 3 0,-1 1 4,0 3 0,-1 7 0,1-2-8,-1 4 1,1 2-1,-1 0 2,1 0 1,-1 6 0,3 2-5,3 1 1,-1-3-1,7 6-21,2 1 0,4-5 1,6 0-5,5 0 0,13-1 1,3 7 1,0-2 1,-2-8-1,-7 1 1,-1-3-1,1-2 0,-1 0 0,0 0-46,1 0 0,-6 0-12,-1 0 1,-7-2 82,2-3 0,-4 3 0,-10-14 0,-2 6 0</inkml:trace>
  <inkml:trace contextRef="#ctx0" brushRef="#br2" timeOffset="88455">15945 7371 7387,'-17'-8'-500,"-1"-4"0,8 3 0,3-1 492,-1 2 1,4 3 291,-8 5-232,9 0 0,-3 0 0,12 0 18,5 0 1,5 0-1,1 0 1,1 0-8,-1 0 1,8 0 0,4 0 0,4 0-61,2 0 1,0 0 0,0 0-1,0 0-53,0 0 0,6 0 0,0 0 0,-3 0 12,-1 0 0,-4-6 0,-2 0 0,-2 0-17,2-2 1,0 4 0,-1-5-1,-7-1-43,-4 0 1,-1 4-181,-1-5 278,-7 7 0,-10-12 0,-10 7 0</inkml:trace>
  <inkml:trace contextRef="#ctx0" brushRef="#br2" timeOffset="88768">16032 7284 7113,'-9'0'-394,"1"0"0,10 0 0,2-2 461,2-4 0,1 4 0,-1-4-6,6 4 1,1 0 0,1-2 0,-2-2-13,1 3 1,9 1 0,1 2-1,0-2-33,2-4 0,-3 4 0,5-4 0,-2 4-160,-4 2 0,5 0 0,-3 0 144,-2 0 0,-1 0 0,-3 0 0</inkml:trace>
  <inkml:trace contextRef="#ctx0" brushRef="#br2" timeOffset="89068">15875 7266 6002,'18'0'110,"-1"-2"0,1-2 1,-1-2-54,1 3 1,-1 1 0,0 2 0,1-2-40,-1-4 0,7 4 0,1-4 1,0 4-96,0 2 1,4 0 0,-3 0-1,-1 0 9,0 0 0,0 0 0,-3 0 0,1 0 28,-2 0 0,-1 0 0,-3 0 40,1 0 0,-1 0 0,1 0 0</inkml:trace>
  <inkml:trace contextRef="#ctx0" brushRef="#br2" timeOffset="89385">15945 7179 7569,'-17'0'-1300,"7"2"1167,4 4 0,4-3 159,2 9 1,2-8-1,2 4 92,2-1 0,7-3-91,-1 8 1,4-6 0,1 4 0,0-3-12,1-3 0,1-2 0,3-2 0,3 0-21,2 0 1,0 0 0,4 0 0,-2 0-9,2 0 0,2 0 0,2 0 1,0 0-13,0 0 1,0 0-1,0-2 1,0-2 24,0-2 0,0 1 0,0 5 0</inkml:trace>
  <inkml:trace contextRef="#ctx0" brushRef="#br2" timeOffset="91040">16329 7266 7264,'2'10'-644,"2"-6"1,4-6 632,2-4 1,-1-2 0,5 4-1,-2-3 52,1-3 0,3 0 0,1-3 0,1 1 36,-1-2 1,0-1 0,1-3 0,-1 1-42,1-1 0,-3-1 0,-1-2 0,-2-3-29,1 3 1,-3 0 0,2-1 0,-1-1 25,-1 2 1,3-5 0,-5 1 0,0 0-70,0 0 1,3 2-1,-3 5 1,0-1 36,0-5 1,3 5 0,-3-4 0,0 3 32,0 3 1,5-1 0,-1 1 0,3-1 8,3 1 1,-7 5-96,1 1 22,0 7 0,-3-2-4,-3 12 0,-10 3 16,-1 9 0,-7-6 0,4-3 40,-2-1 0,5 6-20,-7-3 1,2 5 0,-3 1 0,3 1 2,2-1 0,-5 1 1,1 1-1,-4 2-42,-1 3 0,0 7 0,-3-4 0,-1 2-1,-2 0 1,-1-6 0,5 5 0,-2-3 16,-3-4 1,1-1 0,7-3 0,3-1 16,1-5 0,6 3 0,-3-6 0,-1-1-57,0 1 56,6 6 1,-3-10-5,7 7 0,0-9 0,2-2 20,3-10 1,3 1-1,6-3 1,-5-2-14,-1-1 1,4-3 0,-4 1 0,1 0 14,5-1 1,-4 1 0,-1-1 0,1-1-7,0-5 0,-1 5 0,5-6 1,-2 0 12,1-5 1,3 3-1,1-2 1,1 0 9,-1 2 1,1-4 0,-1 8 0,0-1-14,1-1 1,-3 12 0,-1-5 69,-2 3-27,-1-1-43,-1 6 7,-2 3 0,-8 5-23,0-4-26,0 4 0,6-8 16,-1 4 1,7 2 0,-6-7 7,-2-3 1,-2 5 0,-2-3 1,0-2 1,0 5-1,2-3 0,4-2 1,-5-1-1,7-3 1,-2 1 6,0-1 0,2 7 0,-5-1 0,5-1 6,2-3 1,-6-1 0,4-1-14,-1 1 1,-5-1-13,4 1 0,-4 5-19,-2 0 0,0 7 0,2-5-40,4 2 0,-2-5 63,7 1 1,1-2 0,4 1 11,-5 1 1,-1 8 0,-6-4 57,2 1 0,1 5-48,-1-4-53,-4 4 0,6 0 24,-8-4 1,0-3-21,0-9 1,0 6 47,0 1 1,0-1 42,0-5 0,0-1-24,0 1 1,2 7-35,4 4 1,-4 2-37,3-1 1,-1 3 28,2-4 0,-2-2-5,8 2 46,-9-7 124,5 11-191,-8-6 0,-8 8 1,7 2-82,-5 4 86,-4-4 1,8 7 66,-4-3-11,4-4 0,4 6 1,4-10-61,6-4 1,-3 4 19,3-4 1,-6 4-296,6 2 334,-9 0 0,5 2 123,-8 4 0,2-4-71,4 4 0,4 2 0,5-1 1,-3 3-29,-6 4 0,1 1 0,-1 3 1,0-1-51,2 1 1,-6 5-1,4 0 1,-5 0-21,-1 3 1,0-5-1,2 6 1,2-2 20,2-3 1,2 3 0,-4 0 0,2 0 2,-3 1 1,-1 5 0,-2-4 0,2 2 31,4 0 0,-4 0 0,4 6 0,-2 0-41,2 0 0,-4-6 0,5 0 1,-1 0-57,0-2 0,2 6 1,-4-5-1,1 1 41,-1 0 0,0-6 0,0 4 0,2-1-16,-2-5 1,-2 4 0,-2-2 0,0-1 35,0-3 0,-2-1 1,-2-1 49,-2 1-54,0-9 0,8 5-23,4-8 0,-2-1 1,8-6-583,1-5 609,3 4 0,1-14 0,1 7 0</inkml:trace>
  <inkml:trace contextRef="#ctx0" brushRef="#br2" timeOffset="91272">17307 6760 7569,'0'-18'-219,"0"1"570,0 7-648,0 2 1,0 10-1,0 4 268,0 6 0,6 3 1,2 3-1,0-1 5,-1 1 1,5 5 0,-4 0 0,0-2-70,-1-1 0,5 3 0,-6 0 0,0-1-90,1-3 0,-5-1 183,4-1 0,-4-7 0,6-2 0,2-8 0</inkml:trace>
  <inkml:trace contextRef="#ctx0" brushRef="#br2" timeOffset="91722">17325 6358 7569,'9'-8'-69,"1"6"1,-6-5-791,2-1 774,0 6 0,-6 2 1,2 11 89,3 5 0,-3-4 1,4-1-1,-4 3 17,-2 1 0,0 3 1,0-1-1,0 1 20,0-1 0,0 3 1,0 1-1,0 2 8,0-1 0,-2-3 1,-2 0-1,-2 3-33,3 1 1,1 0-1,2-5 1,0-1-15,0 1 1,0-1 0,2 1-1,1 1 5,3 4 0,6-1 0,-4 5 0,-1-2-52,1-4 1,4 1 0,-6-1 0,0 2 11,1-1 1,-5-3 0,4-1-27,-4-1 0,-2 1-73,0-1 0,0-5-141,0-1 272,0-7 0,-8-4 0,-1-10 0</inkml:trace>
  <inkml:trace contextRef="#ctx0" brushRef="#br2" timeOffset="92472">17464 6637 7569,'0'-17'-388,"-7"-1"-28,-5 1 1,4 5 406,2 1 0,-1 5 394,1-6-21,0 8-302,6-3 0,0 9 1,0 5-1,2 9-24,4 5 1,-4 10 0,4-2 0,-4 2-176,-2-2 1,0 4-1,0-5 1,1 1 86,5 0 0,-4-8 1,4 2-1,-4-3-104,-2-3 0,0 1 0,0-1 7,0 1 0,0-1 99,0 1 1,-8-3-1,-3-1 1,-5-5 53,-1-1 0,-1 0 0,1-4 0,-3 2-7,-3-2 1,4-2 0,-7-2 0,3 0 46,0 0 1,-6 1-1,3 3 1,1 2-9,0-2 1,-4-2 0,6-2 0,1 0 179,3 0 1,1 0-40,1 0-210,7 0 0,4 6-1,12 0 0,-2 5 0,8-5 1,1-2 19,3-2 1,1-2 0,1 0 0,-1 0 1,1 0 0,-1 0 0,1-2 0,-1-2 11,1-2 1,-1-5 0,-1 3 0,-3 0 29,-1 0 1,-6-5-28,5 1 0,-9 4 46,-2 3 1,-2 3 0,-9 2 0,-3 0 0,-2 0-48,-1 0 1,0 0-1,-1 0 1,1 2 5,-1 3 0,1-3-60,-1 4 1,9 4 2,3 1 1,4-1 0,2 2 0,0 1-17,0 3 1,8-1 0,1-1 0,3-2-21,0 1 1,-7 3 0,7 1 54,2 1 1,1-7 0,3 1 1,-1-8 0,0 0 187,1-8 0,-6-4 0,-3-5 0,-1 1-27,-4-2 0,0 1 0,0-1-192,2 3 1,-3 1 55,-8-2 1,1 4-439,-8 8 441,0 0 0,-5 8 0,-1 2 0</inkml:trace>
  <inkml:trace contextRef="#ctx0" brushRef="#br2" timeOffset="92712">17290 6795 7569,'8'17'-563,"-6"-7"1,7 5 484,-3-3 0,-4 9 0,4 3 1,-4-3 78,-2-2 0,6 5 0,-1 1 0,-1 0 6,-2 0 0,-2 0 1,0-3-1,0 1-51,0-2 1,2-1 0,2-3 0,2 1-17,-2-1 60,-2 1 0,-2-1 0,0 1 0</inkml:trace>
  <inkml:trace contextRef="#ctx0" brushRef="#br2" timeOffset="93305">17255 7196 7115,'-8'12'-629,"-4"0"0,3-9 848,-3 3 0,2-2 0,-3 0-233,1 2 0,6 0 0,-5-6-13,-3 0 0,-1 0 1,-3 0-1,1 0 13,-1 0 0,1 5 0,-1 1 0,1-2 13,-1-2 0,-1-2 0,-2 0 0,-3 2-8,3 4 0,2-2 1,-1 5 2,-3-1 1,4 4 0,-5-4-141,5 1 88,1-5 1,1 4 16,-1-8 0,1 0 0,-1 0 0,1 0 42,0 0 1,-1 0 0,1 0 0,-3 0-21,-3 0 1,2 0-1,-8 2 1,-1 2 19,3 2 0,-6-1 0,6-3 1,-2 2 39,0 2 1,8 0 0,-3-6 0,5 0 373,1 0-276,1 0-49,7 0 1,10 0-80,12 0 0,3 0-240,3 0 1,-8 2 181,-5 4 1,-1-4 85,2 3 0,-2-3 40,8-2 0,-7 0 0,7-2-52,2-3 1,1 1 0,3-6-22,-1 2 1,2-3 0,3 5-1,1 0 1,-2 0-23,-1 0 1,3-1 0,2 3 0,3-2-51,3 2 1,0 2 0,0 2-1,-2 0 27,2 0 0,-4 0 1,0 0-1,-2 0-19,-3 0 1,-3 0-1,-1 0 1,-1 0 57,1 0 0,-9 8 0,7-6 0,-7 6 0</inkml:trace>
  <inkml:trace contextRef="#ctx0" brushRef="#br2" timeOffset="93573">16417 7406 7569,'17'0'-801,"1"0"1,-7 2 723,1 4 1,-6-4 0,5 5 76,3 1 0,1-6 0,11 6 0,1-8 0</inkml:trace>
  <inkml:trace contextRef="#ctx0" brushRef="#br2" timeOffset="93671">16696 7441 7340,'35'0'0,"-2"0"-629,-4 0 0,2-6 629,-8 0 0,1 0 0,-7 6 0</inkml:trace>
  <inkml:trace contextRef="#ctx0" brushRef="#br2" timeOffset="93837">16486 7423 7569,'18'0'-744,"-1"0"1,1 2 699,-1 4 0,9-4 0,3 4 1,4-4 43,2-2 0,15-8 0,4-2 0</inkml:trace>
  <inkml:trace contextRef="#ctx0" brushRef="#br2" timeOffset="95457">21184 6672 7433,'0'12'-595,"2"-2"0,4-3 467,6-3 1,3-2-48,3-2 175,-1 0 0,-7 8 0,-2 2 0</inkml:trace>
  <inkml:trace contextRef="#ctx0" brushRef="#br2" timeOffset="96114">21272 6725 5986,'-12'-10'-226,"2"2"329,3 0 0,1 5 286,6-9-329,0 0-55,0-5 1,-2 1-18,-4 5 1,-4 3 50,-7 8 1,5-2 194,1-4-215,7 4 33,-4-6 1,8 10-44,0 4 0,0 4 0,0 7 0,0 3-41,0 3 0,6-4 0,0 7 0,-3-3-51,-1 0 0,-2 3 0,2-7 0,2 2-38,2 1 1,2-13 67,-2 9 1,1-10 86,5 3 1,2-9 0,-9-2 59,-1-10 0,-2 1 1,-2-3-144,0-2 1,-2 5-1,-2-3 35,-1-1 17,-1-3 0,0-1 0,0-1-8,2 1 0,2-1 0,2 1 0,0-1-5,0 1 0,0-1 0,0 1 14,0-1 0,0 1 1,0-1 42,0 1 0,0 5-69,0 1 5,0 7 0,0-2 0,-2 10-36,-3 2 1,3 7 34,-4-1 0,4 3 0,4 3-4,4-1 1,-4 1 0,3-1 3,-3 1 1,4-7 16,0 1 1,2-2-12,-2 1-9,-5-3 0,5-8 17,-12 0 49,-3-8 0,-1 5 0,2-9-8,1-2 0,5-1 0,-6-3-42,0 1 1,4-1 0,-6 1 0,1-1-100,-1 1 1,0-2 0,-3-3 103,1-1 0,-7-8 0,-8 4 0</inkml:trace>
  <inkml:trace contextRef="#ctx0" brushRef="#br2" timeOffset="104885">20975 6358 7512,'-16'-17'-242,"5"-1"1,5 3 146,12 3 0,3 4 0,9 8 0,-3 2-17,-3 4 0,3 4 0,-3 7 0,2 1 76,-3-1 1,3 2-1,-8 3 1,-2 1-24,-2-2 1,-2-1 0,0-3 0,0 1 55,0-1 1,0 1-1,2-1 26,3 1 0,-3-1 0,6-1 28,0-5-43,-6-3 1,7-8 14,-3 0-44,-4 0 1,6-8 0,-8-3 0,0 1 17,0-2 0,0 6 10,0-5 0,0 5 0,0-6 2,0-1 0,0 3 0,-2-2 0,-2-1 40,-2-3 1,-1 1 0,3 1 0,-2 2-11,2-1 0,-4-3 1,2-1-1,3-1-14,1 1 0,2 0 0,0-1 0,0 1 2,0-1 0,0 1 0,0-1 0,0 1-124,0-1 0,0 7-67,0-1 0,0 6 125,0-5 120,0 7 1,-2-2 7,-4 12 1,4-2 0,-4 7 0,4 3-13,2 1 1,0 9 0,0 1-60,0 2 0,0 2 0,0 6 0,0 0 0,0-2-26,0-4 1,0 2-1,0-8 1,2 1-47,4 1 0,-4-12 0,4 5 11,-4-3 128,-2-7 1,2 0 0,1-10-16,3-4 1,0-4 0,-6-7-128,0 0 0,0-1 0,-2 1 0,-2-1-17,-2 1 0,-1-1 0,3 1 0,-2-3 40,2-3 0,-4 4 0,2-7 0,3 3 20,1 0 1,2-6 0,0 4 0,0-1 28,0 1 0,0-4 0,0 6 0,0 1 93,0 3-102,0 1-4,0 9 0,-2 1 0,-2 10 0,-2 4-18,2 5 0,2 11 0,2 1 0,0-2 46,0-1 0,0 3 0,0 2 0,2 2-31,4 5 1,-2-5 0,6 0-1,-1-2-21,1-4 1,2 5 0,3-3 0,-1-2-17,-3-1 1,-5-5-1,4-1 1,0-5-13,-1-1 77,-5 6 1,4-14-31,-8 0 1,0-8 0,0-9 0,0-1 68,0 1 1,-6-3 0,0-1-1,0-2-38,-1 1 1,3-3-1,-6 0 1,2 0 40,4-1 1,-3-3-1,-1 4 1,0 0-36,0 0 0,3 1 0,5 7 0,0-1-14,0 1 1,0 5-139,0 1-15,0 7 26,0-4 135,0 8 0,-2 12 1,-2 1-1,-2 1 47,2 1 1,2 1 0,2 1 0,0 1-54,0-1 1,0 3 0,0 1 0,0 4-33,0 2 0,2-3 0,2 3 0,2-2-5,-2-4 0,-2 1 0,-2-1 0,2 2 1,3-1 1,-3-1-1,4 0 1,-2 3 12,2-3 1,-2 6 0,5 0 0,-1 3 9,-4-1 0,4-6 1,0 6-1,-1 0 31,1-2 1,-2 4 0,-4-5 0,2-1-4,2 0 1,1 4 0,-3-6 0,2-1 5,-2-3 1,4 1 0,-1 1 0,1 2-68,0-1 1,6-3-1,-5-2 1,1 3 32,-4 3 1,1-4-1,-1 7 1,-2-3-106,-2 0 1,-2 1 0,0-5 0,0 2 72,0 3 1,0-1 0,0-6 0,0 1 19,0-1 1,6 1 0,0-1 23,-2 1 0,-2-7-15,-2 1 0,0-6 8,0 5 79,0-7-49,0 4 150,0-8-237,7 0-3,-5 0 1,8-2 32,-4-4 0,-4 2 140,4-7 1,-4-1 22,-2-5 0,0 5-38,0 0 0,5 7 0,3-5-107,2 2 0,1 2 0,7 6 0,-1 0 29,1 0 1,-1-2-1,1-2 1,-1-1 63,1 1 0,5 2 0,2 2 0,2 0-90,4 0 1,0 0 0,1 0 0,-3 0-53,2 0 0,2 0 0,2 0 0,0 0-44,-1 0 0,-4 6 0,-1 1 0,0 1 33,-2 0 0,4 0 0,-6-4 1,0 1 14,1-1 1,3 0-1,-4 0 1,0 2 3,0-2 1,5-2-1,-7-2 1,0 0 55,2 0 1,-5 0-1,5 0 1,-2 0 9,1 0 1,-1 2-1,-4 2 1,3 1-24,1-1 1,0-2-1,-5-2-7,-1 0 0,-5 6-24,-1 0 0,-7 2 0,4-5-88,0 3 0,-6 2 72,4-2 1,-3-4 33,3 4 0,-2 1 133,8-1-121,-8 0 0,3-8 8,-7-4 0,0 2 3,0-7 1,0 5-11,0-6 1,-2 6-23,-3-5 1,-5 7-1,-8-2 1,1 4-77,0 2 0,-3 0 1,-1 0-1,-4 0-66,-3 0 1,-1 0 0,-8 0 0,-1 0 78,-3 0 1,-6 0 0,5 0 0,-1 0 66,0 0 0,-3-6 0,5 1 1,2 1-38,2 2 0,2 2 0,-2 0 0,-1 0 30,-3 0 0,0 0 1,8 0-1,2 0 91,2 0 1,8 0-1,-3 0 102,5 0 1,7 0-163,1 0 1,9 0-1,2 0 1,9 0 11,7 0 1,9 0-1,4 0 1,4 0 6,2 0 0,0-2 0,0-2 1,0-2 27,0 2 1,6 2-1,-1 0 1,-1-2 57,-2-1 0,4-3 0,2 4 0,-1-2-7,1 2 1,5-4 0,-1 3-95,3 1 0,-3-4 0,0 0 0,-1 0 1,-3 1-1,-8 3 1,0 0-1,-8 0-284,0-2 222,-2 0 1,-17 6 20,-8 0 1,-8 0 0,-11 0 0,-4 0-36,-7 0 0,-3 0 0,-3 0 0,-5 0-44,-6 0 1,-1 6 0,-1 0-1,3-2 37,-3-2 1,-7-2 0,-2 0-1,1 0 14,3 0 0,-4 0 0,0 0 0,1 0 58,3 0 1,4 0 0,3 0 0,6 0-8,4 0 1,4 0 0,2 0-1,4 0-17,2 0 1,8 0 65,5 0-25,8 0 1,10 0 0,13 0-22,6 0 0,-1 0 1,5 0-1,2 0 33,2 0 1,2 0 0,2-2-1,1-2 25,3-2 0,6-5 0,-4 3 0,-1 0-41,1 0 0,-2-3 0,-8 5 1,-4 2-8,-6 2 0,2 0 17,-1-4 0,-7 4-30,-5-3 1,-10 3 0,-2 2-47,-10 0 1,-6 0 0,-3 0 0,-4 0-21,-6 0 0,-4 0 0,-4 0 0,-4 0-26,-6 0 0,1 0 1,-5 0-1,-1 0 43,3 0 1,-5 0-1,6 0 1,-5 0-5,3 0 0,3 5 0,-1 1 1,3 0 75,2 2 1,3-6 0,7 4 0,4-4 28,5-2 1,5 5-10,1 1 1,11 0-1,7-6-36,9 0 0,13 0 0,3 0 1,2 0 18,4 0 1,4 0 0,4 0-1,4 0 41,1 0 1,-3 0-1,5 0 1,1 0-3,-2 0 1,5-6 0,-3 0 0,3 1 29,3-3 1,-1 6 0,0-4-1,-1 4-97,-5 2 1,3 0 0,-8 0 0,-3 0 50,-1 0 1,-10 0-1,-3 0-312,-5 0 357,-1 0 0,-9-2-19,-3-4-103,-4 4 0,-4-5 0,-4 7 0,-5 0-68,-5 0 0,-9 0 0,-4 0 0,-2 0 54,2 0 1,-10 0 0,4 0 0,-2 0 7,0 0 0,-2 0 1,2 0-1,5 0 63,-1 0 0,5 0 0,1 0 0,0 0-44,0 0 1,4 0-1,-5 2 1,1 1-44,0 3 1,0 0 0,-4-4 0,4 2 0,1 2 1,3 0-1,6-6 77,-1 0 0,7 0 0,-1 0 1,10 0 44,2 0 1,10 0 0,11 0-9,2 0 0,8 0 0,-2 0 0,4 0 6,2 0 0,2 0 0,2 0 1,2-2-30,-2-4 1,3 4 0,1-4 0,0 2 7,-1-2 0,1 2 0,-4-5-81,2 1 59,-1 2 0,1 4 0,0-2 1,-4-2-15,-6 3 1,-6 1 0,-7 2-305,-1 0 280,-7 0 0,-4 0 0,-12 0 0,-6 0-15,-3 0 1,-3 0-1,1 0 1,-3 0-40,-3 0 0,2 0 0,-9 0 1,-1 0-2,-2 0 1,-9 0 0,-5 0-1,-3 0 28,-3 0 0,-5 0 0,0 0 1,0 0 46,-2 0 0,11 0 0,-1 0 0,5 0 86,6 0 0,4 0 0,6 0-35,6 0 1,11 2-15,6 3 1,6-3-1,6 6-31,6 0 0,5-6 0,5 4-67,1-4 0,0 0 1,-3 1-1,1 3 56,2-2 1,6-2 0,-3-2 0,-1 0 16,0 0 1,6 0 0,-2 0 0,4 0 1,2 0 1,0 0-1,-2 0 1,-2 0 42,-2 0 0,6 0 0,6 0 0,-4 0-6,-6 0 0,2 0 0,-6 0 0,0 0-6,-4 0 1,3 0 0,-3 0 0,-4-2 0,-5-4 1,1 4 0,-3-3-23,4 3 0,-1 0 0,-1-2-60,-3-2 116,-7 0 1,10 4-7,-8-4-133,-1 4 0,-12-5 1,-5 7 6,-4 0 0,-1 0 1,-2 0-1,-3 0-16,-1 0 0,-6 0 0,4 0 0,-3 0 41,-3 0 0,0 0 1,0 0-1,2 0-7,-2 0 0,4 0 1,-2 0-1,0 0 1,2 0 1,-4 0 0,5 0 0,1 0-45,0 0 0,-6 0 0,2 0 0,-4 0 15,-2 0 0,8 0 0,1 0 1,3 0 64,0 0 1,5 0 0,7 2-56,-3 3 0,-1-3 45,-3 4 0,7-4 0,-1-2-18,-2 0 0,5 0-2,-3 0 0,0 0 22,-5 0 1,1-8 0,3-1-1,1-1 1,8-6 0,-4 7 42,1-1 0,5-6 1,-6 7 68,0-1 1,4 0-72,-7 5 1,1 1 0,-4-6-30,3 2 1,1-5 35,-2 1 0,-1-4-48,7-1 1,0 5-1,6 1 1,-2-3-11,-4-1 1,5 3-1,-7 2 1,0 3-23,-4 3 0,3-4 1,-3 2 23,-2 2 68,7 2-59,-1 2 0,10 0 13,4 0 0,-2 0 0,7 0-9,3 0 1,-6 8 0,-1 2-1,-1 1 1,0 1 1,2 0-1,-4 5 1,1 1-3,-1-1 0,4 0 0,-2 1 0,0-1 0,1 1 1,-3-3 0,6-1 0,0-4 25,-1-3 1,3-1 0,6-6 71,-1 0 1,-5 0 13,-1 0 1,-1-8 0,2-3-73,-7-5 1,3 5 0,-2-1 0,-2-2 7,-2-1 1,-2-3 0,-2 1 0,-2 0 0,-2-1 0,-2 1 0,5-1 0,-5 1-179,-2-1 1,6 1 0,-4-3 0,3-1 50,-1-2 1,-6-1-1,6 7 1,1-2 43,-3-5 1,4 5 0,-6-4 0,0 3-3,1 3 0,-3-1 49,-5 1 1,1 5-20,5 1 0,3 9-14,8 2 1,0 7 0,0 11 18,0-1 1,0 1 0,0 1 0,0 2-14,0 3 1,0 5 0,2-4 0,2 2 7,1 4 1,9-5 0,-4-1 0,1-2 3,1 0 0,0-1 0,5-9 0,1-1 6,-1 1 1,-5-3 0,-1 0-15,3-2 0,1 5-36,3-1 60,-8-4 15,-3-1 0,-9-7 1,-2-2-8,-1-3 0,-3-5 0,2-8-32,-6 1 1,3-6-1,-1-1 1,0 3 10,1 2 1,-1-5-1,-4-1 1,3 0-71,-3 0 0,1-1 1,-1 7-1,4 0 173,2 3-57,3 3 1,5 5-30,0 8 0,0 8 0,0 9 0,0 1 5,0-1 1,0 6 0,2 2-1,1 1-22,3-1 0,6 4 1,-4-6-1,1 1-11,5 1 0,2-6 0,1 5-1,0-5 0,1-4 0,-1-1 0,1-4 14,-1-2 1,-5-3 0,0-5 37,1 0 0,-3 0 2,2 0 0,-9-7 1,1-3-27,-8 0 1,1-5 0,-9 5 0,0-2-5,3 1 1,-7-1-1,4-5 1,-3-1-19,-3 1 1,1-3 0,-1-1 0,1-2 5,0 1 0,-1-5 0,1 0 0,-1-2-6,1 0 1,1 2-1,3-5 1,3 3-1,2-2 1,2 0 0,6 2-1,0 6 80,0 3 0,0 3-58,0 0-18,8 7 0,0 10 1,3 11-1,-3 5-5,0 1 1,-6 7 0,6 1 0,-3 0 2,1 0 1,8 5-1,-2-5 1,1 0-8,-1 0 1,3 4 0,-3-5 0,3-1 4,3 2 0,-1-5 1,1 3-1,-1-4 3,1-1 0,-1-7 0,1 1 3,-1 2 1,1-1 0,-3 1 0,-1-5 54,-3-1 0,-5-2 154,6-6-179,-8 0 0,3-2 0,-8-4-10,-5-5 1,2-5-1,-8-1 1,1-1-36,1 1 0,-6-1 0,5-1 0,-5-3-123,-1-1 1,-1-8-1,1 2 1,-1-2 110,1 2 1,-1-4 0,1 4 0,-1-4 21,1-2 1,5 0-1,1 2 1,-1 4 13,2 6 1,1 5-1,5 5 1,-4 3 104,-2 2-156,6 2 1,-3 8 0,7 4 19,0 6 1,0 9 0,0 4 0,0 2 10,0 4 1,2 2 0,1 2 0,5 0 2,2 0 0,-4 0 0,5-2 1,3-2 11,2-2 0,1-2 1,0 4-1,1-3-34,-1-3 0,7 4 0,-1-6 0,0-1-10,2-3 1,-5-7-1,3-3 1,-3 1 8,-3 0 0,0-6 69,1 1 0,-8-5 50,-5-5 1,-3 1-1,-4-8-71,-3-1 0,-3-3 1,-6-1-1,3-1 1,-3 1 0,-3-3 0,-5-1 0,-1-4-26,2-3 0,-5 1 0,1-4 0,0 2-86,0-2 0,-4-2 0,3-2 0,1 2 95,0 4 0,2 2 0,7 6 1,3-3 44,1 3 1,2 7 0,-1 3 192,5-3-93,4-1-104,2-3-105,0 8 1,6 5 42,-1 10 1,1 5 0,-6 8-1,0-1 6,0 1 1,6 5 0,0 0 0,-2-2 9,-2-1 0,6 3 0,1 0 0,3-1-3,-1-3 1,1-1 0,6-1 0,-1 1 9,1-1 1,-1-5-1,0-3 1,1-1-13,-1-4 1,-5-2-1,0-2 31,1 0 0,-3-2-16,2-4 0,-9-3 0,3-9 0,-4 1 23,-2-1 0,-2 1 0,-4-3 1,-5-1-27,-5-2 0,-1-3 0,-1 3 0,1-4 2,-1 0 0,-1-6 0,-2 4 0,-3-2-8,3 2 1,2-3 0,1 7 0,3 0-1,3 0 0,-2-4 1,7 3-1,-1 1 4,0 0 0,-3 2 0,5 5 1,2 1-3,-6-1-79,8 9 0,-8 1 20,5 8 0,1 0 3,-8 0 0,0 0 1,-5 0 31,0 0 1,5 0 0,0 0 48,-1 0 0,-3 0-18,-1 0 1,5 0-55,0 0-34,9 0 74,-5 0 0,8-2 129,0-4-47,0 4 0,0-8-54,0 5 1,0 1 0,0-8-11,0-1 1,0 3 0,0-2-29,0-1 1,0 3 15,0-2 14,0 1 1,2-5 0,2 3 26,1 1 0,7 6 9,-6-6 7,7 9-91,-11-13 1,6 12 4,-8-8 1,0 7 16,0-7 1,0 6 31,0-5 0,0 5-3,0-6 1,0 6-6,0-5 1,0 5-12,0-6 1,-8 8-27,-3-2 0,1 5 9,-2 1 0,1 0 22,-7 0 1,9 1-5,3 5 1,2-4 2,-2 4 48,4 4 1,-8-8 37,5 3 3,3-3-82,-6-2 11,23 0 0,-5 2 0,8 4 1,-9 6 10,-1 3 1,-6 3 0,6-1 0,-2 1-9,-1-1 1,7 1-1,-4-1 1,0 1-18,-1-1 0,7 1 0,-2-1 0,3 0 0,3 1 0,-1 1 0,-1 3 1,-1 1-15,3-2 1,-11 1-1,11-1 1,-1 2 44,5-1 0,-3-1 0,6 0 1,-2 5 20,1 1 1,5-6 0,-6 4-1,0-1-59,3-1 0,-7 6 0,2-4-3,-7 2 1,2-5 0,-7 3-1,1-2 1,-2 1 9,-1-3 0,-5-2 0,6-3 0,-2-3-5,0-1 1,2 0 27,-3 5 1,5-1-1,8-3 33,-1-1 0,6-2 0,1 3 0,-3-3-34,-2-2 1,5 3 0,-1-3 0,-2 2-89,-1 3 0,-3-3 0,1 2 1,-3 1 1,-3 3 1,1-5 0,-5-1 0,0 0 39,0 0 0,-3 1 10,-5 7 1,0-7-5,0 1 1,0-6-1,-1 3-38,-5-1 0,-4-2 0,-7-6-41,-1 0 1,-7-8 0,-2-3 41,0-5 1,1-1-1,9-1 1,-1 1 41,1-1 1,-1 1-1,1 1 1,1 3-24,5 1 1,-3 6-1,6-4 470,-1 3-379,5 1-139,-4 6 67,8 0 0,6 8 0,0 3 0,0 3 11,1-2 1,-3 9-1,6-4 1,0 3 19,-1-1 0,1 1 1,4 1-1,-3 2 2,3-1 0,7-3 0,2-2 0,-1 1-7,-3-1 1,4-5 0,1-2-1,-1-1-44,2 1 0,-5-4 1,3 4 12,-4-3 0,-1-1-9,-1-6 1,-5 0 20,0 0 1,-9-2 0,1-2-58,-8-1 0,1-7 1,-9 4-1,-2 0-14,-1 1 0,-8-7 1,-3 2-1,1-1 41,0 1 0,-4-3 0,5 3 0,1-2 59,-2 3 0,6-3 1,-5 8-23,5 2 0,1 3 98,1 1 1,7 1-98,4 5 1,6 2 0,6 6-1,4-3-1,0 3 1,5-4-1,-5 1 1,2 1-17,-1-2 1,1 3 0,5-5 0,1 0 25,-1-1 0,1-1 0,-1-6 0,1 2 0,-1 4 0,1-4 1,-1 4 38,0-4 1,-5-2 55,0 0 1,-3-2-30,3-4 0,-4 2-129,-8-8 1,-10 1 0,-5-5-63,-7 5 0,-7-5 1,4 6-1,-2-1 20,-4-1 0,4 0 1,-3-5-1,1 1 33,2 5 0,-4-5 0,8 7 467,2-1-333,1 2 0,12 10 1,8 2-68,10 2 1,6 7-1,3-1 1,2 4-13,3 1 1,1-1-1,-4-3 1,4-1 2,3 1 1,1 1 0,6 0 0,0-5 2,-1-1 1,-4 4 0,-3-7 0,0-1 15,0-2 0,-4-2 0,5 0 0,-3 0 42,-4 0 0,-2 0 1,-1 0-5,-1 0 0,1 0 189,-1 0-133,1 0-109,-8 0 0,-10 0 0,-12 0-97,-4 0 0,-1 0 1,-1-2-1,1-2-10,-1-1 1,1-3-1,-2 4 1,-3-4 19,-1-1 0,-8 3 0,4-4 1,-2 0 40,0 1 1,1 3-1,-3-4 1,4 0-16,2 1 1,2 5 0,3-4 215,-3 0 0,4 0 0,-5-3-71,5 5 0,7-2-111,1 2-141,7 1 125,-4 5 0,22 2 72,3 3 1,6-1-1,-1 8 1,1 1 19,-2 3 0,4-4 0,1-1 0,-1 3-28,0 1 1,6 3 0,-2-1 0,4-1-21,2-5 1,0 3 0,0-6 0,0 0 6,0-1 0,-2 1 1,-2-4-1,-2 2-22,2-2 0,-4-2 0,0 0 0,-1 1 27,-5 3 1,4 0-1,-1-6 1,-3 0-17,-2 0 1,-7 6-61,0 0 35,-9 0 0,-3-6 0,-11 0 0,-5-2-38,-1-4 1,-3 4-1,-1-6 1,-4 2-58,-2 0 0,-2-5 0,-6 3 0,0 0 73,0 1 1,0-7-1,2 4 1,2-1 44,2-1 0,5 2 1,-3-3-1,2 3 10,4 2 1,-1-3 0,1 5 0,-2 2-3,1 2 1,3-4 0,2 0 0,-1 2 8,1 2 1,-1-3 0,1-1 17,-1 2 0,1 2 0,-1 2 0,7 0-1,-1 0 0,10 0 38,2 0 1,8 0-1,9 0 4,1 0 1,1 0-1,2 0 1,3 0-24,-3 0 1,6 0-1,0 0 1,3 2 29,-1 4 0,-2 2 1,4 5-1,-2-1-37,2 1 0,0-3 0,2 0 1,-2-1-12,0 1 0,12 0 0,-8 1 0,2-5-13,0-4 1,-1 4-1,3 0 1,2-2-35,-2-2 0,0-2 0,-1 0 1,3 0 0,-2 0 1,-8 0 0,-4 0 0,0 0-5,0 0 1,-5 0 0,1 0-195,-3 0 183,-11 0-8,-1 7 0,-10-5 0,-4 4-12,-5-4 0,-5-2 0,-1 0-3,-1 0 1,6 0-1,1 0 1,-3 0-25,-1 0 0,-3 0 0,1 0 30,-1 0 1,1 0 0,-1 0-1,-1-2 34,-4-4 0,3 4 0,-3-5 1,4 1 25,1 0 1,1 0-1,-1 6 1,1 0-63,-1 0 0,1 0 1,-1 0-14,1 0-3,-1 0 45,1 0 44,7 0 0,10 0-1,12 0 1,2 2-1,-1 2 1,-1 4-21,1 2 0,3-7 1,3 5-1,3-2 3,1 0 0,0 5 0,-5-5 0,-1-2-37,1-2 0,-1-2 0,0 0 42,1 0 1,-1 0 0,1 0 55,-1 0 0,-5 0 157,0 0-193,-8 0 0,3-2 0,-9-2 1,-3-2-18,-7 3 1,-4 1 0,-1 2 0,-1 0-15,1 0 1,-1 0 0,1 0 0,0 0 23,-1 0 1,1 2-75,-1 3 0,7 3 0,1 6 0,2-3 36,4 3 1,2-4-1,4-1 1,2 1-1,2 0 1,2-4 0,-3 5 8,7 3 0,-2-6 1,0-1-1,-1-1 7,1 0 0,-4 0 0,5-4 25,3 4 0,-4-4 0,1 3 47,3-3 0,-4-2 205,1 0-257,-7-7 1,2 5 0,-12-4-67,-6 4 0,-5 2 0,-4 0 1,-3 0 46,3 0 1,7 6-1,3-1-82,-3-1 0,6 0 83,3 2 6,3-4 0,9 6 1,5-8-1,4 0-8,1 0 1,1 0 0,-1 0-19,0 0 1,1 0 0,-1 0-1,1 0-13,-1 0 1,-5 0 0,0 0 5,1 0 1,-3 0 40,2 0 13,-9 0 0,3 0-30,-12 0 1,-9 0 0,-8 0 0,1 0-9,3 0 1,1 0 0,1 0 0,-1 0-41,1 0 0,5 6 0,1-1-43,-3-1 1,6 0-18,3 2 1,5-4 0,5 4-1,7-4-7,4-2 0,1 0 0,0 0 111,1 0 0,7 0 0,2 0 0</inkml:trace>
  <inkml:trace contextRef="#ctx0" brushRef="#br2" timeOffset="105677">22494 7231 7111,'0'-10'-1076,"2"3"1438,4 7 0,4 0-329,7 0 1,1 2 0,-1 2-1,0 1-10,1-1 1,-1-2 0,1-2 0,1 0-15,5 0 0,-5 0 1,6 0-1,-2 0 10,1 0 0,5 0 0,-6 0-112,-1 0 1,-3 0-17,-2 0 87,-7 0 1,-4 0-32,-12 0 0,-4 6-13,-7 0 1,1 2 0,3-5-59,1 3 0,1 6 0,-5-4 0,2-1 66,3 1 1,-1 6 0,-5-4 62,-1-1 0,8 1 0,3-6-6,-1 2 1,4 5-1,-6-3 56,3 2 1,-1-6 155,2 1 0,4-1 170,-4 2-240,4-4 1,4 6-64,4-8 1,-2 0 0,6 2 0,-1 2-52,1 1 1,2 1-107,5-6 1,1 6-71,-1 0 1,-5 6-112,-1-7 239,-7 1 1,-2-4 0,-10 2 0,-1 2 9,-5-2 0,-1-2 0,-3-2 1,1 0 50,-1 0 0,1 0 0,-3 0-2,-3 0 0,4 0 0,-5 0-16,5 0 1,7 6 11,1-1-96,7 1 1,4-6 0,11 0-86,5 0 1,1 0 0,1 0 0,-1 0 146,1 0 0,-8 0 0,13 0 0,-4 0 0</inkml:trace>
  <inkml:trace contextRef="#ctx0" brushRef="#br2" timeOffset="107256">22092 7144 7569,'-11'0'-338,"-1"0"0,1 0 0,-7 0 0,1 0 0,-1 0 292,1 0 1,-1 0-1,1 0 46,-1 0 0,1 0 0,-1 0 97,1 0 1,5 0 0,1-2-61,-3-4 1,4 4-1,-1-4-38,-3 4 0,-1-3 1,-3-1-1,1 0-11,-1-2 1,-5 0 0,-2-7 0,-1-1 6,1-3 1,-4-2-1,4 3 1,0 1-2,-1-1 1,-5 1 0,2-1 0,-2 3-8,2 3 1,-8-3 0,6 5 0,0-2 10,-2 1 0,2 7 0,0-2 0,4 2 112,2-2 0,7 4-80,7-4 0,9 5-23,2 1 0,7 0 1,11 0 5,-1 0 1,7 0 0,-1 1 0,-2 3-7,-1 2 0,-1 2 1,2-4-1,5 4-3,1 1 0,-4-3 0,4 6 0,-2-1-5,-3-1 0,3 4 0,-2-9 0,-1 1-10,-3 2 0,-1-6 1,-1 4 23,0-4 0,1-2 155,-1 0 1,-7-2-91,-4-4 1,2 2-34,-2-8 1,-1 1-128,-5-7 1,-5 1-1,-3-1 1,-2 1 10,-4 0 1,-1 1 0,-3 2 0,3 3 68,3-3 0,-3-1 0,5-3 0,-2 3 74,1 3 1,5-2-32,-6 9 1,7-7-32,-7 6 0,8 2-19,-2 10 1,6 4 0,4 7 9,2 1 0,0-1 0,-4 1 0,2-1 1,1 1 1,7-1-1,-4 1 1,0-1 26,-1 0 0,7 1 0,-2-1-19,3 1 0,-3-3 0,-1-1-12,3-2 1,1-9 0,3 3 1,-6-4-1,-1-2 0,-1-8-13,2-3 1,-5-5 0,-9-1 8,-3-1 0,-3 1 1,-6-1-1,3 1 4,-3 0 0,0 5 0,1 2 0,1 0 1,-1 1 0,-3 5-3,-1-2 1,1 6 0,2 6 6,3 6 0,7 3 0,-2 3 1,4-1-11,2 0 1,-6 7-1,1 1 1,1 0-11,2 0 0,4 5 0,2-5 0,3 0-12,3 0 1,-2 0 0,5-3-1,3 1 19,-3-2 1,7 5 0,3-3-1,-2-2 14,-1-1 0,-3-3 0,1 1 0,-1-3-3,1-3 1,-7 3 0,1-5-75,2 0 0,-7-1 77,-1-3 0,-6-6-6,-6 0 1,-3-8 0,-9-9 3,1 0 0,-1 5 0,1 0 0,-1-1 46,1-3 1,5-1-1,1-1 59,-3 1 1,4 5 0,-1 2-138,-3 3 0,4 1 1,-1 8-63,-3 4 0,4-3 0,-1 9 80,-3 2 0,5 1 0,-1 3-52,2-1 0,4 1 53,10-1 0,-2-7 0,8-4 48,1-4 0,3-4 0,1-4-16,1-6 0,-1-3 0,-1-3 0,-3 3 43,-1 3 0,-8-4 144,1 5-169,-3-5 1,-9 7-1,-5 3 1,-4 4-16,-1 2 1,0 2-1,-1 2-29,1 1 0,1 9 1,3-4-1,3 1 1,2 1 0,-4 0-219,7 5 173,-1 1 1,8-3 0,4-3 22,5-6 0,-1-4 1,2-2-10,1 0 0,-3 0 3,1 0 41,-7-8 38,4 6 0,-16-6 18,-3 8 1,-5 0-62,-1 0 1,7 2 0,2 2-1,0 2 1,7 1-56,-5-1 0,6-4 0,6 4-67,5-4 1,5-2 0,1 0 117,1 0 0,-1 0 0,1 0 0</inkml:trace>
  <inkml:trace contextRef="#ctx0" brushRef="#br2" timeOffset="108011">21638 6917 7569,'12'15'-249,"0"-3"1,-6 2 237,5-9 1,1 3-10,5-2 1,-5-2 0,0 6 0,3-3 6,6-3 0,-1 4 1,5-2-1,-2-2 35,1-2 1,5 3-1,-6 1 1,0 0-2,3 2 0,-7-4 1,4 5-1,-3 1-20,-3 0 0,-1-4 0,-3 5-15,-1 3 0,-6 1 7,5 3 1,1-3 0,3-1-7,-3-2 1,4-9-1,-5 3 0,5-4 0,1-2 1,1 0-69,-1 0 119,-7 0 1,-4-8-44,-12-3 1,-4-3-1,-9 1 1,-3 1-42,-1-2 0,-2 5 0,2-3 0,-5 0 7,1 3 1,-6-5 0,6 6 0,-2 1 40,0-1 0,8 0 1,-3 4 193,5-2-201,1 1 0,11 12 6,7 5 1,7 4-1,11 1 4,-1 0 0,1-1 0,-1-2 0,1-3-33,-1 3 0,1-1 0,-3 1 0,-1-4 29,-3-3 0,1 7 1,6-4-1,-1-1 38,0-3 1,-5-2-1,0 0 1,1 2 32,3-2 0,1-2 0,1-2-13,-1 0 0,1 0 0,-1 0 94,1 0-142,-9 0 1,-3 0 0,-12 0-43,-5 0 0,-7 5 0,-3 1 0,-2-2-9,1-2 1,3 4-1,1 0 1,1-2 14,-1-2 1,7 3-127,-1 1 51,8 8 0,4-6 1,12 3-1,3-3-39,3 0 1,-6-6 0,-1 5 0,3-1 138,1 0 0,3 0 0,-1 2 0,1 1 0</inkml:trace>
  <inkml:trace contextRef="#ctx0" brushRef="#br2" timeOffset="108639">21743 7161 6471,'0'-17'-91,"-2"-1"0,-2 1 138,-1-1 1,-1 7-1,6-1 1,-2 1-31,-4 1 1,4-6-1,-6 7 1,2-3-16,1 0 1,-9 7-1,2-7 1,-3 0-41,-3 3 0,1-5 0,-1 6 0,-1 0-22,-4 1 1,3-7-1,-3 4 1,6-1 31,5-1 0,-4 2 0,7-3 0,-3 1 16,0-1 1,9-3 0,-5-1 0,2-1 27,0 1 0,0-1 0,6-1 0,0-3-2,0-1 1,0 0-1,-2 3 1,-1-1-33,-3-2 0,-2 0 0,4 5 0,-6 1-60,-5-1 0,-1 7 0,-13 1 1,-4 0 77,-6 0 0,3 5 0,-5-5 0,4 2 5,2 4 1,8-4-1,4 3 1,5-1 15,6-2 1,-1 4-7,7-7 1,0 5 0,6-6 13,0-2 1,6 5-48,0-3 1,0 6 0,-4-3-28,3 1 1,-3 0 24,4 2 0,-4-3 27,-2-9 1,0 6 2,0 1 0,2 1 17,4-2-36,-4 5 0,4 7 6,-12 0 1,-4 0-1</inkml:trace>
  <inkml:trace contextRef="#ctx0" brushRef="#br2" timeOffset="109157">21027 6201 7569,'-6'-12'-911,"1"1"570,-1 7 0,4-6 265,-4 4 0,4 2 0,-4-7 90,4-3 1,2 4 0,0-1 35,0-3 0,0-1-25,0-3 1,0 1-66,0-1 21,0 1 0,-8 1 8,-3 5 1,-3 1-1,1 6 19,1-2 0,8-2 142,-2 3-34,4 3-65,2-14 0,2 12-21,4-7-17,-4 7 0,8-4 47,-4 8 104,-4 0-94,5 0 1,-1 8 0,2 1-1,0 3-48,-1 0 0,7-1 0,-4 7 0,1-1-50,1 1 1,-6-1-1,5 1 1,1-1 19,-2 1 0,5-1 0,-3 2 0,2 3 1,-3 1 0,5 0 1,-7-3-1,3 1 2,0 2 1,-3 1-1,5-7-8,-2 1 0,-8-1 1,1 1-1,-1-3-89,2-3-31,-4 3-41,6-13 1,-8 8 173,0-4 0,-8-4 0,-2 5 0</inkml:trace>
  <inkml:trace contextRef="#ctx0" brushRef="#br2" timeOffset="109339">21097 6306 7415,'8'9'-654,"-4"7"481,7-5 1,-5-1-1,4 2 1,-2 1 171,-5 3 0,5 1 0,0 1 0,0-1-31,0 1 0,3-1 1,-3 3-1,0 1-63,-1 2 95,7 1 0,-4-7 0,7 0 0</inkml:trace>
  <inkml:trace contextRef="#ctx0" brushRef="#br0" timeOffset="122800">1869 1643 7140,'-10'0'-261,"-5"7"0,5 3 0</inkml:trace>
  <inkml:trace contextRef="#ctx0" brushRef="#br0" timeOffset="122928">1886 1782 6684,'18'18'0</inkml:trace>
  <inkml:trace contextRef="#ctx0" brushRef="#br0" timeOffset="121525">454 1503 6920,'0'-10'40,"0"-5"240,0 13 253,0-6-299,0 8-159,0 0 1,0 8 0,0 3-63,0 5 0,0 1 1,0 3-1,2 1 1,2 2 18,2-1 0,0-3 0,-4-1 0,2-1-73,1 1 1,1-1 0,-6 0-1,2-1-88,4-4 1,-4 3 0,4-3-189,-4 3 0,0 1 1,1-3-207,3-1 523,0 0 0,2 5 0,2 1 0</inkml:trace>
  <inkml:trace contextRef="#ctx0" brushRef="#br0" timeOffset="121868">926 1520 7569,'0'-17'0,"0"-1"-330,0 1 491,0 7 0,0 1 125,0 3-347,0 4 253,0-6-175,0 8 0,0 2 0,0 4 1,0 5-13,0 5 0,2 1 1,2 1-1,1-1-36,-1 1 1,-2-1-1,-2 1 1,0-1-37,0 1 0,2-1 0,2 1 0,2-1-195,-2 1 0,-2-1 0,-2 0 93,0 1 1,0-1 168,0 1 0,8-1 0,1 1 0</inkml:trace>
  <inkml:trace contextRef="#ctx0" brushRef="#br0" timeOffset="122129">437 1765 7501,'17'0'-104,"1"-2"0,-1-2 0,1-2 185,-1 2 0,1 2 1,1 0-1,2-1-96,3-3 0,5 0 1,-4 6-1,0-2-95,0-4 0,5 4 0,-5-4 0,0 4-96,0 2 1,-2 0 205,-5 0 0,7 0 0,2 0 0</inkml:trace>
  <inkml:trace contextRef="#ctx0" brushRef="#br0" timeOffset="122563">1223 1712 7569,'0'10'-275,"-2"-2"392,-4-8 0,2 2 1,-6 4-128,3 5 0,-5-1 1,4 2 10,-2 1 0,5 3 0,-5 1-15,2 1 1,2-7 0,6 1-1,0 2 1,0 1 10,0 3 1,0-1 0,2 1-8,4-1 1,-2-1-1,8-3 10,1-1 1,3-8-1,1 1 7,1-3 0,-1-2 0,1 0 0,-1 0-6,1 0 0,-3-2 0,-1-1 1,-3-5 2,3-2 1,-4 0 0,-1-3 0,1 1 11,0-1 0,-6-3 0,1-1 0,-1 1-8,2 4 0,-4-3 1,4 3-1,-4-3-16,-2-3 1,-2 1 0,-2-1 0,-4 1-11,-1-1 0,3 9 1,-4 1-1,0 2-66,1 0 1,-3 0 0,-6 8-128,1 4 1,0-4 0,1 6 0,2 0-372,3 3 582,7-3 0,-12 8 0,7-7 0</inkml:trace>
  <inkml:trace contextRef="#ctx0" brushRef="#br0" timeOffset="126549">4174 1555 6804,'-10'0'-156,"3"0"367,7 0 313,0 0-503,7 0 0,-3 0 22,8 0 1,-6 0-1,5 0 21,3 0 1,2-6-50,1 1 1,0-3 0,1 4-1,-1-2-23,1 2 0,-1 2 0,1 2-157,-1 0 1,-5 0-53,0 0 0,-7 0-380,7 0 314,-8 0 1,2 2 282,-12 4 0,-4-4 0,-7 6 0</inkml:trace>
  <inkml:trace contextRef="#ctx0" brushRef="#br0" timeOffset="126887">4157 1678 7569,'0'9'-121,"0"-1"1,7-8 270,5 0 1,-2 0 0,1 0-79,3 0 0,2 0 0,1 0-73,0 0 0,-5 0 1,0 0-244,1 0 0,3 0 1,1 0-116,1 0 1,-1 0 358,1 0 0,-1 8 0,1 1 0</inkml:trace>
  <inkml:trace contextRef="#ctx0" brushRef="#br0" timeOffset="129987">1851 2795 7415,'0'-17'-1387,"0"7"1387,0 2 0,-7 8 0,-3 0 0</inkml:trace>
  <inkml:trace contextRef="#ctx0" brushRef="#br0" timeOffset="130108">1816 2952 7569,'0'10'-393,"2"0"393,4-4 0,4-4 0,7 5 0</inkml:trace>
  <inkml:trace contextRef="#ctx0" brushRef="#br0" timeOffset="133033">5257 3040 7321,'8'9'-115,"-4"-1"1,7-8 504,3 0 1,1-2-403,3-4 1,-1-3 1,1-9 1,-1 1 0,-1-1 0,-3 1 3,-1-1 0,-6 1 1,5 0-1,3-1-38,2 1 1,-5-9 0,1-1 0,-1-2 10,-1 0 1,6 0 0,-5-6 0,3 0 18,-2 0 0,1 0 0,-5 0 0,0 0 16,-1 0 0,5 6 1,-6 0-1,-2 0 23,-2 2 1,0 4 0,2 9 0,1 2-129,-1-1 91,-2 5 1,-4 0-127,-4 8 1,4 2 0,-3 4 121,3 6 0,2 5 0,-2 4 1,-2 3 40,-2-3 0,0 4 0,6 1 0,0-1 38,0 0 1,0 4 0,0-6-1,0 1-10,0 1 0,0-6 0,0 5 1,0-5 10,0-2 0,2-5 1,2 0-1,4-1 20,2-1 1,1-2-1,7-8-70,-1 0 0,6 0 0,1 0 0,-3 0-18,-2 0 1,-1-2 0,-1-2-1,1-4 17,-1-1 1,1 3-1,-1-6 1,1 0-114,-1 3 1,-5-7-1,-1 5 1,3-5 31,2-1 0,-7-1 0,-1 1 0,-2-1 35,0 1 1,-1-1-1,-5 1 1,0-1 58,0 1 0,0-1 0,0 1 43,0 0 1,0 5 31,0 0 0,0 6-55,0-5 0,-1 9 1,-3 2 20,-2 10 1,-2 5-1,4 3-45,-2-1-2,1 0 1,5 1 0,0 1-1,0 3-1,0 1 1,0 0-1,0-5-175,0-1 1,7 1 0,3-1 0,2-1-133,-1-5 1,1 3-1,5-8 288,1-2 0,-1 5 0,1 1 0</inkml:trace>
  <inkml:trace contextRef="#ctx0" brushRef="#br0" timeOffset="133675">6340 2638 7569,'-2'10'-641,"-4"-4"0,2-4 803,-8-2 21,1 0 0,-5-2-69,5-4 1,3-4-81,8-7 0,8 1 0,1 3-64,1 1 1,6 8 14,-5-2 1,5 4 0,1 2-1,1 0 39,-1 0 1,-5 0 0,-1 2 0,3 2 71,2 2 1,1 7-42,0-1 0,-1 4 0,-4 1-8,-7 1 0,3-1 1,-2 0-39,-2 1 0,-4-1 0,-4 1 0,-2-1-16,2 1 1,-3-1 0,-1 1 0,0-1-13,0 1 1,1-7-1,3 1 1,-4 0 9,-2-3 0,4 7 0,-5-6 4,-3-1 0,-1 5 0,-3-8 26,1-3 1,-1-1-1,1-2-24,-1 0 1,1 0-1,-1 0 1,3-2-96,3-3 1,-3 1 54,3-8 19,4 1 0,0-1 0,10 2 22,4 2 0,4 3 73,7 5 1,1 0 0,-1 0 92,1 0 0,-1 0 0,1 0-39,-1 0 1,1 2 0,-1 1-4,1 3 0,-7 0 0,1-4 1,0 4-38,-3 5 1,7-1-1,-5 0 1,5 0-40,1-1 0,-5 1 0,0 4-38,1-3 0,-3-1 0,0 3 0,-1-3-315,1-2 0,-6 0-397,2-2 704,3 3 0,-7 9 0,6-1 0</inkml:trace>
  <inkml:trace contextRef="#ctx0" brushRef="#br0" timeOffset="131622">4349 2656 7168,'17'0'100,"1"0"0,-1 0 0,1 0-72,-1 0 1,3 0 0,1 0 0,4 0-47,2 0 0,-3 0 1,5 0-1,0 0-63,-2 0 0,4 0 1,-8 0-1,-1 0-102,-3 0 0,-2 0 0,1 0-402,-1 0 585,1 0 0,-1 7 0,1 3 0</inkml:trace>
  <inkml:trace contextRef="#ctx0" brushRef="#br0" timeOffset="131918">4436 2830 7467,'12'0'-160,"-1"0"1,-5 0 0,6 0 214,1 0 0,3-6 1,1 1-1,1 1 8,-1 2 0,1 2 0,-1 0 0,1 0-8,-1 0 1,7 0-1,-1 0 1,0 0-71,2 0 1,-5 0 0,3 0-1,-4 0-265,-1 0 1,-1 0 0,1 0-528,-1 0 807,-7 0 0,-2 0 0,-8 0 0</inkml:trace>
  <inkml:trace contextRef="#ctx0" brushRef="#br0" timeOffset="132246">4681 2394 7501,'0'11'-53,"2"-1"1,1 0 0,3-1 73,-2 5 1,-2 3 0,-2 7 0,0 3 46,0 0 0,0 8 1,0-2-1,-2 6-55,-4 0 1,4-3 0,-5 1-1,1 2-90,0 2 0,-6 0 0,7-6 0,-1-1 26,-2 1 0,6-2 0,-4-2-178,4-1 150,2-9 0,0 4 0,0-6-18,0 5 97,8-5 0,9 6 0,11-7 0</inkml:trace>
  <inkml:trace contextRef="#ctx0" brushRef="#br0" timeOffset="130989">2882 3197 7359,'11'6'-260,"1"0"0,-8 1 0,4-3 480,0 2 1,-5 0 0,9-6-99,2 0 1,-5 0 0,1-2 0,0-2-118,-1-2 1,-3-5-1,4 3 1,0 0-17,-1 0 1,3-5 0,4 1 0,-3-2-20,-1 3 0,-3-5 0,5 3 0,-2-7 0,1-3 1,-3 0 0,2 3-1,1-3-32,3-6 1,-5-4-1,1-2 1,2 0-20,1 0 0,-3-6 1,-3 1-1,1 1 72,0 2 0,-6-4 0,2 1 0,-3 3 46,3 6 0,-4 0 0,4 7 1,-4 3-27,-2 2 0,0 7 1,-2 2 169,-4 2-202,4 3 0,-7 12 1,5 5-1,-2 4 26,2 1 1,2 0-1,2 3 1,0 1 24,0 2 1,0 7 0,0-5 0,0 2-7,0 4 1,0 0 0,0-2 0,2-4 28,4 1 0,-4-7 1,5 4-1,-1-3-28,0-3 1,8 1 0,-3-3-8,5-3 1,-4-4 0,-1-8 21,3 0 1,1 0 0,3-2-42,-1-4 1,1-4 0,-1-5 0,-1 1-30,-5 2 0,5 1 1,-6-7-1,1 1-55,1-1 0,-2-1 0,1-2 0,-3-3 49,0 3 0,-4-4 0,5 1 1,-1 3 34,-4 2 1,-2 1-60,-2 1 434,0-1-27,0 9-252,0 1 1,0 10-1,0 4-26,0 5 0,0 5 1,0 1-1,0 3-43,0 3 0,0-4 1,0 5-1,0-5 12,0-2 1,2 5 0,2-3 0,1-3-232,-1-1 1,0-1-1,0-1 1,2-1-288,-2 2 1,0-7 0,0 1 479,1 0 0,9-6 0,-4 6 0</inkml:trace>
  <inkml:trace contextRef="#ctx0" brushRef="#br0" timeOffset="131213">3842 2760 7756,'0'18'-4,"0"-1"0,0 1 0,0-1 0,0 1-45,0-1 0,0 6 0,0 1 0,0-3 62,0-2 1,0 5 0,0-1 0,0-2-243,0-1 1,0-3 0,0 1-500,0-1 728,8 1 0,-6-1 0,6 1 0</inkml:trace>
  <inkml:trace contextRef="#ctx0" brushRef="#br0" timeOffset="129070">611 2656 6804,'10'-12'137,"-4"0"180,-4 8 140,-2-11-474,0 13 0,2-6 0,2 10 58,2 4 1,-1 4 0,-5 9 0,0 2-23,0 3 1,0 7 0,0-2 0,2 2-88,4-2 0,-4 4 0,4-4 0,-4 2 34,-2-2 0,0 2 1,0-7-1,0-3-323,0-2 0,0-1-381,0-1 738,0-7 0,8-2 0,1-8 0</inkml:trace>
  <inkml:trace contextRef="#ctx0" brushRef="#br0" timeOffset="129367">908 2638 7439,'10'-8'-163,"-2"6"1,-6-7 138,4 3 0,-3 4 56,9-4 1,-6 4 15,6 2 1,-9 8 0,3 4 0,-4 3-6,-2 3 1,2 5 0,2 2-1,2 0-57,-2 1 1,-2-1 0,-2-4 0,0 2-52,0-1 1,2 3 0,1-2-1,3-1-151,-2-3 1,-2-7-1,-2-1 88,0 3 0,0 1 128,0 3 0,-8-1 0,-1 1 0</inkml:trace>
  <inkml:trace contextRef="#ctx0" brushRef="#br0" timeOffset="129575">664 2970 7029,'17'0'-202,"1"-2"262,-1-4 0,7 4 0,-1-4 0,0 2-43,2-1 0,-3 3 0,5-4 0,0 4-121,0 2 0,-5 0 0,3 0 0,-2 0-436,0 0 540,1 0 0,1 0 0,2 0 0</inkml:trace>
  <inkml:trace contextRef="#ctx0" brushRef="#br0" timeOffset="129796">1293 2900 7371,'0'18'45,"0"1"0,0 2-31,0 3 1,0 1 0,0-4 0,0 2-56,0-1 1,0 3 0,-2-2 0,-2 1-11,-2 1 1,0-6-1,4 4 1,-2-3-645,-2-3 695,1 1 0,5-1 0,0 1 0</inkml:trace>
  <inkml:trace contextRef="#ctx0" brushRef="#br0" timeOffset="127725">4978 1800 7001,'1'10'-245,"5"-5"0,-2-3 432,8-2 1,-1-7-118,7-5 0,-6 4 1,-3 0-1,1 3 12,0-1 1,-5-2 0,5 2-43,-2-6 0,4 3 0,-5-1 1,1 0 32,0 1 1,0 3 0,-4-6-84,1-1 1,3-3-1,-4-1 1,2-1-78,-2 1 1,-2-1 0,-2-1 0,2-3 28,3-1 0,-3-6 1,6 4-1,-2 0 28,0-1 1,0-3-1,-6 6 1,0 2-38,0 1 0,0 3-57,0-1 1,-2 9 15,-4 3 0,2 4 82,-8 2 1,8 8 0,-1 3 54,3 5 0,2 1 1,0 1-1,0-1-20,0 1 0,0-1 1,0 3-1,0 1 69,0 2 0,0 6 0,0-5 0,0-1-54,0 2 0,0-6 1,0 5-1,0-5-21,0-1 0,0-1 1,2-1-1,1-3 11,3-1 1,8-2 0,-2 1-1,3-5-12,2-4 1,1 4 0,-1 0 0,1-3-2,-1-1 0,3-2 0,1 0 0,2-2-8,-1-3 0,-1 3 1,0-6-1,1 0-4,-7-3 0,3-3 1,-7 0-1,3 3-5,-2-3 1,1-1 0,-7-3 0,0-1 5,2-5 0,-6 5 1,3-4-1,-3 3 2,-2 3 1,6-1 0,0 1 110,-2 0 1,-2-1-31,-2 1 1,0 5 2,0 0 1,0 6-7,0-5 0,0 9-45,0 2 0,0 2 0,0 9 0,0 5 1,0 5 0,0-1 0,0 5 0,0-2-41,0 1 0,0 1 1,0-4-1,2 2-168,4-1 1,-3-3-1,9-1 98,2-1 0,1 1 1,3-3 84,-1-3 0,8-5 0,2-7 0</inkml:trace>
  <inkml:trace contextRef="#ctx0" brushRef="#br0" timeOffset="128140">5903 1695 7569,'2'-12'-165,"4"1"0,-4 5 0,6-4 0,-3 1 339,1-1 1,8 6-138,-3-2 0,5 4 1,1 2-18,1 0 0,-1 0 0,1 0 0,-3 2-28,-3 4 1,2-2 0,-9 7-1,1 1-44,2-2 1,-6 5 0,4-3-1,-4 3-12,-2 3 0,-2-1 1,-4-1-1,-4-2-4,1-3 0,-11 1 0,5 5 0,-3-1 56,-3-5 0,-1 3 0,3-6 0,-2 0 97,-3-1 1,1 5 108,6-6-99,-1 0 1,8-4 53,5 3-29,3-3 0,4 6 0,3-8-54,7 0 0,4 0 0,1 0 0,1 0-1,-1 0 1,1 0 0,-1 0 0,0 0-36,1 0 1,-1 0 0,1 0 0,-1 0-92,1 0 0,-1 0 1,1 2 60,-1 4 0,8 4 0,3 7 0</inkml:trace>
  <inkml:trace contextRef="#ctx0" brushRef="#br0" timeOffset="125416">2533 2027 7569,'1'10'-238,"5"-5"1,2-1 0,6 0 0,-3 2 324,3-2 1,-4-2-27,1-2 0,1 0 0,5 0 80,1 0 1,-1-6 0,-1-2-61,-5-2 0,3 5 0,-6-7-57,1-2 1,1-1 0,4-3-1,-5 1-52,-1 0 1,0-1 0,-4-1 0,4-3-28,1-1 1,-5-2 0,4 2 0,0-7-21,3-3 0,-1-2 0,0 1 0,-1-1 64,1 0 1,-6 0 0,2 0 0,-2 2 55,2 4 0,-4 4 1,3 7-62,-3 1 1,-4 1-16,-3 4 0,1 5-10,-8 7 0,6 0 44,-5 0 0,7 7 1,-2 5 52,4 4 1,2 1 0,0 1-1,0 1-18,0 4 0,0-1 1,0 5-1,0 0-23,0 0 1,6-4-1,0 5 1,-3-3-17,-1-4 0,0-2 0,2-1-4,2-1 1,8 1-1,-3-3 21,5-3 0,-5-4 0,1-8 1,2 0 11,1 0 1,3 0-1,-1 0 1,1-2 8,-1-4 1,0 2 0,1-6 0,-1 1-14,1-1 0,-7 4 0,1-5-68,2-3 0,-5 0 0,1 1 1,-2 1-38,-4-1 0,4 3 0,-1-2 0,1-1 43,0-3 0,0 1 0,-5 1 0,3 2-2,-2-1 0,0-3 0,0-1 49,2-1 0,0 7 1,-6-1 14,0-1 0,0 3 64,0-2-76,0 1 0,-2 1 0,-2 2 24,-2 0-45,0 6 54,6-5 137,0 7-53,0 0-114,-8 0 1,6 2 30,-3 3 0,-3-1 0,2 8-12,2 1 1,2-3 0,2 2 9,0 1 0,2 3 1,2 1 10,2 1 0,0-7 1,-4 1-1,1 2-8,3 1 0,0-3 0,-6 0 0,2 1 15,4 3 0,-4-5 0,4 1-44,-4 1 1,-2-3 0,2 0 60,3-2 0,-1 3 26,8-5 1,-6 0-108,5-6 1,1 0 0,5 0-148,1 0 1,-6 0 0,-1 0-195,3 0 1,1 0 12,3 0 1,-7 0 329,1 0 0,-8-8 0,4-2 0</inkml:trace>
  <inkml:trace contextRef="#ctx0" brushRef="#br0" timeOffset="125937">3615 1590 6701,'10'0'121,"-2"2"-27,-8 4 1,0-2-65,0 8 0,0-1 1,0 7-1,0-1-14,0 1 1,0-1 0,0 0 0,0 1-15,0-1 1,0 1 0,0-1-8,0 1 0,0-1 1,0 1 20,0-1 0,0 1-221,0-1 1,0 1 46,0-1 0,6-5 158,-1-1 0,9-7 0,-4 4 0</inkml:trace>
  <inkml:trace contextRef="#ctx0" brushRef="#br0" timeOffset="152047">1275 3861 6760,'10'-8'614,"-2"6"-538,-8-6-45,7 8 1,-5 8 25,4 4 0,-4 3 1,-2 3-27,0-1 0,-2 0 0,-2 1 1,-2-1 28,3 1 1,-5-1 0,0-1-3,-2-5 1,4 5 0,-5-6-52,-3-1 1,-1 5-1,-3-8 1,1 0-16,-1 1 1,1-5-1,-3 4 1,-1-2-62,-2 2 1,-8-4-1,2 4 1,-2-4 22,2-2 1,-4 5 0,5 1 0,1-2-6,4-2 1,-2-2-1,1 0-3,3 0 1,2 0 85,1 0 1,3-8 21,3-3 1,4-5-38,8-1 0,0 5 1,0 0-21,0-1 1,0 3-1,0-2 1,2 1-106,4 1 0,-4 0 0,6 6 0,-1-1 84,5 1 1,-2-4 0,1 2 0,3 2 31,2 2 0,1-3 0,0-1 45,1 2 0,-1-4 0,1 2 8,-1 2 1,1-3-10,-1 1 0,1 0-17,-1 6 0,-5 0 0,-1 0-27,3 0 1,-4 0-5,1 0 1,-5 2 14,6 4 1,-2 3 0,3 7 20,-1-4 0,-8 3 0,3-5-2,1 0 1,-4 3-1,6-5 1,0 0 10,-1-1 0,-3 1 0,6-2 13,1 6 1,-3-5-1,2 1-20,1 0 1,3 0 0,1 3-30,1-5 0,-3-2 0,-1 0 0,-3 2-68,3-2 0,-4-2 0,1-1-61,3 5 0,1-4 1,3 4-124,-1-4 0,1-2 0,-1 0-792,1 0 1031,-1 0 0,8 0 0,3 0 0</inkml:trace>
  <inkml:trace contextRef="#ctx0" brushRef="#br0" timeOffset="152356">2253 3913 7491,'18'0'213,"-7"-2"0,1-2-219,1-2 0,3 1 0,1 5 0,1 0-96,-1 0 0,-5 0 1,0 0-1,1 0-54,3 0 0,-5 1 0,1 3 156,2 2 0,1 8 0,3-5 0</inkml:trace>
  <inkml:trace contextRef="#ctx0" brushRef="#br0" timeOffset="152488">2463 4053 6626,'-10'7'35,"2"-5"1,8 8 0,2-6-1,4 2-247,6-2 212,3-2 0,10-2 0,3 0 0</inkml:trace>
  <inkml:trace contextRef="#ctx0" brushRef="#br0" timeOffset="154282">4296 3599 7439,'12'-6'0,"0"-2"-233,1-2 1,-3 6 0,0-3 456,-3-1-66,-1 6 1,-6-4-126,0 12 0,-2 2 0,-2 5 0,-1-1-19,1 2 0,-4 7 0,2 2 1,2 0-21,2 3 1,-3-5 0,-1 8 0,2 0-3,2-2 1,2 10 0,0-6 0,-2 0 18,-4 2 0,2 0 0,-5 2 0,1 0-13,4 0 0,-4 0 0,0 0 0,1-2-21,-1-4 1,0 2 0,4-8 0,-2 1-100,3 1 1,1-6 0,2 5-180,0-5 151,0-1 1,-6-7 60,0 1 1,0-6 88,6 5 0,0-7 0,0 4 0</inkml:trace>
  <inkml:trace contextRef="#ctx0" brushRef="#br0" timeOffset="154464">4087 4035 7276,'0'-11'-511,"0"-1"609,0 8 1,0-6 41,0 5 1,2 3-182,4-4 1,-3 4-1,7 4-313,-2 4 1,6-4 353,-3 3 0,5 5 0,1 0 0</inkml:trace>
  <inkml:trace contextRef="#ctx0" brushRef="#br0" timeOffset="154610">4576 4123 7869,'10'7'144,"5"-5"1,-5 6 0</inkml:trace>
  <inkml:trace contextRef="#ctx0" brushRef="#br0" timeOffset="153177">3371 3930 7569,'0'-9'-746,"0"-1"1,-2 4 745,-4-5 0,4 3 0,-6-8 0,8 7 0</inkml:trace>
  <inkml:trace contextRef="#ctx0" brushRef="#br0" timeOffset="153693">3353 3843 7263,'10'-8'-1113,"-2"4"1283,-8-7 0,0-1 19,0-5 0,0-1 11,0 1 0,0 5 190,0 1-345,-8 7 0,4-2-75,-7 12 1,7 3 0,-2 9-110,4-1 109,2 1 1,0-1-1,0 1 1,0-1 9,0 1 0,0-1-6,0 1 0,2-3 0,2-1-1,2-3 0,7-7 14,-1 2 0,-3-4 1,1-4 0,-2-4 1,4 2 0,-5-5 41,3 1 1,-4 2 0,4 4-1,-1-2 32,1-2 1,-4 1 0,5 5-32,3 0 0,2 0 1,1 0 34,0 0-52,-7 0 1,6 0 0,-5 0 0,5 0 15,1 0 0,1 0 0,-1 1-44,1 5 0,-7-2 1,1 6-1,0 0-27,-3-1 0,5-3 0,-8 6 1,0-1-32,1-1 1,-5 6 0,4-5 63,-4 5 1,-2-5-1,-2 1 15,-4 2 1,2-5-1,-7 1 1,-3-2 1,-1-4 0,-3 3 0,1-1 0,-1-2-84,1-2 1,-1 4-1,1 0-42,-1-2 1,1-2-1,-1-2-72,1 0 0,0 0 1,-1 0 188,1 0 0,7 0 0,2 0 0</inkml:trace>
  <inkml:trace contextRef="#ctx0" brushRef="#br0" timeOffset="153952">3353 3738 7240,'18'0'17,"-1"0"0,1 0 1,1-2-1,2-1-22,3-3 1,1 0 0,-4 6 0,5 0-146,1 0 1,-4 0-1,4 2 1,0 2 100,1 2 0,-5-1 0,6-5 49,2 0 0,-6 0 0,0 0 0</inkml:trace>
  <inkml:trace contextRef="#ctx0" brushRef="#br0" timeOffset="156047">7178 2708 6333,'-10'0'-162,"1"0"235,3 0 0,2 0 0,-6-2 30,2-4 0,3 2-91,5-7 1,0 5 0,0-6-20,0-1 0,2 3 1,3-2-10,7-1 0,4 3 0,1 0 0,0 1 15,1-1 0,-1 6 1,1-4 43,-1 0 1,7 5-1,-1-7 1,-2 2-22,-1 4 0,-3 0 1,3 0-21,3-1 1,-2-1 0,6 6 0,0 0 0,1-2 9,3-4 1,-4 4 0,0-4 0,0 4-41,0 2 1,-3 0-1,3 0 1,-2 0 15,-4 0 0,5 0 0,-1 0 0,0 0-25,0 0 1,-1 0 0,-5 0 0,2 0-14,3 0 0,-7 0 0,-5 0 0,1 0-3,3 0 0,-5 0 0,1 0-91,2 0 0,-5 0 144,3 0 0,-8 0 0,4 0 0</inkml:trace>
  <inkml:trace contextRef="#ctx0" brushRef="#br0" timeOffset="156268">8016 2394 7569,'18'0'-428,"-1"0"0,1 0 588,-1 0 0,1 0 0,-1 2-61,1 3 1,-1-1 0,-1 8 0,-3 0-33,-1-3 0,-8 13 0,1-5 0,-3 2-135,-2 1 1,-2 3 0,-3 2 67,-7 3 0,-11 1 0,-4 6 0</inkml:trace>
  <inkml:trace contextRef="#ctx0" brushRef="#br0" timeOffset="157318">9064 2062 7133,'0'-8'12,"0"8"0,0 8 1,0 9 34,0 1 0,0-1 1,0 1-1,0-1 3,0 1 0,0 1 0,0 4 0,2 4-72,4 1 0,-4 5 1,4-4-1,-4 2-44,-2-2 0,5 8 0,1-6 0,0-2-4,2-2 1,-6-2-1,6-3 1,-3 1-325,1-2 1,0-1 393,-6-3 0,0 1 0,0-1 0</inkml:trace>
  <inkml:trace contextRef="#ctx0" brushRef="#br0" timeOffset="158106">8628 2411 6873,'17'-6'-96,"0"0"0,1 1 1,1 3-1,5-2 116,5-2 1,-2 0 0,2 4 164,2-4-158,2 4 1,-4-5-1,0 7 1,2-2-2,2-4 1,2 4-1,-2-4 1,-2 4-17,-2 2 0,-1-2 0,3-2 0,-4-1-1,-2 1 0,4 0 0,-6 0 0,-1-2-16,-3 2 1,4 2-1,1 0 4,-3-3 0,-2 3 9,-1-4 32,-1 4 11,-7 2 1,-10 8-30,-12 3 1,5-1 0,-1 2-9,0 1 0,6 3 1,-4 1-1,4 1-29,2-1 0,0 1 0,0-1-5,0 0 1,0 1 0,0-1 13,0 1 1,8-3-1,4-3 4,3-6 1,3 2-1,-1-3-26,1-1 0,1-4 0,3-4 0,1-3-1,-2-3 0,-7 4 0,-3-6 29,3-1 1,0-3 0,-1 1 0,-3 1 18,-2 3 0,-3 5 0,-5-6-6,0-1 0,-2 5 44,-3 2 1,-5 4 0,-6 4-49,5 4 1,-3-2-1,8 7-5,2 3 1,4 1 0,6 3-8,6-1 0,-2-7 0,1-2 0,3-2 42,1-1 0,3 1 0,-1-6 0,1 0 27,-1 0 0,1 0 1,-1 0-1,1 0-33,-1 0 0,4-2 0,1-2 0,-5-3 11,-1-3 1,3 4 0,-9-5 0,0-3 0,-5-2 1,-3-1 0,-2 0 0,0-1-8,0 1 0,0-1 0,-2 3 0,-3 1-128,-7 2 0,2 3 0,-1-5 1,-3 4-88,-1 3 1,-3 1 0,1 6 0,-1 0-214,1 0 1,1 2 391,4 4 0,-3 3 0,5 9 0</inkml:trace>
  <inkml:trace contextRef="#ctx0" brushRef="#br0" timeOffset="158461">10287 2306 7527,'-8'-9'-174,"4"1"1,-8 8 139,-1 0 0,-3 6 0,-1 1 50,-1 3 0,3 2 1,1 5-1,5 3 1,-1 1-1,0 2 1,6 1 0,-2-7 0,6 0-24,6 1 1,4-3 0,7-1 0,1-2 23,-1 1 0,7-5 1,1-2-1,0-2 21,0 2 1,6-5 0,-3 5 0,1-4 2,0-2 0,-8-8 0,2-1 0,-3-3 27,-3 0 0,-1 1 0,-3-7-32,-1 1 1,-8-3 0,0-1 0,-8-2-47,-8 2 0,-5 1 0,-7 5 0,-5 1-990,-4 2 1000,-9 8 0,-3-3 0,-7 7 0</inkml:trace>
  <inkml:trace contextRef="#ctx0" brushRef="#br3" timeOffset="-199187.73">2044 6166 7725,'-10'0'157,"18"0"0,9 0 0,12 0 0,-6 0-136,-3 0 1,-3 0 0,1 0-13,-1 0 0,1 0 0,1 0 0,2 0 1,3 0-101,-3 0 0,-2 0 0,-1 0 1,-1 0-66,1 0 1,-6 0-1,-1 0 37,3 0 1,-1 2 0,1 2-426,-2 2 0,-9 1 544,3-1 0,-4 4 0,-2 7 0</inkml:trace>
  <inkml:trace contextRef="#ctx0" brushRef="#br3" timeOffset="-198894.73">2148 6358 7249,'0'12'-725,"2"-3"1035,4-1 1,-2-2-117,8-6 0,-7 0 0,7 0-22,2 0 0,-5 0 0,3 0-79,2 0 1,1 0 0,3 0 0,-1 0-31,0 0 0,-5 0 1,0 0-111,1 0 1,-3 0-1,2 0 1,1 0 38,3 0 0,-1 2 1,-1 2-534,-2 2 1,-1 1 540,7-1 0,-1-4 0,1 6 0</inkml:trace>
  <inkml:trace contextRef="#ctx0" brushRef="#br3" timeOffset="-192451.73">7265 5467 6541,'8'-9'708,"2"1"-673,7 8 1,1 0 0,-1 0 0,1 0-58,-1 0 0,1-6 0,-1 0 1,1 2-22,-1 2 1,6 2 0,1 0 0,-3 0 42,-2 0 0,7-7 0,1-3 0</inkml:trace>
  <inkml:trace contextRef="#ctx0" brushRef="#br3" timeOffset="-189891.73">10601 5590 7569,'0'9'-98,"2"-1"1,4-10 161,5-4 0,-1-2 0,2-5-138,1 1 1,3 1-1,1-7 1,1 1 127,-1-1 0,1 3 0,-1 1 0,1 2-13,-1-1 1,-5-5 0,-3-3 0,1-2-3,0 1 0,-6-3 0,2 0 0,-4 0-74,-2 0 1,0-7 0,0 5 0,0-2-78,0 0 0,0 6 1,0-4 72,0 1 0,0 3 52,0 6 1,0 5-4,0 0-50,-8 9 1,-2 3-20,-7 11 0,7-1 1,2 0-1,2-1 35,0 1 1,1 2 0,5 7 19,0 4 0,0-3 1,0 5-1,0-2 1,0 1-7,0-3 1,0 4 0,0 0-1,2 1 25,3-1 1,-1-2-1,6-5 1,0-1 0,-1 0 0,3-5 1,4 0-1,-3-1 12,-1-1 0,-1-2 1,7-8-1,-1 2-21,1 4 1,5-4 0,0 3 0,-1-3-1,-3-2 1,-1-2-1,-1-2 1,1-3 1,-1-3 0,0 0 0,1-3 0,-3 1-15,-3-2 1,4-1 0,-5-2-1,3-1-1,-2 1 1,1-1 0,-5 1 0,0-1 18,-1 1 1,-1-1 0,-6 1 3,0-1 1,0 1-1,-2 1 108,-4 5 1,4 1 238,-3 4-293,3 4 12,2-6 1,0 16 0,0 4-65,0 3 0,0 3 1,0-1-1,0 1-30,0-1 1,0 1 0,0-1 0,2 1-9,3-1 0,-1-1 0,6-3 0,0-3-203,-1-2 1,3 3 0,6-3-245,-1 2 0,1-6 467,-1 1 0,8 5 0,2 0 0</inkml:trace>
  <inkml:trace contextRef="#ctx0" brushRef="#br3" timeOffset="-189348.73">11649 5450 6312,'-18'-8'286,"7"6"1,1-6-167,2 1 1,2 3-49,6-8 0,0 6-87,0-5 0,2 7 0,2-4 0,4 2 6,2 0 0,-4 1 0,5 5-10,3 0 0,1 0 0,3 0 38,-1 0 1,1 5 0,-1 3 15,1 2 0,-7-4 0,-1 5-31,-2 3 1,3-4 0,-5 1-13,-2 3 0,-2-5 0,-2 3 0,0 2 2,0 1 1,-6-3-1,-2 0 1,-1 1-51,-5 3 1,-1-5-1,-1 1 1,3 0-39,1-3 0,0 1 1,-5-6 112,-1 2 0,7 5 141,-1-5 207,8 0-214,-4-6-143,8 0 1,8 0 0,4 0 18,3 0 0,3 0 1,-1 0-1,1 0 21,-1 0 0,1 0 0,-1 0 1,1 0-19,-1 0 1,2 0 0,3 0 0,1 0-71,-2 0 0,-7 0 0,-2 0 0,1 0-337,3 0 1,-5 0 374,1 0 0,0-8 0,5-2 0</inkml:trace>
  <inkml:trace contextRef="#ctx0" brushRef="#br3" timeOffset="-188940.73">12051 4891 7377,'17'0'-132,"0"0"0,1 0 0,-1 0 0,1 0 1,1 0 230,5 0 1,-5 6 0,4 0 0,-3-1 71,-3 3 0,6-6 0,3 6 0,-1-2-58,0 0 1,4 7 0,-4-1 0,1 3-27,-1 3 0,0 1 1,-4 3-1,3 3-49,-3 2 0,-2 2 0,-3 6 1,-2 2-28,-3 4 0,-7-3 0,2 7 0,-4 0-27,-2-1 1,-8-3 0,-5 4 0,-7-3-212,-3-3 0,-8 4 0,2-2 0,-4-3-169,-2-1 0,-8-2 396,-4 0 0,-18 8 0,-7 1 0</inkml:trace>
  <inkml:trace contextRef="#ctx0" brushRef="#br3" timeOffset="-186996.73">3091 6480 7401,'8'-9'-822,"-6"-1"713,4 4 172,-4 4 0,0-6-20,4 8 0,-3-6 0,9 1 0,2 1-22,1 2 0,-3 2 0,0 0 1,1 0-20,3 0 0,1 0 0,1 0 0,-1 0 20,0 0 1,1 0 0,1 0-1,3 0-38,1 0 1,2 0 0,-3 0 0,3 0 50,2 0 1,-4 0 0,6 0 0,2 0-7,2 0 0,2 0 0,0-2 0,0-2 1,0-2 1,2 0 0,2 6 0,3 0 1,3 0 1,-4 0 0,3 0 0,-1 0-45,-4 0 1,4 0 0,-1 0 0,1 0 12,0 0 1,3 0 0,-5 0 0,0 0-29,2 0 0,-5 0 0,7 0 0,0 0-2,-1 0 1,1 0 0,3 0-1,-1 0 27,1 0 0,-3 0 0,0 0 1,-1 0-5,1 0 1,-6 0-1,3 0 1,-1 0 60,0 0 1,0 0 0,-4 0 0,1 0-51,3 0 1,0 0 0,-4 0 0,2 0-17,1 0 0,1 0 1,-6 0-1,2-2 4,4-3 0,-3 3 0,7-4 0,0 4-9,-1 2 1,-3 0-1,4 0 1,-1 0 22,1 0 0,-4 0 0,3-2 0,1-2-2,0-2 1,-1 0 0,5 6 0,-3 0-26,3 0 0,-5 0 0,1 0 0,-2 0 13,-4 0 0,3 0 0,1 0 0,2 0 25,3 0 1,-3 0 0,-1 0 0,1 0 23,0 0 0,-1 0 0,5 0 0,-3 0-18,3 0 0,-1 0 0,1 0 0,-3 0-15,3 0 1,-1 0 0,1 0-1,-2 0-17,1 0 1,3 0-1,1 0 1,-2 0-5,-3 0 1,1 0 0,-7 0 0,-2 0 40,-2 0 0,4 0 1,-1 0-1,-1 0-12,-2 0 1,0 0-1,2 0 1,1 0-25,-1 0 0,4 0 1,-2 0-1,-1 0 10,3 0 0,-6-2 0,6-1 0,-3-3-33,1 2 0,6 2 1,-5 2-1,1 0 72,0 0 1,-2 0 0,-5 0 0,3 0-22,2 0 0,2-6 0,-4 0 0,3 2 4,3 3 0,-4 1 0,3 0 0,1 0-9,0 0 1,-7-2 0,5-2-1,-2-2-24,0 2 1,1 2 0,-3 2 0,2 0-9,-2 0 0,-1 0 1,1 0-1,2 0 6,-2 0 1,3 0 0,-1 0 0,0 0 0,2 0 0,-6 0 0,5 0 1,-1 0-3,0 0 1,5 0-1,-3 0 1,0 0-22,-1 0 1,7 0-1,-3 0 1,3 0 10,-2 0 0,1 0 0,-5 0 0,-1 2 6,1 4 0,-2-4 1,-6 4-1,0-4 57,0-2 0,5 0 0,1 0 0,-4 0 12,-6 0 1,2 0 0,-4 0 0,4 0-25,2 0 1,0 0-1,0 0 1,-2 1 0,-4 5 0,4-4 0,-2 4 1,4-4 17,0-2 1,10 0-1,-12 0 1,0 0 1,-2 0 1,-2 0 0,6 0 0,-2 0-8,-4 0 1,2 0 0,-6 0 0,0 0-28,0 0 1,6 6 0,-3 0 0,1-3-21,0-1 0,-6-2 0,6 0 0,0 2 23,-2 4 1,6-4-1,-3 4 1,3-4-2,2-2 0,-1 0 1,1 0-1,0 2-4,0 4 0,-6-4 0,0 3 0,1-3-9,-3-2 1,4 0 0,-6 0 0,0 0-6,0 0 1,1 0 0,-5 0-1,2 0 11,-1 0 1,-3 0 0,-1 0-24,-1 0 0,0 0 0,1 0 0,-1 0-4,1 0 0,-1 0 0,1 0-93,-1 0 0,1 0 0,-1 0-802,1 0 299,-9 0 611,-1 0 0,-8 0 0</inkml:trace>
  <inkml:trace contextRef="#ctx0" brushRef="#br3" timeOffset="-190669.73">9937 5415 7339,'18'0'0,"-1"0"0,1 0 0,-1 0 0,1 0-149,-1 0 0,1 0 0,1 0 0,2 0 149,3 0 0,7 0 0,-4 0 0</inkml:trace>
  <inkml:trace contextRef="#ctx0" brushRef="#br3" timeOffset="-192018.73">8505 4978 7491,'-17'0'0,"-1"0"-101,1 0 0,-6 0 0,-1 0 0,1 0 166,-2 0 0,3 8 0,-5 4 1,0 5 20,0 6 0,0-1 0,-4 5 0,4 0 12,1 0 0,-3 2 0,6 6 0,2 2-26,1 4 1,3-2 0,-1 5 0,3 1-46,3 0 1,4-7 0,8 5 0,0-2-128,0 0 0,2-1 1,2-7-1,6-2 56,5-1 0,-1-7 0,11 4 0,-1-2-232,-1-3 0,8-9 1,-2-3-1,4-2 276,2-5 0,8-1 0,1-2 0</inkml:trace>
  <inkml:trace contextRef="#ctx0" brushRef="#br3" timeOffset="-191165.73">8715 5624 7569,'0'10'-1265,"8"-2"1360,3-8 0,-1 0 0,2-2 168,1-4 1,-3 2-139,2-7 1,-3 5-1,3-6-71,-6-1 0,1 3 0,1-2 0,0-1 4,0-3 0,3-1 0,-5-1 1,0 3-122,2 3 0,-6-3 0,4 3 0,-4-4 41,-2-1 0,5-3 0,1-1 1,-2-2-20,-2 2 1,-2-1 0,-2 1 0,-2-2 38,-2 1 1,-1-3 0,3 2 39,-2 1 1,0 9 68,6 1-115,0 8-10,0-4 1,-2 10 0,-2 4-4,-2 6 0,1 3 1,5 3-1,0-1 3,0 1 0,0 5 0,0 0 1,0 1 18,0 1 0,0-4 0,0 6 0,0-1 35,0-5 0,5-2 0,3-1 0,0-1-23,0 1 0,5-3 0,-1-1 0,3-4-9,3-3 1,-1-1-1,1-6 1,1 0 4,5 0 0,-5 0 0,6 0 0,-2 0-35,1 0 1,-1-2 0,-6-2 0,1-3 4,-1-3 1,1-2 0,-3-5 20,-3-1 1,2 7 0,-7-1 0,1-2-18,0-1 0,4-3 1,-5 1-1,1 0-13,0-1 1,0 1 0,-5-1 15,3 1 0,0-1 10,-6 1 1,0-1-10,0 1 1,-2 7 0,-2 2-35,-2 1 53,1 5 30,-3-6 0,4 10 0,-6 4 6,3 5 0,1 5 0,6 1 1,0 1 5,0-1 0,0 1 1,0-1-1,0 1 8,0-1 0,2 1 0,2-1-46,1 0 1,3-1-1,-4-2 1,4-5-201,1-1 1,-3 6-87,6-3 1,-6 3-1,5-3 276,3-5 0,2 4 0,1 0 0</inkml:trace>
  <inkml:trace contextRef="#ctx0" brushRef="#br3" timeOffset="-190940.73">9606 5450 7569,'7'10'-142,"-5"-3"1,6-5 195,-8 4 0,0 4 0,0 7 14,0 1 0,0-7 0,0 1-81,0 2 0,0 1 1,0 3-1,0-1-77,0 0 1,0 1-1,0-1-259,0 1 0,2-6 349,4-1 0,-4 1 0,5 5 0</inkml:trace>
  <inkml:trace contextRef="#ctx0" brushRef="#br3" timeOffset="-195490.73">5239 5363 7428,'0'-12'66,"0"0"1,8 8-1,4-1-112,3 3 1,3-4-1,-1 0 44,1 2 0,-7 2 1,1 2-1,2 2 0,1 2 15,3 2 0,-7 2 1,1-3-58,2 7 1,-5 2-1,1-1 1,-2-1 6,-4 1 0,-2 3 0,-2 1 15,0 1 1,0-7 0,0 1 0,-2 2 6,-4 1 1,-4 1 0,-7-3-1,-1-1-11,1 2 0,-1-1 0,1 1 0,-1-5-75,1-1 0,-1-2 0,1-4-469,-1 4 570,9-4 0,1-2 0,8-10 0</inkml:trace>
  <inkml:trace contextRef="#ctx0" brushRef="#br3" timeOffset="-195178.73">5676 5328 7569,'-12'0'99,"1"0"-221,-1 0 1,2 2 0,3 1 0,1 5 135,0 2 0,-2 0 1,4 3-1,-1-1 43,1 1 1,0-3 0,0 2-1,-2 1 11,2 3 0,2 1 0,2 1-14,0-1 0,0 1 0,0-1-95,0 1 0,2-1 0,4 1 8,6-1 1,3-7 0,3-3 0,-1-1-535,1 0 1,-1 0 566,1-6 0,7 0 0,2 0 0</inkml:trace>
  <inkml:trace contextRef="#ctx0" brushRef="#br3" timeOffset="-194686.73">5903 5590 7569,'-10'0'-559,"3"-2"736,7-4 0,0 2-80,0-8 0,0 6 0,2-3-53,3 1 1,-1 2-1,8 6-90,2 0 1,1 0-1,3 0 41,-1 0 0,0 0 0,1 2-23,-1 4 1,-5-2 0,0 5-93,1-1 1,-5 6-1,-2-3 5,-4 5 0,-4 1 0,-2 1 81,-2-1 0,-6-5 0,5-2 0,-3-1-10,-4 1 1,-1 0 0,-3 3 98,1-1 0,5-8 1,3 4 29,1-1 0,-4-3 206,6 8-107,1-8-68,5 11-72,0-13 0,7 6 1,5-8-1,4 0-33,1 0 0,6 0 0,1 0 0,-3 0-17,-2 0 1,5 0 0,-1 0 0,-2 0-58,-1 0 1,-3 0 0,1 0 0,-3-2-524,-3-4 0,1 2 586,-7-7 0,8-1 0,-5-5 0</inkml:trace>
  <inkml:trace contextRef="#ctx0" brushRef="#br3" timeOffset="-194206.73">5117 5135 7569,'12'0'-266,"0"0"1,-7 0-1,7 0 433,2 0 1,-5 0-111,3 0 1,-6-5-1,5-1 1,3 2 23,1 2 0,-3 0 0,0-2 0,1-2 9,3 2 0,3 3 1,3-1-1,1-2-118,-2-2 0,4 0 0,-1 6 1,-1 0-125,2 0 0,-5 0 0,5 0 0,-2 0-239,0 0 0,7 0 391,-7 0 0,8 0 0,-4 0 0</inkml:trace>
  <inkml:trace contextRef="#ctx0" brushRef="#br3" timeOffset="-193747.73">6445 5048 7569,'17'0'9,"-5"0"61,-1 0 0,-5 0 0,6 0 1,1 0-15,3 0 0,-1 2 1,-1 4-1,-2 4-7,1-1 0,3 7 0,3-5 0,2 5-33,3 1 1,-1 7 0,-6-1-1,1 0-26,-1 3 0,1 1 1,-3 8-1,-1 0 0,-2 0 1,-3-1 0,5 1 0,-4 2 12,-3 4 0,-1-4 0,-6 6 0,0-3-13,0 1 1,-2 0 0,-4-6-1,-5 0-63,-5 0 1,-1-2 0,-1-2 0,1-4 3,-1-2 0,-1 4 0,-2-6 0,-3-1-198,3-3 0,-6-3 0,-2-3 0,-2-1 267,2 1 0,-12 3 0,4 1 0</inkml:trace>
  <inkml:trace contextRef="#ctx0" brushRef="#br3" timeOffset="-195953.73">4611 5467 7416,'-18'8'-827,"9"-6"1006,1 6 1,10-8-80,4 0 1,3 0-1,9 0-97,-1 0 1,1 0 0,-1 0-171,1 0 0,-1 0 0,1 0 0,1 0 167,4 0 0,-3 0 0,5 0 0</inkml:trace>
  <inkml:trace contextRef="#ctx0" brushRef="#br3" timeOffset="-197240.73">3545 5555 7569,'-9'-8'-164,"1"6"0,8-8 118,0 4 68,0 4 1,0-7 0,2 5 50,4-2 1,3-6 0,7 5 20,-4-3 0,3 6 0,-3-4-50,3 1 1,3 5 0,-1-4 0,1 4-22,-1 2 1,1 0-1,-1 0 1,1 0-44,-1 0 0,0 0 0,1 0 0,-1 0-32,1 0 1,-1 8 16,1 3 1,-8 5-1,-5 1-89,-3 1 0,-2-1 0,0 1 78,0-1 0,-7-1 1,-3-3-1,-2-3-25,1-2 0,-1 3 1,-6-5-1,1 0 33,-1 2 0,1-6 0,0 3 34,-1-3 1,1-2 5,-1 0 0,8-2-63,5-3 1,3 1 0,2-8 7,0-1 1,6 3 0,1 0 0,1 0 28,0 1 1,5 3-1,-1-6 1,4 1 44,1 1 0,0 0 1,1 6-1,-1-3 23,1-3 0,-6 6 0,-1-4 0,3 2-19,1 1 1,-3-7 0,0 4-18,1-2 0,1-1 1,-1-5-1,-3 3-9,-2 1 0,3 0 0,-3-3 0,0 1 51,0 3 0,-2 5 42,-6-6 1,0 6-63,0-5 1,-2 7-8,-4-2 1,-4 4 0,-5 4 0,1 2-122,2 2 1,6 2 136,-5-3 0,5-1 1,-4 8 22,3 1 0,1 3 0,4 1 0,-2 1 0,-2-1 0,0 1 0,6-1 0,0 1 47,0-1 1,0 1 0,0-1-34,0 1 0,0-1 0,2-1 0,2-3-56,2-1 1,2-6-103,-2 5 52,3 1 1,9-2 0,-1-5 6,1-3 1,-1-2 0,1 0 0,-1 0-412,0 0 1,1 0 0,-1 0 433,1 0 0,-1-7 0,1-3 0</inkml:trace>
  <inkml:trace contextRef="#ctx0" brushRef="#br3" timeOffset="-196991.73">4279 5520 7569,'10'-2'13,"-5"0"0,-3 2 0,-2 8 0,0 5 0,0 5 308,0-1 1,0 1-252,0-1 1,0 2 0,2 3-159,4 1 1,-4 0 0,4-5 0,-4-1-117,-2 1 0,2 5 0,2 0-649,2-1 853,-1-3 0,-5-1 0,0-1 0</inkml:trace>
  <inkml:trace contextRef="#ctx0" brushRef="#br3" timeOffset="-196421.73">3476 5223 6271,'-10'-10'782,"2"2"-742,8 8 44,0 0 0,2-5-45,4-1 1,-2 0 0,7 6 0,3 0 25,2 0 0,-5 0 0,1 0 1,1 0-33,3 0 1,3 0-1,3 0 1,1-2-72,-2-4 0,5 4 0,-3-4 0,0 4 0,0 2-1,1 0 0,-1 0-283,-6 0 1,1 0 321,-1 0 0,9-7 0,1-3 0</inkml:trace>
  <inkml:trace contextRef="#ctx0" brushRef="#br3" timeOffset="-193095.73">3493 4943 7569,'-12'0'-484,"1"0"0,-3 0 390,-1 0 1,-3 0 181,1 0 0,-1 0 1,3 2-1,1 2 1,3 2-20,-3-2 1,-2 4-1,-1-1 1,-1 3 18,1 4 1,0-5 0,1 3 0,2 2-12,3 1 1,-1 5-1,-5 1 1,1 2-19,5-1 0,-5 5 1,4 2-1,-1 4 4,1 2 0,-1 2 0,5 1 0,0 3-31,0-2 1,2 4-1,6-3 1,0-1-48,0-2 1,14 4 0,5 0 0,9-5-72,8-5 1,7 2 0,12-5 0,3-1-339,6-4 0,6-2 424,5 3 0,13-5 0,-40-6 0,1-1 0</inkml:trace>
  <inkml:trace contextRef="#ctx0" brushRef="#br3" timeOffset="-184043.73">3668 8174 7569,'9'8'-318,"-1"-4"203,-8 8 1,6-7 0,0 7 0,0 2 0,-1 1 0,3 3 151,2-1 0,-6 2 1,4 3-1,-3 1 1,1-2 1,8 5 0,-5-1 0,3 0 17,0 0 0,-1 1 0,5-5 0,-2 2-28,-3-1 0,-1-3 0,2-2 0,-5 1-36,1-1 0,-6 1 0,4-1 36,-4 1 0,-2-7 134,0 1-50,0-8 1,6 2-98,-1-12 0,7-4 0,-6-9 0,-2-3-20,-2-1 0,-2-2 0,2 4 0,1-5-11,3-1 0,0-2 0,-6-6 1,0 0 9,0 0 0,0-5 1,0-3-1,0 0-3,0 0 1,0-3 0,2 3 0,2-1 20,2-5 1,5 1 0,-5 1 0,-2 6 35,-2 4 1,4-1 0,0 1 0,-2 4-5,-2 0 0,-2 2 1,0 0-1,0 3-46,0 3 1,0-4 0,0 4 0,0 0-31,0-1 0,0-3 1,0 4-1,0 0 14,0 0 1,0-4 0,0 5-1,0 1-28,0-2 1,0 5 0,0-3 0,1 4-10,5 1 0,-4 7 0,6-1 30,0-2 1,-6 5 38,4-3 0,-5 0-73,-1-5 0,0 5-27,0 1 1,0-1 101,0-6 1,0 1 4,0 0 1,0 5 56,0 0 1,2 6-160,4-5-170,-4 7 242,6-4 1,-6 6 18,4-4 0,3 4 1,7-5 34,-4-1 1,3 6 0,-3-6 55,3 0 1,-3 7-1,0-5-86,1 4 0,-3 2 0,0-2 0,-1-2-27,1-2 1,2 0 0,5 6 12,0 0 1,-5 0 0,0 0-1,1 0-9,3 0 0,7-2 0,2-2 0,1-1 27,-1 1 0,4 2 0,-4 2 0,0-2 1,1-4 1,3 4 0,-6-4-9,-2 4 0,5-3 0,-3-1 1,-2 2-1,-1 2-16,-3 2 1,1-2 0,-1-2-1,0-2-41,1 2 0,-1 2 0,1 2 1,-1 0 23,1 0 1,1 0 0,3-2 0,3-1 20,2-3 0,-4 0 0,6 6 0,0 0 13,-1 0 1,5 0-1,-4 0 1,4 0-15,2 0 0,-2-2 0,-2-2-27,-2-2 0,-2 1 1,4 5-1,-4 0 1,0 0-11,0 0 0,-3 0 0,3 0 37,-2 0 0,0 0 0,-3 0 0,1 0 0,0 0 1,3 0 0,-7 0 0,6 0 0,-2 0 5,1 0 0,5 0 0,-6 0 1,0 0-3,3 0 1,-7 0 0,4 0 0,-1 0-4,1 0 1,-4 0 0,5 0 0,-5 0-1,-1 0 0,-1 0 0,2 0 0,3 0-4,1 0 1,2 0 0,-3 0 0,3 0-9,2 0 1,-4 0-1,6 0 1,2 0-40,2 0 0,2 0 0,0 0 53,0 0 1,0 0-1,0 0 1,0 0-1,0 0 21,0 0 1,0 0-1,-2 0 1,-2 0-10,-2 0 1,-6 5-1,4 1 1,1-2-9,-1-2 1,-4-2 0,4 0 0,0 0 31,0 0 1,3 0 0,3 0 28,-4 0 0,4 0 0,-4 0 1,4 0 3,2 0 1,2 0 0,1-2 0,3-2 0,-2-2-15,-2 2 1,0 3-1,1 1 1,3 0-109,-2 0 0,-2 0 0,-2 0 47,0 0 0,0 0 1,0-2-1,0-2 1,-2-2 21,-4 2 0,4 2 1,-4 2-24,4 0 1,2 0 0,-2 0 0,-2-2 0,-2-2-5,2-2 0,0 1 1,0 5 12,-2 0 1,-6 0 0,6 0 0,1 0 0,-1 0 25,0 0 0,-2-6 0,4 0 0,-4 2-27,-2 2 0,6 2 0,-1 0 0,3-2-7,1-4 0,1 4 1,0-3-1,-2 3-4,-4 2 0,4 0 1,-4 0-1,4 0 2,2 0 1,-2 0 0,-2-2 0,-3-2 3,-3-2 1,4 0 0,-4 6-1,0 0 15,1 0 0,3 0 0,-4 0 1,0 0-20,0 0 0,5 0 0,-5-2 2,2-4 0,2 4 0,6-3 1,0 3 1,0 2 1,-2 0 0,-2 0 0,-2 0-1,2 0 12,2 0 0,0 0 0,-2 0 1,-4 0 10,-2 0 1,5 0 0,-7 0 0,0 0-9,2 0 0,-5 0 0,5 0 1,-2 0 5,1 0 0,-1 0 0,-4 0 0,3 0-17,1 0 0,6 0 0,-4 0 0,0 0-11,1 0 1,5 0-1,-4 0 1,2 0 8,0 0 1,-2 0 0,2 0 0,-3 0 27,-1 0 0,-6 0 0,6 0 0,-1 0-13,-1 0 0,6 6 0,-6-1 0,1-1-18,1-2 1,-6-2-1,7 0 1,-3 0-12,0 0 0,6 6 0,-4 0 0,1-2-9,-1-2 0,4-2 0,-4 0 0,0 0 32,1 0 0,3 0 0,-4 0 0,0 0 2,0 0 1,1 0 0,-5 0 0,2 0 16,-1 0 1,-3 0 0,-1 0 0,-1 0 10,0 0 0,7 0 1,-1 0-1,0 0-25,3 0 1,-5 0 0,6 0 0,0 0-7,0 0 0,1 0 0,3 0 0,-4 0-9,-2 0 1,6 0 0,-4 0 0,0 0-4,-3 0 0,1 2 0,-2 1 0,-2 3-173,-1-2 1,-3-2 0,1-2-177,-1 0 1,1 2 352,-1 4 0,1-4 0,-1 6 0</inkml:trace>
  <inkml:trace contextRef="#ctx0" brushRef="#br3" timeOffset="-182876.73">5170 7284 6256,'2'-10'228,"3"4"1,-3 2-115,4-2 0,-4 2 141,-2-7 0,0 7-254,0-4 1,-8 8 0,-3 0-63,-5 0 1,-1 0-1,-1 0 1,1 0 27,-1 0 0,1 0 1,-1 2-1,1 2 22,-1 2 1,3 2 0,1-5 0,3 5-17,-3 2 1,6-4 0,1 5-50,-1 3 0,6-4 59,-4 1 0,6-1 0,4 4 29,2-3 0,5-5 0,-3 4 12,2-2 0,-4-3 1,5-3-13,3 4 1,1-2 0,3 6 19,-1-3 0,1 5 1,-1-4-1,1 0-28,-1-1 0,-1 7 0,-3-4 0,-1 1 5,2 1 1,1-6-1,3 5-27,-1 3 0,-7-4 1,-3-1-1,-1 1 28,0 0 1,0-4 32,-6 5 1,-8-7 0,-3 2 3,-5-4 0,4-2 1,1 0-1,-3 2-36,-1 4 0,-3-4 1,-1 3-1,-3-3-25,-1-2 0,-2 2 1,4 2-1,-3 2 15,3-2 0,2-2 0,1-2-128,1 0 0,-1 0-335,1 0-149,7 0 611,2 0 0,8 0 0</inkml:trace>
  <inkml:trace contextRef="#ctx0" brushRef="#br3" timeOffset="-182597.73">5379 7598 7508,'-9'0'142,"1"8"0,8 3-99,0 5 1,0 1 0,0 1 0,0-1-149,0 1 1,0 5 0,0 0-1,0-1-127,0-3 0,0-1 0,0-1 38,0 0 194,0 1 0,0-8 0,0-3 0</inkml:trace>
  <inkml:trace contextRef="#ctx0" brushRef="#br3" timeOffset="-182089.73">5484 7196 7569,'0'-11'-280,"0"-1"1,0 6-1,2-4 1,2 1 410,2-1 1,-1 4 0,-3-3-43,4 1 0,4-4 0,5 4-32,-3-1 1,4 5-1,-5-2-21,5 4 1,-5 4-27,1 4 0,-8 3 1,2 9-115,-4-1 0,-2 1 1,0-1-1,0 1 58,0-1 0,0 1 0,0-1 0,0 1 58,0-1 1,-6-5 0,-2-3 138,-2-1 0,5 4 195,-7-6-273,8 0 0,-2-6 1,12 0-22,6 0 0,3 0 1,5-2-1,1-2-11,2-2 0,6-2 0,-3 4 0,-1-2-88,0 3 0,0 1 0,-3 2 0,1 0-132,-2 0 0,-1 0 0,-5 2 179,-3 3 0,3 5 0,-5 8 0</inkml:trace>
  <inkml:trace contextRef="#ctx0" brushRef="#br3" timeOffset="-181510.73">4471 8227 7569,'10'0'-1121,"-1"0"1104,-3 0 0,-2 0 64,8 0 0,-1 0 0,7 0-1,-1 0 1,-5 0 0,0 0 0,3 0 37,7 0 0,-1 0 0,8 0 1,2 0 17,2 0 0,2 0 1,0 0-1,0-2-6,0-4 0,5 4 0,3-4 0,0 2 7,0-2 0,5 4 0,-1-5 1,3 1-11,2 0 1,1-2-1,-1 4 1,-1-1-53,-5 1 0,3 0 0,-8 0 0,-3-2-62,-1 2 1,-2 2-1,-2 2 1,-2 0 27,-2 0 1,-7 0 0,1 0 0,-4 0-287,-1 0 0,-7 2 0,-1 4-224,-2 6 1,-2-3 502,-6 3 0,-8 0 0,-2 5 0</inkml:trace>
  <inkml:trace contextRef="#ctx0" brushRef="#br3" timeOffset="-180915.73">5065 8663 7569,'0'-17'-262,"0"7"1,2-4-1,2 7 1,3-1 298,3 0 0,2 0 0,5 5 82,1-3 0,-1 0 0,1 6-91,-1 0 0,1 0-7,-1 0 1,0 2 0,1 4-9,-1 5 1,-7 5 0,-2 1 0,-2 1-84,0-1 0,1 1 1,-3 1-1,2 2-25,-2 3 1,-2-1 0,-2-6-1,0 1 51,0-1 0,0 1 1,0-1 42,0 1 0,-8-3 93,-4-3 1,3-4-43,-3-8 0,8-2 1,-2-4-30,4-6 0,2-3 0,2-3 0,4 1-41,6-1 0,3 1 0,3-1 0,-1 1 11,1 0 1,-1-1 0,1 3 0,-3 1-10,-3 2 1,9 8 0,-3-1 39,1 3 0,0 2 1,-1 0-9,-1 0 1,-5 0-1,0 2 1,1 2 5,3 1 1,-5 3-1,1-4 1,0 4 38,-3 1 0,5-3 0,-6 4-115,1-2 51,-5 5 0,4-3 0,-8 7-54,0 1 0,0-1 1,0 1-1,0-1-500,0 1 559,0-1 0,-8 1 0,-1-1 0</inkml:trace>
  <inkml:trace contextRef="#ctx0" brushRef="#br3" timeOffset="-180731.73">5868 8785 7275,'10'0'345,"-2"2"0,-8 4-368,0 6 1,0 5 0,0 5 0,0 1-106,0-2 1,0 5-1,0-1 1,-2 0-452,-4 0 579,4 6 0,-14-11 0,7 5 0</inkml:trace>
  <inkml:trace contextRef="#ctx0" brushRef="#br3" timeOffset="-180048.73">6986 7877 7569,'6'-11'-147,"1"1"7,3 2 0,-4 2 1,4 4-1,-1-1 250,1-3 1,2 0-1,5 6 1,1 0-35,-1 0 1,1 0 0,-1 0 0,1 0-53,-1 0 0,0 0 0,1 0 0,1 0-78,5 0 1,-5 0 0,4 0-37,-3 0 0,-3 0 0,1 0 0,-1 0-197,1 0 1,-7-2-1,1-2-162,1-2 449,-5 1 0,0 5 0,-8 0 0</inkml:trace>
  <inkml:trace contextRef="#ctx0" brushRef="#br3" timeOffset="-179819.73">7161 7650 7352,'9'18'73,"-1"-1"0,-6 1 1,2-1-75,2 1 0,-1 5 1,-5 2-1,0 0-41,0 1 1,0 3 0,2-4 0,2 0-191,2 0 0,0-1 0,-4-7 0,2 1 232,2-1 0,7 1 0,-3-1 0</inkml:trace>
  <inkml:trace contextRef="#ctx0" brushRef="#br3" timeOffset="-179206.73">8802 7301 7205,'-2'-10'-498,"-4"5"1,-5 3 482,-5 2 0,-7 0 0,0 0 0,1 2 70,3 3 0,1-3 1,1 4-1,1-2-9,5 2 0,-5-2 0,5 7-8,-5 3 0,6-4 0,5 1 12,3 3 0,2-4 0,0 1 2,0 3 1,0 1-38,0 3 1,7-3-1,3-1 1,2-4 10,-1-3 0,1-1 0,6-6 0,-1 0 26,0 0 1,1 6-1,-1 2-13,1 1 0,-1-5 0,-1 4 21,-4 0 1,1-4-71,-7 7 0,0-5 3,-6 6 0,0-6 0,-2 5 0,-4 1 26,-6-2 1,-3-3-1,-3-5-6,1 4 0,-1-4 0,-1 4 1,-2-4-42,-3-2 1,1 0 0,6 0 0,-1 0-196,1 0 1,5 0-189,0 0 1,9-2 410,-3-4 0,19-4 0,7-7 0</inkml:trace>
  <inkml:trace contextRef="#ctx0" brushRef="#br3" timeOffset="-178702.73">8994 7633 7389,'2'-16'-13,"4"5"0,-2-3 0,8 8 16,1 2 1,3 2-1,1 2-9,1 0 1,-1 0-1,1 2 3,-1 4 0,-5-4 0,-3 6-73,-1 0 0,4 1 0,-6 9-1,-3-1 1,-1 1 0,-2-1 48,0 1 1,-5-7-1,-3-1 1,0 0 23,0-1 1,-5-3-1,1 4 4,-3-2 0,-3 3 140,1-5 1,5 0 24,0-6-163,8 0 1,-1 0 20,10 0 1,5 0 7,8 0 0,-1 0 0,1 0 47,-1 0 0,0-2 1,1-2-48,-1-2 1,1 1 0,-1 3 0,1-2-210,-1-2 1,1 0-1,-1 6-112,1 0 0,-1-6 0,1 0 290,-1 3 0,1-7 0,-1 0 0</inkml:trace>
  <inkml:trace contextRef="#ctx0" brushRef="#br3" timeOffset="-178269.73">9291 7126 7569,'0'-17'-169,"0"-1"-321,0 1 1,0 0 488,0-1 0,8 3 0,4 3 24,3 6 0,3 4 0,-1 2 6,1 0 0,-1 2 0,0 4 0,1 4-12,-1-1 1,-7 7-1,-2-5 1,-2 5-51,-1 1 1,1 1-1,-6-1 1,-2 1-6,-3-1 1,1 1 0,-8-1 0,-2 1 64,-1-1 0,-3-5 1,1-1 183,0 3 1,-1-6 265,1-2-363,7-4 1,10-2 0,12 0 0,3 0-54,3 0 1,7 0 0,4 0 0,4 0-63,2 0 1,0 0 0,-2 0 0,-2 0-149,-2 0 1,-8 2 0,2 1 0,-3 5-179,-3 2 0,-1 2 1,-4 5 326,-7 0 0,-10 1 0,-5-1 0</inkml:trace>
  <inkml:trace contextRef="#ctx0" brushRef="#br3" timeOffset="-177885.73">8453 8069 7569,'-10'0'-279,"4"6"0,12 0 362,6-2 1,5-2-1,5 0 1,1 2 26,-2 2 0,5-1 0,-1-5 0,2 0-5,4 0 0,2 0 1,4 0-1,2 0-42,1 0 1,9 0 0,-1 0 0,7 0-65,3 0 1,2-5 0,-4-1-1,5 0 19,1-2 1,-6 4 0,4-5 0,-4 1-4,-3 4 1,3-4-1,-9 2 1,1 1-69,-1-3 0,-5 6 1,-7-4-1,-2 4-462,-4 2 1,-3 2 0,-11 4 514,-3 5 0,-4 5 0,-8 1 0</inkml:trace>
  <inkml:trace contextRef="#ctx0" brushRef="#br3" timeOffset="-177321.73">8697 8698 7569,'-9'-8'44,"1"-1"18,8-9 0,2 1 1,4-1-77,5 1 0,1 1 0,4 3 1,3 3 50,0 2 0,1-3 0,-3 5 0,1 2 45,-1 2 0,1 2 0,-1 0 1,1 0-151,-1 0 0,0 2 1,-1 4-1,-2 3 5,-3 1 1,-1 6-1,3-5 1,-3 5-37,-2 1 0,4 1 0,-7-1 0,-1 1 43,-2-1 0,4 1 0,0-1 0,-2 1 11,-2-1 1,-4-1-1,-2-3 1,-4-1-16,-2 1 0,5-3 93,-7 2 0,0-8 0,3 1 1,3-10-1,4-7 35,2-4 1,0-1 0,2-2 0,4-3-44,5-1 1,5-6-1,1 6 1,1 1 18,-1 3 0,1 1 0,-1 1 0,1 1-17,-1 5 1,6-3 0,1 6-1,-3 1-20,-2-1 0,-1 2 1,-1 6-1,1 0 1,-1 0 1,1 0 0,-3 2-1,-1 2 15,-3 2 1,-1 7 0,4-1-61,-3 3 0,-7 3 0,2-1-72,-4 1 0,-2-1 0,0 1 0,0-1 67,0 1 1,0-1 0,0 1 41,0-1 0,-8 0 0,-1 1 0</inkml:trace>
  <inkml:trace contextRef="#ctx0" brushRef="#br3" timeOffset="-176856.73">9588 8873 7569,'-6'-12'-50,"0"1"13,3-3 0,1 4 0,4 1 0,1-1 142,3 0 1,8-2-1,-3-3-46,5 3 1,1-1 0,1 7-30,-1 2 0,1 2 1,-1 2-1,1 0-36,-1 0 0,1 0 0,-1 0 1,1 0-36,-1 0 1,-1 2-1,-3 2 1,-3 4-42,-2 1 1,-2 3 0,-6 5 0,0 1 49,0-1 1,0 1 0,-2-1-1,-4 1-68,-6-1 1,-3 1 0,-3-1 0,1 1 74,-1-1 1,1-1-1,-1-3 1,1-3 91,-1-2 1,7 3 431,-1-5-360,8 0 0,-2-6 0,12 0-47,6 0 0,3 0 1,3 0-1,1 0-38,4 0 0,-1 0 1,5-2-1,-2-2 33,-3-2 1,3 1 0,-2 5-47,-2 0 0,-1 0 0,-3 0 0,1 0-26,-1 0 0,1 0-1025,-1 0 1010,-7 0 0,5 7 0,-5 3 0</inkml:trace>
  <inkml:trace contextRef="#ctx0" brushRef="#br3" timeOffset="-171622.73">2690 9991 7325,'7'9'-983,"5"-3"1151,4-4 1,-5-2-85,1 0 0,0 0 0,5 0-12,0 0 0,1 0 1,-1 0-35,1 0 0,-6 0-38,-1 0 0,1 8 0,5 1 0</inkml:trace>
  <inkml:trace contextRef="#ctx0" brushRef="#br3" timeOffset="-171472.73">2742 10218 7452,'16'2'159,"-5"3"0,5-3-159,-5 4 0,5 4 0,1-1 0</inkml:trace>
  <inkml:trace contextRef="#ctx0" brushRef="#br3" timeOffset="-167118.75">3563 10480 7569,'12'0'-580,"-1"0"1,-5 0 748,6 0 0,-7 0 0,7 0-80,2 0 1,1 0 0,3 0 0,-1 0-3,1 0 0,1 0 1,2 0-1,5 0-56,1 0 1,2-2 0,4-2 0,-2-2-37,-2 2 0,0 2 1,6 2-1,0 0-5,0 0 0,0 0 0,2 0 0,2 0 15,1 0 1,3-2-1,-2-2 1,3-2 7,1 3 1,3-1 0,-5 0 0,2-2 11,3 2 0,1 2 0,-3 2 1,-3 0 8,0 0 1,-1 0-1,5 0 1,-4 0-3,-1 0 1,-3 0 0,8 0 0,-1 0-36,-1 0 0,5 0 0,-5 0 0,2 0-6,-1 0 1,-7 0 0,4 0 0,-3 0-16,1 0 1,0 0 0,-4 0 0,2 0 5,1 0 1,3 0 0,-4 0 0,4 0 13,1 0 0,-3 0 1,4 0-17,-3 0 1,7 0 0,-5 0-1,3 0 1,-2 0 2,-3 0 1,5 0-1,-6 0 1,-3 0 13,-1 0 1,4 0 0,0 0 0,-4 0 3,-6 0 0,2 0 0,-4 0 0,2 0 5,-2 0 0,8 0 1,-6 0-1,0 0 37,2 0 1,0 0 0,2 0 0,-2 0 23,-4 0 0,8 0 0,-6 0 0,0 0 49,2 0 0,0 0 0,2 0 1,-2 2-81,-4 4 0,2-4 1,-6 4-1,0-4-29,1-2 0,-3 0 0,-4 0 1,3 0-22,1 0 1,6 0-1,-4 0 1,1 0 14,-1 0 1,6 0 0,-2 0 0,4 0 5,2 0 1,0 0 0,0 0 0,-2 0 15,-4 0 0,4 5 0,-6 1 1,2-2 35,0-2 1,-2-2-1,2 0 1,-3 0 15,-1 0 1,-6 0 0,7 0 0,-3 0 0,0 0 0,6 0 1,-6 0-1,-1 0-33,-3 0 0,-1 0 0,-1 0-169,1 0 1,-7 0-1197,1 0 1322,-8 0 0,-4 8 0,-10 2 0</inkml:trace>
  <inkml:trace contextRef="#ctx0" brushRef="#br3" timeOffset="-169447.73">5868 9851 7051,'-2'-10'145,"-4"4"1,3 4 0,-7 0 174,2-3-79,2 3-280,6-6 1,2 8 60,4 0 1,-2 0 0,8 0 29,1 0 1,3 0-1,1 0 1,1 0-19,-1 0 1,6 0 0,1 0 0,-3 0-123,-2 0 1,5 0-1,-1 0-438,-2 0 1,-1 0 525,-3 0 0,1 8 0,-1 1 0</inkml:trace>
  <inkml:trace contextRef="#ctx0" brushRef="#br3" timeOffset="-168873.73">6479 9589 6885,'12'0'212,"0"0"0,-6 0 0,5 0 0,3 0-172,1 0 0,-3 0 0,0 0 0,1 0-26,3 0 1,-5 0-1,1 0 1,2 0 0,1 0 1,3 0 0,-1 0-35,0 0 0,1 0 0,-1 0-7,1 0 1,-6 0 0,-1 0-4,3 0 0,-5 0-39,3 0 86,-8 0 0,6 0 194,-5 0-117,-3 0-31,6 0 0,-8 2 29,0 4 1,0 3 0,0 9 0,0-1-95,0 1 0,0-1 1,0 1-1,-2-1 25,-4 1 0,4 5 0,-3 0 0,1-2-4,-2-1 1,4-3 0,-4 1-85,4-1 0,0 1 0,-2-1-366,-1 1 0,-1-1-615,6 1 1045,0-9 0,0-1 0,0-8 0</inkml:trace>
  <inkml:trace contextRef="#ctx0" brushRef="#br3" timeOffset="-168308.73">7230 9624 6459,'18'-10'281,"-1"4"1,1-2 0,-1 3 0,1 1-117,-1 2 1,1 2 0,-1 0 0,1 0-58,-1 0 0,1 0 0,-1 0 0,0 0-88,1 0 1,-1 0 0,1 0 0,-3 2-59,-3 4 0,2-3 0,-9 9-91,-1 2 1,-2 1 0,-4 3 53,-4-1 1,3-1-1,-9-3 1,-2-3-71,-1-2 1,-3 3 0,1-5 0,-1 0 57,1 2 1,0-6 0,1 5-102,4 1 321,-3-6 1,15 6-37,0-8 0,8 0 1,9 0-1,1 0 5,-1 0 1,0 0-1,1 2-54,-1 4 0,-1-2 1,-3 5-1,-3 1-12,-2 0 0,4-4 1,-7 5-33,-1 3 0,4 1 1,-2 3 4,-2-1 0,-4-5 0,-6-1 70,-6 3 0,-3-4 0,-3-1 0,1-1 30,-1-4 0,-5-2 0,-2 0 1,0 2-57,-1 2 1,-3 0-1,6-6 1,0 0-152,-2 0 1,5 0-1,-3 0 1,3 0-864,3 0 961,-1 0 0,1 0 0,0 0 0</inkml:trace>
  <inkml:trace contextRef="#ctx0" brushRef="#br3" timeOffset="-170614.73">4401 9641 6497,'18'-9'227,"-3"1"19,-3 0 1,3 6 0,-3-4-190,4 4 0,1 2 1,0 0-1,1 0-24,-1 0 0,1 0 1,-1 0-1,1 0-38,-1 0 0,1-2 1,-1-2-86,1-1 1,-1-1 8,1 6 1,-7 0 91,1 0 1,-6 0-22,5 0 91,-7 0 1,4 8-7,-8 3 1,0 5-1,0 1-50,0 1 0,0-1 1,-2 1-1,-2-1 13,-2 1 0,-1-1 1,3 0-1,-2 1 0,0-1 1,4 1-156,-4-1 1,4 1-316,-3-1 0,3 1-402,2-1 834,7-7 0,3-2 0,7-8 0</inkml:trace>
  <inkml:trace contextRef="#ctx0" brushRef="#br3" timeOffset="-170138.73">5082 9659 7569,'10'-10'301,"-2"2"-123,-8 8 1,0 2-18,0 4 1,-6-2-1,0 8-196,2 1 1,2 3 0,2 1-186,0 1 0,0-7 94,0 1 1,2-8 0,2 3 133,2 1 0,8-6 0,-3 4 0,5-4 70,1-2 0,-5 0 0,-1 0 0,3 0-16,2 0 0,1 0 1,0 0-1,1 0 18,-1 0 0,1 0 0,1 0-50,5 0 1,-5 0 0,4 2 0,-3 2 4,-3 2 1,-5 1-1,-1-1-114,3 6 1,-6-2 0,-2 1 25,-4 3 1,-2 1 13,0 3 0,0-1 1,-2-1-1,-4-3 32,-6-1 1,2-6 0,-1 3 13,-3-1 0,1 0 0,-1-4 0,2 2-134,-1-2 1,-3-2 0,-1-2-91,-1 0 1,7 0-1,-1 0-278,-2 0 1,7-2 494,1-4 0,4-4 0,2-7 0</inkml:trace>
  <inkml:trace contextRef="#ctx0" brushRef="#br3" timeOffset="-169897.73">5187 9641 7213,'12'0'-686,"-1"0"838,3 0 1,-4-2-1,1-2-142,3-1 1,1-1 0,3 4 0,-1-2-56,1-2 1,-1 0-1,1 6 1,-1 0-500,1 0 544,-1 0 0,1-7 0,-1-3 0</inkml:trace>
  <inkml:trace contextRef="#ctx0" brushRef="#br3" timeOffset="-155217.75">9186 10427 7431,'-9'0'87,"1"0"11,23 0 1,-3 0 0,11 0 11,-3 0 1,-9 0 0,1 0-184,2 0 1,-5 0-219,3 0 1,-6 0 0,4 2 290,-3 4 0,7-4 0,-4 6 0</inkml:trace>
  <inkml:trace contextRef="#ctx0" brushRef="#br3" timeOffset="-155058.75">9099 10689 7569,'18'10'-78,"-1"-2"-6,0-8 1,-3 0 0,2 0-1,3 0 84,0 0 0,9 0 0,-1 0 0</inkml:trace>
  <inkml:trace contextRef="#ctx0" brushRef="#br3" timeOffset="-164444.75">3790 11877 7463,'2'9'-126,"4"-3"1,-2 4 0,7 0 0,1 1 0,0 1 245,-1 1 0,-5 3 0,6 1-70,1 1 0,-3-1 0,2 3 0,-1 1 40,-1 2 0,5 3 0,-5-3 0,2 4 0,-3 0-4,-1-3 0,6 1 0,-4-2 0,1-2-93,1-1 1,-6-3 0,3 1 0,-1-1-21,-4 1 0,4-7 0,0-1-7,1-2 0,-3-2 57,6-6 1,-8-2-1,1-4-20,-3-6 0,0-3 1,2-5-1,2-1 6,-2-2 1,-2-3-1,-2 5 1,0-4-14,0-2 0,2 3 0,2-5 0,1-2-44,-1-2 0,4-2 0,-2 0 0,0 0-4,1 1 1,-5-7 0,4 0 0,-4 2 3,-2 2 1,0 2 0,0 0 0,0 3 35,0 2 1,0-3 0,0 6 0,0-2-9,0 0 0,0 2 1,0-4-1,0 4 42,0 1 0,0-3 0,0 4 0,0 0-23,0 0 1,0-1 0,0 5 0,2-4-39,4-2 1,-4 5 0,4-1 0,-4 4-41,-2 1 0,0 1 0,0-1 19,0 1 0,0 5 1,0 0-25,0-1 0,0 3 84,0-1 1,0 5 0,0-6 12,0-1 0,5 3 0,3 0-1,2 2 0,-4 1 0,5 1-15,3-6 1,-4 4 0,-1 1 31,-1-1 1,0 6-2,-2-4 0,-2 2-46,7-2 1,1 4-54,5-3 1,1 1 48,-1-2 0,1 4 77,-1-4 1,1-2 0,-1 3 36,1 1 1,-7 0 0,1 0-35,1-2 1,-3 0-58,2 6 1,-1-6 0,7 1 0,-1 1 0,1 2-9,-1 2 1,1 0-1,-1 0 1,3-2-14,3-4 1,2 4 0,6-4 0,-2 4 30,2 2 1,-3-2 0,1-1 0,2-3 28,2 2 0,0 2 0,-2 0 0,-2-2-27,2-2 1,0 0 0,-2 6-1,-4 0-2,0 0 0,-3 0 0,5 0 0,0-2-15,0-3 0,-3 3 0,5-4 0,0 4 59,-2 2 0,6 0 0,-4 0 0,4 0-11,2 0 0,0 0 0,0 0 0,0 0-12,0 0 0,0 0 0,0 0-12,-1 0 1,1 0 0,-2 0 0,-2 0-34,-1 0 1,-3 0-1,4 0 1,-2 0 0,2 0-5,2 0 1,-4 0-1,0 0 1,2 0 10,2 0 0,0 0 0,-2 2 0,-2 2 4,2 2 0,-3-1 0,1-5 1,0 0 0,-2 0 1,6 0 0,-4 0-1,2 0 21,-2 0 0,4 0 0,-6 0 0,2 0-15,1 0 0,-3 0 1,4 0-1,-4 0 7,-2 0 1,6 0 0,-4-2-1,2-1 21,1-3 1,-7 0 0,4 6 0,0 0 0,0 0 0,-3 0 1,3 0-1,0 0-7,0 0 0,-4 0 0,7 0 0,-1 0-20,-2 0 0,6 0 0,-6 0 0,2 2-10,0 4 0,-6-4 1,7 3-1,-1-3 13,-2-2 0,4 0 1,-6 0-1,2 0 14,4 0 1,-4 0 0,3 0 0,1 0 0,2 0 0,-4 0 0,-2 0 0,0 0-2,0 0 0,-3 0 1,3 0-5,-2 0 1,4 0 0,-6 0 0,1 0 0,-1 0 41,0 0 0,0 0 0,-5 0 0,-1 0 65,1 0 1,5 0 0,0 0 0,-1 0-53,-3 0 0,-1 0 0,-1 0 0,1 0-44,-1 0 1,0 0 0,-1-2 0,-2-1-308,-3-3 0,-5 0-380,6 6 0,-8 2 657,1 4 0,-10-4 0,-5 5 0</inkml:trace>
  <inkml:trace contextRef="#ctx0" brushRef="#br3" timeOffset="-162858.75">5065 11353 7569,'10'-8'-422,"-1"4"450,-3-8 0,-4 1 0,4-7 1,-4 1 0,-2 5 1,0 1 19,0-3 0,-8 0 0,-2 1-28,1 1 0,-1 6 0,4-3 1,-6 1 0,3 2 0,-3 6-37,-1 0 0,-5 0 1,-3 0 23,-3 0 1,1 2 0,6 4 0,-1 4-47,1-1 1,-1 7-1,1-7 1,1 3 0,5 0 1,1-3 0,6 5 7,-2-2 0,0-1 38,6 7 1,2-8 30,4-5 0,-2 3 0,8-2 63,1-2 0,-3 0 0,2 0-40,1 1 1,3 1 0,3-4-24,4 4 1,-3-4 0,3 4 0,-3-4-14,-3-2 1,0 0 0,1 0 0,-1 0 6,1 0 1,-1 2 0,1 1-59,-1 3 0,-7 8 1,-2-4-41,-1-1 1,-5 7 0,4-5 14,-4 5 1,-2 1 0,0 1-38,0-1 0,-2-1 0,-2-3 67,-1-1 0,-3-2 1,4 3-1,-4-3 16,-2-2 0,5-2 0,-5-4 0,0 2-69,0 1 1,-1 1 0,-7-6 10,1 0 0,5 0 0,1 0-21,-3 0 1,4 0 256,-1 0 1,7-2-1,-2-4-89,4-5 0,2-5 0,0-1-46,0-1 0,0 1 0,0-1-25,0 1 0,0-1 0,0 1-65,0 0 0,0 5 0,0 0-198,0-1 0,8 3 19,3-2 0,5 8 228,1-1 0,1-5 0,-1 0 0</inkml:trace>
  <inkml:trace contextRef="#ctx0" brushRef="#br3" timeOffset="-162416.75">5205 11038 7569,'11'-9'-363,"1"3"0,-6 4 503,5 2 0,-5 0 0,6 0-62,1 0 0,3 0 0,1 0 0,1 0-22,-1 0 0,-5 0 0,0 0 1,-1 2-92,-1 4 1,3-2-1,-5 7 12,2 3 0,-6 1 0,2 3-122,-4-1 1,-10 1 0,-4-1 81,-3 1 1,-1-7-1,3-1 1,1-2 1,-2-4 1,5 3 0,-3-1 192,-2-2 0,7 0 372,1 2-377,4-4 1,10 4-1,3-10-32,5-2 0,1 0 0,1 6 0,-1 0-33,1 0 0,-1-6 0,1 0 1,-1 3-63,1 1 0,-1 2 1,0 0-1,1 0-137,-1 0 0,-5 0 1,0 0-1,1 2-305,3 3 0,-1-1 0,-1 6 442,-2-2 0,-1 5 0,7-3 0</inkml:trace>
  <inkml:trace contextRef="#ctx0" brushRef="#br3" timeOffset="-162085.75">5746 11545 7569,'-6'11'0,"-2"-1"-64,-1-2 0,3 4 47,-6-7 1,1 9 0,-7-4 0,1 1 0,-3 1 71,-3 2 1,4-5 0,-7 3 0,3 2-25,0 1 1,-6 2 0,3 1 0,1-1 38,0 1 1,-6 1-1,2 3 1,-4 1-97,-2-2 1,0 1 0,0-1 0,0 2-15,0-1 0,2 3 0,2-2 0,4-2 24,2-1 0,-4 3 0,5 0 1,3-1-6,2-3 0,1-1 0,3-1-18,3 1 0,-2-7 1,7-1-131,-3-2 1,6-1-266,-2-1 1,-2-2 433,3 8 0,7-8 0,7 3 0</inkml:trace>
  <inkml:trace contextRef="#ctx0" brushRef="#br3" timeOffset="-161596.75">5432 12069 7740,'-18'6'340,"1"-1"1,-1 9 0,1-4-392,-1-1 1,1 7-1,-1-4 1,1 3-97,-1 3 0,1-1 0,1 0 0,3 1 134,1-1 1,8 1-1,-1-1 1,3 1-12,2-1 0,0 1 1,0-1-30,0 1 1,7-3 0,5-1 0,3-5 44,3-1 0,-1 4 0,3-6 0,1 0 2,2 1 1,3-5 0,-5 4 0,2-4 1,-1-2 0,-3-2 1,-1-2 62,-1-2 0,-1-7 0,-5 1 86,-5-3 1,-4 3-1,-2 0-137,0-1 0,-8-3-147,-3-1 1,-5 7-1,-1 4 1,-1 4 19,1 2 0,-3 2 0,-1 2 0,-2 4-180,1 2 1,3 1 0,-1 7 298,-3-1 0,-4 8 0,-8 3 0</inkml:trace>
  <inkml:trace contextRef="#ctx0" brushRef="#br3" timeOffset="-161192.75">5833 12226 6578,'-7'-10'450,"-5"4"1,-4 4-366,-1 2 0,5 0 0,3 2-79,1 4 0,-4 4 0,4 7 1,1 1-93,-1-1 0,-4 3 38,6 3 0,1-4 0,5 5 38,0-5 0,7-1 0,5-3 41,3-3 0,3-4 0,-1-8 0,3 0-12,3 0 1,-3 0 0,3-2 0,-4-2 23,-1-2 0,-1-6 0,-1 4 0,-3-1 39,-1-5 1,-6-1 0,3-3 0,-1 1-48,-4-1 0,-2 1 0,-2-1 0,0 1-145,0-1 0,-8 1 0,-3 1 0,-5 3-54,-1 1 1,-1 8-1,-1-1 1,-3 3-137,-1 2 300,-8 0 0,4 7 0,-8 3 0</inkml:trace>
  <inkml:trace contextRef="#ctx0" brushRef="#br3" timeOffset="-160553.75">6445 11632 7459,'-6'-11'-752,"0"-1"885,0 8 1,6-6 174,0 4-76,0 5-156,0-7 1,2 8-36,4 0 1,4 0 0,7 0 0,0 0-9,1 0 1,1 0 0,3 0 0,1 0-2,-2 0 0,5 2 1,-1 2-1,0 1-10,0-1 1,4-2-1,-3-2 1,-1 0-50,0 0 1,-2 0 0,-5 0 0,-1 0-136,1 0 1,-1 6-1,1 0-515,-1-2 298,-7-2 379,-2-2 0,-8 0 0</inkml:trace>
  <inkml:trace contextRef="#ctx0" brushRef="#br3" timeOffset="-160305.75">6619 11388 7555,'0'17'118,"0"1"0,0 1 28,0 4 0,6-1 0,2 5 0,0 0-81,-1 0 0,5 0 0,-6 2 0,0-3-140,1-1 1,-5 0 0,6 4 0,-2-4 10,0 1 1,-1-7 0,-5 4 63,0-3 0,0 5 0,0 2 0</inkml:trace>
  <inkml:trace contextRef="#ctx0" brushRef="#br3" timeOffset="-159500.75">7440 11213 7569,'0'-12'9,"0"1"218,0 7 0,0-2-201,0 12 1,-6 4 0,0 7-34,2 0 1,3 1-1,1-1 1,0 1 9,0-1 0,0 1 0,0-1 0,0 3-102,0 3 1,0-4-1,0 5 1,-2-5-126,-4-1 0,4-7 0,-4 1-83,4 1 0,2 3 0,2-1 307,4-3 0,4-4 0,7-8 0</inkml:trace>
  <inkml:trace contextRef="#ctx0" brushRef="#br3" timeOffset="-159046.75">7702 11283 7414,'0'-10'-20,"0"2"0,-8 8 85,-3 0 0,1 2 0,0 4 0,0 6-26,1 3 1,3-3 0,-4 0 0,2 1-74,5 3 1,-5 1 0,2 1 0,2-1 26,2 1 0,2-7 0,2 1 7,4 1 0,4 1 0,5 0 0,-1-5 5,-3-1 1,1-2 0,5-6 0,1 0 6,-1 0 0,1 0 1,-1 0 35,1 0 0,-1 0 1,-1-2-1,-3-4 24,-1-5 1,-6 1-1,4-2 1,-3-1 37,-3-3 0,4-1 0,-2-1-57,-2 1 1,-2-1-1,-2 1 1,0-1-107,0 1 1,-2 1 0,-4 3-1,-6 1-135,-3-2 1,-3 7 0,1 1 0,-3 4 42,-3 2 0,4 0 0,-7 0 0,3 0-977,0 0 1122,7 0 0,-7 8 0,4 1 0</inkml:trace>
  <inkml:trace contextRef="#ctx0" brushRef="#br3" timeOffset="-158468.75">8034 11073 6620,'-12'0'76,"0"0"-13,9 0 1,-5-2-11,8-3 0,0 1 0,2-6 53,4 2 1,3-3-61,9 5 1,-3-2 0,-1 4 0,-2-2-15,1 2 1,-3 2-1,1 2-28,3 0 0,2 6 0,-1 2-43,-3 2 1,-3-4-1,-5 5-8,2 3 1,0-5-1,-8 3 34,-4 2 0,2 1 0,-7 3 7,-3-1 0,-1 1 0,-3-3 5,1-3 1,5 1 0,0-5-2,-1 2 1,3-6-1,0 3 112,3 1-22,1-6 0,8 6 0,4-8-51,5 0 0,5-6 1,1 0-1,1 2 3,-1 2 0,1 2 0,-1 0-152,0 0 1,1 0 0,-1 0-1,1 0 1,-1 0-949,1 0 1060,-1 0 0,1 0 0,-1 0 0</inkml:trace>
  <inkml:trace contextRef="#ctx0" brushRef="#br3" timeOffset="-158071.75">8610 11440 7482,'-12'6'-46,"1"0"1,5 1-1,-6-3 1,-1 4 115,-3 2 1,-1-4-1,-1 3 1,-1 1-91,-4 0 0,1 1 0,-7 7 0,-2-1-8,-2 1 1,-2-1 0,-2 1 0,-3-1 10,-7 1 1,2 5 0,-1 0 0,-1-1 30,3-3 0,-7 0 0,5 3 0,-3-1-3,2-5 1,5 5-1,7-7 1,2-1 18,4 3 0,4-7 0,7 3-64,1 2 1,5-5 0,2 3-268,3 1 0,1-3-108,6 2 409,0-8 0,0 11 0,0-5 0</inkml:trace>
  <inkml:trace contextRef="#ctx0" brushRef="#br3" timeOffset="-156643.75">7684 12208 6469,'10'0'514,"-2"8"1,-8 4-326,0 3 0,0 3 0,0-1-305,0 1 1,0-1-1,0 1 90,0-1 0,2-5 0,2-1-1130,2 3 1156,7 2 0,5 1 0,9 1 0</inkml:trace>
  <inkml:trace contextRef="#ctx0" brushRef="#br3" timeOffset="-156275.75">8104 12243 7569,'9'-7'-1,"-1"3"0,-10-6-106,-4 2 1,-3 2 0,-9 6 174,1 0 0,-1 0 0,3 2-6,3 4 1,-2-2 0,7 6 0,-1 0-31,0-1 1,-3-3-1,5 6 1,2 1-61,2 3 1,2-5 0,0 1-1,2 0-29,4-3 0,-2 1 0,7-6 0,3 2 70,1-2 0,3-2 0,-1-2 12,1 0 1,-1 0 0,1 0 0,-1 0 0,1 0 0,-1-6 0,0-2 81,1-2 1,-6-1-1,-3-7-46,-1 1 1,-2-1-1,-6 1 1,0-1-63,0 1 1,-2 1-1,-2 3 1,-4 1-92,-1-1 0,3 3 0,-6 0 0,-1 2-108,-3 5 1,-1 1 0,-1 2 0,1 2-231,-1 3 0,1 3 430,-1 4 0,1 11 0,-1-4 0</inkml:trace>
  <inkml:trace contextRef="#ctx0" brushRef="#br3" timeOffset="-155929.75">8540 12174 6745,'-2'7'119,"-4"5"0,-9-2 1,9 1-1,2 3-79,2 1 1,2 3 0,0-1-1,0 1-93,0-1 0,8-5 0,4-2 0,3-1 96,3 1 1,-1-6-1,1 2 1,-1-4 23,1-2 0,-1-2 0,-1-4 0,-3-4 22,-1 1 1,-8-7-1,3 4 1,-1-3 25,0-3 0,0 1 0,-6-1 0,0 1-95,0-1 1,-6 1-1,-2 0 1,-1-1-241,-5 1 0,-3-1 0,-5 1 0,-3 1-823,-2 5 1043,-2-5 0,2 14 0,1-6 0</inkml:trace>
  <inkml:trace contextRef="#ctx0" brushRef="#br3" timeOffset="-154384.75">10252 10252 7663,'-10'0'476,"2"0"1,8 2-388,0 4 0,0-2 1,0 8-1,0 1-100,0 3 1,0 3 0,0 3 0,0 1 52,0-2 0,0 4 0,0 1 0,0-1-251,0 0 0,0-2 0,0-5 0,2-1-2,4 1 1,-4-1-1,4 1 211,-4-1 0,5 1 0,3-1 0</inkml:trace>
  <inkml:trace contextRef="#ctx0" brushRef="#br3" timeOffset="-154213.75">10409 10497 7473,'15'-2'-1023,"-3"-4"331,-4 4 692,-8-5 0,0 7 0,0 0 0</inkml:trace>
  <inkml:trace contextRef="#ctx0" brushRef="#br3" timeOffset="-153546.75">10915 10270 7569,'10'0'-982,"-4"0"1459,-12 0-245,4 0 0,-11-2 132,7-4-205,0 4 1,14-11-148,3 7 0,5-2 0,1 4-24,1-2 1,-1 1-1,1 5 1,-1 0 28,1 0 1,-1 0-1,1 0-43,-1 0 0,0 5 0,-1 3 0,-2 0-69,-3 0 0,-5 5 0,4-1 31,-2 3 1,-3-3 0,-7 0 0,-3-1-24,-7-1 0,-4 6 0,-1-7 1,-1 3 17,1 0 0,0-7 1,-3 5-1,1 0-28,1-1 1,-3-5 361,9 2-192,5-4 1,1-2 0,12 0 4,5 0 1,5 0 0,1 0 0,1 0 52,-1 0 1,1 0-1,-1 0 1,0 0-22,1 0 1,-1 8 0,1 2-2,-1-1 1,1 7-75,-1-5 1,-1 5-1,-3 1-100,-1 1 1,-8-6 62,2-1 0,-12 1 1,-6 3-40,-3-3 0,-3 2 1,1-9-1,-3-1-5,-3-2 1,4 4 0,-7 0 0,3-2-54,0-2 1,-8 0 0,2 2-1,-2 1-49,2-1 0,-2-2 0,7-2-124,3 0 0,2 0-488,1 0 760,8-8 0,10-1 0,10-9 0</inkml:trace>
  <inkml:trace contextRef="#ctx0" brushRef="#br3" timeOffset="-152871.75">11631 10375 7231,'12'-12'-344,"0"0"0,-1 1 615,7-7-209,-9 9 1,5-1-1,-8 4 105,-2-6 0,-2 3 275,-2-3-337,0 0 0,-2-3-201,-4 3 1,-4 5 0,-7 7 5,-1 0 1,1 2-1,-1 1 1,1 5 31,-1 2 0,1-4 0,0 3 0,1 1-3,4 0 1,-3 1 0,5 7 51,0-1 1,3-5 0,7 0 10,0 1 0,0-3 1,2 0-4,3-3 1,-1 5 0,8-6 48,2-2 1,1 0 0,3-1-1,-1 3-22,0-2 1,1-2-1,-1-2 1,1 0-25,-1 0 1,1 0 0,1 0 0,3 0-3,1 0 1,0 0 7,-5 0 1,-3-2-1,-1-2-3,-3-2 1,-7-7-38,2 1 1,-4 3 29,-2-3 1,0 6 11,0-6 417,0 9-324,0-5 0,0 10-17,0 4 1,0-3 0,0 9 0,0 2-26,0 1 1,0 5 0,0 1-52,0 2 0,0 1 1,0-7-1,0 0-26,0 1 0,0 1 0,0 3 0,0 1-25,0-2 0,0-1 1,0-3-1,2 1-100,4-1 0,-4 1 0,3-1-37,-3 0 0,0-5-1020,4 0 1198,-4-8 0,14 3 0,-7-7 0</inkml:trace>
  <inkml:trace contextRef="#ctx0" brushRef="#br3" timeOffset="-152554.75">12085 10340 7475,'8'-10'2,"-4"-3"456,8 7-399,-1 0 0,-1 8 0,-4 4 78,-4 5 1,4 5 0,0 1-50,-3 1 1,-1 5 0,-2 0-71,0-1-1,0-3 0,0 0 1,0 3-1,0 1 47,0-2 0,0-1 1,2-3-1,2 1-271,2-1 1,0 1 0,-6-1-118,0 1 1,6-7 0,1-1 323,3-2 0,2-2 0,5-6 0</inkml:trace>
  <inkml:trace contextRef="#ctx0" brushRef="#br3" timeOffset="-151774.75">12697 10392 6743,'-12'10'61,"0"-4"0,1-4-116,-7-2 0,9-2 87,3-4 0,2-2 0,0-5 52,-2 1 0,0 0-50,6-5 0,2 1 0,2 3 20,2 1 0,8 8 1,-3-2-30,5 4 1,1 2-1,1 0 1,-1 0 9,1 0 0,-1 0 1,1 0 0,-1 0 1,1 6 0,-1 2-1,0 0-5,1 0 1,-1 5 0,1-3 0,-1 1 29,1 1 1,-3 0 0,-1 5-35,-2 1 1,-9 5 0,3 0 0,-4-1-86,-2-3 1,0-2 0,0 1 0,-2-1 45,-4 1 1,3-1-1,-9 1 1,0-1-1,3 1 0,-7-7 0,4 1 41,-3 2 1,-3-1 0,1 1 0,-1-5-14,1-1 1,0-2 0,-1-4 0,1 2-19,-1 2 0,1-1 1,-1-5-1,1 0-98,-1 0 0,-5 0 1,0 0 8,1 0 1,5-1 0,3-3-24,3-2 1,7-8 92,-2 3 1,4-5-1,4 1 46,4 3 0,3 4 1,9 6 54,-1-4 0,-5 4 0,0-3-11,1 3 0,-3 2 1,2 0-3,1 0 0,3 6 1,1-1-1,1-1 49,-1-2 0,-5-2 1,-1 2-1,3 2 50,2 2 0,1 2 0,0-5-81,1 3 0,-3 2 0,-1-4 0,-2 4 0,-1 1 44,-1 5 0,4-4 0,-7 1-228,3 3 1,-6 1 0,4 3-82,-1-1 1,-5 1-201,4-1 1,-4-5-14,-2 0 0,0-7 393,0 7 0,8-8 0,2 4 0</inkml:trace>
  <inkml:trace contextRef="#ctx0" brushRef="#br1" timeOffset="-135082.75">12085 9571 7569,'-7'-9'-315,"5"-1"0,-6 6 1,0-4 413,-3-1 1,1 5 0,-2-2-303,-1 4 1,3 0 0,-2-2 180,-1-2 0,-3-1 0,-1 3 0,-1-2 88,1 2 1,1 0 0,3 0-1,1-2 45,-2 3 0,-1-5 0,-2 2-63,-1 2 0,-5 2 1,-1 2-1,3 0-117,2 0 1,-5 0-1,-1 0 1,0 0 58,0 0 0,-6 0 0,2 0 0,-2 0-8,1 0 1,-3 0 0,4 2-1,-4 2 10,-2 2 1,1 0 0,-1-4 0,2 1 20,3 3 1,-2 0-1,4-6 1,-1 2 10,0 4 0,6-4 0,-4 4 0,1-4-19,5-2 1,0 5-1,-1 1 1,-3-2-18,-2-2 0,-2 6 0,-6 1 0,0 3-16,0 0 1,0-6 0,0 3 0,0 1 39,0 0 0,2-6 0,2 3 0,4-1 29,2 0 1,-4 2 0,4-4 0,-1 1 27,1-1 1,4 0-1,7 0 4,3 2 0,-1 2 0,-5-3-50,-1 7 1,6-2 0,1 1-48,-3 3 1,4 0 0,1-1-1,-1-3-20,0-2 1,5 5 0,-7-1 36,-2 3 1,-1 3 0,-3-3 11,1-3 1,-1 2-1,1-7 16,-1 3 1,7-6-1,1 4 1,0-2 58,1-1 1,3 3 0,-6-4-73,-1 2 0,3 5 0,0-3 1,1 0-8,-1 0 1,4 3 0,-4-3 0,3 2-8,3 3 1,-4-3 0,2 2 6,2 1 1,-4 3-1,3 1-14,1 1 0,0-1 1,0 1-1,-2-1-14,2 1 0,-3-1 0,-1 1 0,0-1 16,0 1 0,-3-1 0,5 0 1,0 1-12,-2-1 1,6-5 0,-4 0-1,5 1 17,1 3 0,0 1 0,0 1 2,0-1 1,0 1-1,0-1 74,0 1 1,0-7 0,0 1-6,0 1 0,0-3 0,0 2-59,0 1 1,0 3 0,0 1-23,0 1 0,0-7 0,0 1 0,0 2-6,0 1 1,0 3 0,0-1 12,0 1 1,0-1 0,0 1 0,0-1-5,0 0 0,0 1 25,0-1 0,0 1 1,1-1-1,3 1-19,2-1 1,2-1 0,-4-3 0,2-1-7,-2 2 0,3-5 1,1 3 39,2 2 1,-1 1 0,5 1 0,-2-3-16,1-1 1,-3-1-1,2 7 1,-1-1-21,-1 1 0,4-1 0,-7 1 1,1-1-25,0 1 0,3-1 0,-3 1 0,0-1 20,0 1 0,5-1 0,-3 0 0,2 1 0,-1-1 0,1 1 1,5-1 16,1 1 0,-1-1 0,-1 1 22,-4-1 1,3-1 0,-3-3 0,3-3 1,3-2 0,-1 3 0,1-3 0,1 0-7,4 0 0,-1 3 1,7-3-1,2 0-9,2 0 1,2 3-1,0-3 1,-2 0-3,-4 0 1,4 5-1,-4-3-17,4 0 1,0 5-1,-2-3 1,-2 1 8,2-1 1,-4 3 0,2-3 0,0 4-1,0 1-2,1 1 0,-1-1 0,6 2-2,0 5 1,-1-5 0,1 4-1,0-3 1,0-3-1,0 1 1,6-1-1,0 1 1,-3-1-7,-1 1 0,4-3 0,0-1 0,-2-5 20,-2-1 1,3 4-1,1-6 1,0-2-6,1-3 0,3 5 0,6 0 0,-1-2-32,2-2 0,-3 0 0,9 2 0,-2 2-4,3-3 1,-9 1 0,6 0-1,-1 2 20,-7-2 1,5-2-1,-9-2 1,3 0 86,-1 0 0,1 0 1,5 0-1,1-2-48,-1-4 0,1-2 0,1-5 0,2 1-14,2-1 1,8-3-1,-4-1 1,0-1-83,-3 1 1,-1-1 0,-4 1 0,-3-1-41,-1 1 0,-7-3 1,-2-1-1,-5-2 133,-1 1 1,-2-3-1,-2 0 1,-3 0 11,-3-1 0,6-3 1,-4 4-1,2 0-49,0 0 1,-2-6-1,4 2 1,-1-4-8,1-2 0,-6 0 0,-2 2 0,-3 2-24,-3 2 1,-1-1 0,-5-5 44,-5 1 1,-4 4 0,-2 1 0,0-2 0,0-2 56,0-2 0,-6 0 0,-2 1 0,1-1-21,-1 0 0,-4 0 0,4 0-39,-1 0 0,3-6 1,-6 0-1,1 1-37,1-3 0,-6 4 1,5-5-1,-5-1 1,-1 0-19,-1-3 0,-5 5 0,0 0 0,-1 3 35,-1-1 1,4 0-1,-8 6 1,-2 0 97,-2 0 0,-2 2 0,0 2 0,0 4-21,0 2 1,0 0-1,-2 3-57,-4-1 1,5 0 0,-7 3 0,2-1-1,0-2-7,3 1 0,-5-5 1,0 0-1,1-2-3,-1 0 1,-6 6 0,3-5-1,-5 3 5,-1 4 1,-6 1-1,-2 5 1,-3 1-109,-3 3 1,-1 7 0,-5-2-1,-4 4-276,-5 2 1,-5 8-1,-1 3 386,0 5 0,-9 9 0,48-11 0,-1-1 0</inkml:trace>
  <inkml:trace contextRef="#ctx0" brushRef="#br1" timeOffset="-133354.75">14094 11073 7569,'17'18'-380,"-5"-7"1,0-1 217,1-2 1,3 5-1,1-3 1,1 2 0,-1-1 219,1 3 1,-1 2 0,1 1-1,-1-1 41,0-5 1,7 5-1,-1-5 1,0 5-22,3 1 0,-7-1 0,6-3 0,-2-1-16,1 2 0,5-5 1,-4 3-1,2 0-27,4-3 0,2 7 0,2-6 0,2 1-53,4 1 0,1-8 1,7 4-1,-2-3-20,1 1 1,4 2-1,5-4 1,1 2 24,-2-2 1,-1 3-1,-3-1 1,0-2 7,1-2 0,3-2 0,-2 0 0,-1 0 4,3 0 1,-4 0 0,9 0 0,-3 0 113,0 0 1,8-8-1,-2-3 1,4-3-95,2 2 1,4-3-1,-3 3 1,-1-3-124,4-3 1,-10 1-1,6-1 1,-4 1 37,-4-1 1,4-5 0,-8-2 0,-2-2 56,-1-4 1,-3-2-1,0-2 1,3-2 72,3-4 1,-4 4-1,6-6 1,-1 3 18,-1-1 0,6-6 0,-4 5 0,0 1-15,0 4 1,4-8 0,-5 11 0,-3-1-29,-2 4 0,-3-2 0,-3 3 0,-3-3-94,-2-1 1,-1-3 0,-3-2-1,2-2 28,-2 2 1,-1-3 0,1-1-1,4-2 50,2-3 1,1-1 0,7-1-1,-3 1 43,-3 1 0,1-5 1,-5 11-1,-2-1-49,-5 0 0,7-3 1,-12 5-1,-2 2-40,-2 2 0,-3-3 0,-5-3 0,0 0-12,-1 0 1,3-3 0,-11 1 0,2-1 63,-1-3 1,-5-5 0,6 7 0,-1-3-40,-1-3 0,11-1 0,-3-2 0,1-2 104,1 1 1,3-3 0,0 2-1,-1 4 84,-3 5 1,2-1 0,-1 3 0,-5-1-84,1 1 1,-1-1 0,1 5-1,-3 0-100,-1 0 1,-2-3-1,3 3 1,-3-1-78,-2-5 1,5 1 0,-1-1 0,2 2-14,-3-1 0,5-1 0,-5 1 0,5 1 76,1-1 1,1-3-1,-1-1 1,1 0 103,-1-1 0,1 1 0,-1-1 0,1 3 5,-1 3 0,1-7 1,-3 8-1,-1 3-53,-3 4 0,-5 6 1,4 2-1,-2 4-6,-4 2 0,3-5 1,-1 5-1,-2 0-168,-2 0 0,-2 0 0,0 3 0,0-1 117,0 2 0,0-5 1,0 3-1,0 2 113,0 1 0,-6 3-190,0-1-99,0 1-248,6 7 441,0 2 128,0 8-191,0 0 58,0 8 1,-5-4 0,-3 8 0,-2 1 13,-3 3 1,-5-3 0,-3 3 0,-2 3-1,1 1-57,3-1 1,1-3 0,1-3-1,1-1-55,5 2 0,1 1 0,6 3-354,-2-1 0,-1 0 459,1 1 0,-4-1 0,-7 1 0</inkml:trace>
  <inkml:trace contextRef="#ctx0" brushRef="#br1" timeOffset="-132687.75">19578 6620 6281,'11'0'137,"1"0"-85,-8-8 33,4 6 0,-6-7 0,3 5-52,7-2 1,-2 0 0,1 6 0,3 0 38,1 0 0,-3 0 0,0 0 2,1 0 0,3 0 0,1 0-61,1 0 1,-1 0 0,1 2 0,-1 2-39,1 2 1,1 5-1,2-3 1,3 2-169,-3 3 0,6 3 1,2 1 192,4 1 0,2-1 0,0 1 0</inkml:trace>
  <inkml:trace contextRef="#ctx0" brushRef="#br1" timeOffset="-128594.73">18111 4227 6078,'0'-11'564,"0"-1"-477,0 8 1,2-4 8,3 8 1,-1 0-28,8 0 1,0 2-1,3 4-22,-3 6 1,1-2 0,-5 1-1,0 3-11,0 1 1,-1 3-1,-3-1 1,2 1-98,-2-1 0,-2 1 0,-2-1 0,0 1-81,0-1 0,0-5 0,0-1-161,0 3 303,0-6 0,0-1 0,0-7 0</inkml:trace>
  <inkml:trace contextRef="#ctx0" brushRef="#br1" timeOffset="-128182.73">18146 4140 7569,'0'-17'-549,"0"-1"0,0 1 0,0-1 998,0 1 1,0 5 0,0 0-309,0-1 0,2 5 1,1 0-1,5 2-159,2 1 1,1-7 0,7 6-1,-3 0 16,-3-1 0,4 5 0,-5-4 0,5 4-24,1 2 0,1 0 0,-1 0-11,1 0 0,-3 8 0,-1 1 0,-5 3-32,-1 0 0,-2-1 0,-6 7 0,0-1 23,0 1 1,0-7 0,-2 1 0,-4 2-40,-5 1 0,1 3 1,-2-1-1,-1-1-13,-3-5 0,-1 5 1,-1-5 578,1-3-339,7 0 1,4-8-1,12 0 1,6 0 1,-3 0 0,3 0-1,2 0-23,1 0 0,-3 0 0,-1 0-79,3 0 1,2 0-381,1 0 0,1 6-5,-1 0 0,-5-1 1,-1-5 343,3 0 0,1 8 0,3 2 0</inkml:trace>
  <inkml:trace contextRef="#ctx0" brushRef="#br1" timeOffset="-127818.73">18565 4018 7569,'17'0'-164,"-7"0"339,5 0 0,-7-2 1,6-2-354,-3-2 1,-5 0-30,6 6 0,-8-7 125,2-5 0,-5-4 133,-1-1 0,-1 7 9,-5 4 1,-4 4-40,-7 2 0,-1 8 1,3 4 4,3 3 1,4 3 0,8-1-70,0 1 0,0-7 0,0 1 21,0 2 1,2-5 0,4 1-100,6-2 0,3 3 1,3-5 41,-1-2 0,0-2 0,1-2 79,-1 0 0,9 0 0,1 0 0</inkml:trace>
  <inkml:trace contextRef="#ctx0" brushRef="#br1" timeOffset="-127252.73">19036 3791 7569,'-6'-12'-45,"1"0"1,-7 1 0,4-7-188,-2 1 1,7 5 0,-5 3 211,0 1 1,4 2-1,-7 6 5,-3 0 1,4 6 0,1 2 0,-1 1 25,0 5 0,4 1 0,-3 3 1,1-1-15,4 1 1,-4-7-1,2 1-15,3 2 47,1 1 1,9-5-23,5-4 0,2-6 0,-1-4 0,-3-4-9,-2-2 1,3 4 0,-3-3 0,0-1-130,0 0 1,3 5 297,-5-7 177,0 0-170,-6 3-130,0 1 0,0 10 0,0 4 21,0 5 1,2 5 0,2 1 0,3 1-38,3-1 0,0 6 1,3 3-1,-1-1-9,2 0 1,-1 4 0,1-6 0,-4-1 19,-3-3 0,5 5 0,-6-1-182,-2-2 1,3-1 108,-1-3 1,-2-5-1,-10-3 1,-5-1 1,-5-2-1,-1-6 1,-1 0-34,1 0 0,-3 0 1,-1 0-1,-2 0-14,1 0 0,3 0-7,1 0 0,9-2 19,3-4 0,12 2 0,5-7 1,5-1 2,1 2 0,1-5 0,-1 3 1,1-1 6,-1 1 1,1-4 0,-1 5 57,1-5 0,-1-1 0,1-1 0</inkml:trace>
  <inkml:trace contextRef="#ctx0" brushRef="#br1" timeOffset="-127024.73">19176 3721 7452,'0'-18'-252,"0"9"1,0-1 704,0 4 238,0 4-548,0-6 1,6 10-377,0 4 0,5-2 0,-5 8-150,-2 1 1,0 3-347,2 1 729,-4 1 0,5-9 0,-7-1 0</inkml:trace>
  <inkml:trace contextRef="#ctx0" brushRef="#br1" timeOffset="-126853.73">19141 3546 7569,'-6'-17'0,"-2"1"0,1 3-155,-1 1 1,0 8-554,2-2 465,4 4 243,-5 2 0,7 16 0,0 3 0</inkml:trace>
  <inkml:trace contextRef="#ctx0" brushRef="#br1" timeOffset="-126549.73">19298 3599 7569,'10'0'-78,"-2"0"1,-8 7 69,0 5 1,7 2 0,3-1 28,0-1 0,3-6 0,-5 3-37,2-1 0,-4-2 69,5-6 1,-5 0-24,6 0 0,-8-8 0,2-3 0,-5-5 29,-1-1 1,0-1 0,0 1 0,0-1-41,0 1 0,0-1 0,-1 1 0,-3-1 13,-2 1 0,-6 5 0,4 2-211,-1 3 1,3 1 0,-6 6-156,-1 0 0,3 12 0,0 3 1,1 3 333,-1 3 0,-2 0 0,-5-3 0</inkml:trace>
  <inkml:trace contextRef="#ctx0" brushRef="#br1" timeOffset="-126195.73">19455 3546 7428,'8'-9'-242,"-6"-7"296,4 4 0,-2 5-65,2 1 1,3 4 37,9 2 0,-7 2 1,-1 4 11,-2 5 1,4 5 103,-7 1-395,9 1 297,-12-1-38,6-7 0,-10-8 0,-2-10 0,-2-2 2,2-3 0,2 3 1,2-2-1,0-1 38,0-3 1,0-1-1,0-1 1,0 1 1,8-1 82,4 1 1,-3 7 0,3 4-109,2 5 0,-1 2 0,1 5 1,-3 6-33,3 3 0,1 3 0,3 1 1,-3 3-1145,-3 1 1153,4 8 0,-7-4 0,9 8 0</inkml:trace>
  <inkml:trace contextRef="#ctx0" brushRef="#br1" timeOffset="-125574.73">18949 4577 7569,'-8'17'-261,"6"1"1,-4-9 0,10-1 0,4-2 243,2 0 1,1-2 0,7-8 0,-1-4 83,1-2 1,-7 0 0,1-3 0,0 1 1,-3-1 1,5-3-1,-8-1-4,-2-1 1,-2 1 0,-2-1 8,0 1 0,-2 1 0,-2 3-56,-2 1 1,-8 8 0,3-2-19,-5 4 1,5 4 0,-1 4-266,-2 6 1,-1 3 0,-1 3 0,5-1-183,5 1 447,-4-1 0,8 1 0,-6-1 0</inkml:trace>
  <inkml:trace contextRef="#ctx0" brushRef="#br1" timeOffset="-125270.73">19263 4280 7381,'-7'-10'-638,"-5"4"737,4 4 1,0 4 0,8 4-16,0 6 1,0-3 0,2 3 0,2 2-7,2 1 0,8 3 1,-5-1-1,3 2-19,0 5 1,-7 1 0,5 6 0,0-2 7,-1 2 1,1 2-1,4 2 1,-5 0-127,-1 0 1,-2-2-1,-4-4 1,2-6-9,2-3 1,0 3 0,-6 0-488,0-1 1,0-9 172,0-1 1,-8-8 380,-4 2 0,-11-20 0,-4-5 0</inkml:trace>
  <inkml:trace contextRef="#ctx0" brushRef="#br1" timeOffset="-125093.73">19246 4594 7569,'0'-27'-369,"0"4"328,0 3 1,0 3 80,0-1 1,8 3 0,5 1 0,7 4 88,3 3 0,2 1 0,-4 6 0,5 0-165,1 0 36,2 0 0,6 0 0,0 0 0</inkml:trace>
  <inkml:trace contextRef="#ctx0" brushRef="#br1" timeOffset="-124111.73">17884 5956 7263,'0'-11'-299,"0"-1"1,2 6-1,1-5 569,3-3 1,0 4-187,-6-1 0,0 5 72,0-6 1,-8 8-66,-3-2 1,1 6-154,-2 6 0,3 4 1,-5 9-1,4 3 15,3 1 0,-7 2 1,4-3-1,1 1 25,3-2 1,-2-1 0,2-3 0,2 1 55,2-1 0,2-5 0,0-1 74,0 3 0,8-6 44,4-3 1,3-3-134,3-2 0,-3-2 0,-1-1 0,-4-5-49,-3-2 0,5-2 1,-4-5 33,1 0 1,-3-1 0,4 1 0,-2-1-14,-4 1 1,-2-1 0,-2 1 219,0-1-103,0 9-103,0 1 3,7 8 0,-3 0 0,6 2-187,-2 4 0,5 3-29,-1 9 1,-2-9 0,-1-1-200,-1 0 1,6-6 63,-3 4 343,-3-4 0,8-10 0,-7-2 0</inkml:trace>
  <inkml:trace contextRef="#ctx0" brushRef="#br1" timeOffset="-123861.73">18128 5869 7569,'10'-8'-184,"-4"-3"1,1 1 0,-1-2-104,-2-1 1,-2-3 386,-2-1 1,0 5 32,0 0 1,-2 3 48,-4-3 0,2 4 1,-5 10-134,1 4 1,0-2-1,4 8 1,-2 1-126,3 3 0,1 1 0,2 1 72,0-1 1,0 1 0,0-1-125,0 0 0,7 1 27,5-1 1,4-7 0,1-4 0,0-4-100,1-2 1,-1 0 0,1 0 199,-1 0 0,1-8 0,-1-2 0</inkml:trace>
  <inkml:trace contextRef="#ctx0" brushRef="#br1" timeOffset="-123631.73">18338 5659 7569,'0'-9'-206,"-8"1"1,4 8 154,-8 0 1,7 0 82,-7 0 1,6 6-1,-4 2 60,3 1 0,1 3 0,6 5-58,0 1 0,0-7 0,0 1-4,0 2 0,0-5 0,2 1 1,4-2-43,5-4 1,-1 3-1,2-1 1,1-2-258,3-2 1,1-2 0,1-2 0,-1-2 268,1-2 0,-1-7 0,0 3 0</inkml:trace>
  <inkml:trace contextRef="#ctx0" brushRef="#br1" timeOffset="-123019.73">18582 5590 7569,'10'7'77,"-4"-7"-314,-4 0 1,-2-15 80,0 3 1,5-3 123,1-3 0,0 1 180,-6-1-159,0 1 1,-8 9-22,-3 8 0,1 2 0,0 10 25,3 1 0,1 3 0,6 1 0,0 1-2,0-1 1,7 1-1,5-1-35,4 0 1,1 1-1,1-3 23,-1-3 0,0-4 0,1-8-85,-1 0 1,1-2-1,-1-4 9,1-6 1,-7-3 0,-1-3 86,-2 1 0,-2 0 0,-6-1 0,0 1 51,0-1 0,0 1 1,-2 1-1,-2 3 141,-2 1 1,-2 8 53,3-2-166,3 4 1,0 10 0,9 4 0,1 3-5,0 3 0,6 5 0,-3 2 0,5 2-42,1 4 0,-5 0 0,-1 1 0,3-3 20,2 2 0,1 2 1,-1 0-1,-3-2-134,-1-2 1,-8-6-1,1 4 1,-3-2-139,-2-3 1,0-9 90,0-1 1,0-4-5,0-2 1,-5-8-1,-3-18 1,0-1 140,0-2 0,-5-8 0,3 1 0,0-2 0,-13-11 0,4-2 0</inkml:trace>
  <inkml:trace contextRef="#ctx0" brushRef="#br1" timeOffset="-122819.73">18774 5432 7569,'8'-17'-100,"4"1"1,3 3 0,3 3 298,-1 2 1,-5-3-1,-1 5-151,3 2 1,2 2 11,1 2 0,0 0 0,-1 2 0,-4 4-279,-7 5 0,-3 5 0,-2 3 88,0 5 0,-2-7 1,-3 4 30,-7-1 0,-4-7 1,-1 9-1,1-7-505,5-3 605,-5-8 0,7 4 0,-9-8 0</inkml:trace>
  <inkml:trace contextRef="#ctx0" brushRef="#br1" timeOffset="-122604.73">18966 5135 6906,'10'8'96,"6"2"0,-5 7-34,5 1 1,1-1 0,1 1 0,-3-1-88,-3 1 0,3 1 1,-5 2-1,0 3-123,-4-3 1,1-1-1,-1-3 1,-2 0-203,-2 1 0,-2-6 350,0-1 0,0 1 0,0 5 0</inkml:trace>
  <inkml:trace contextRef="#ctx0" brushRef="#br1" timeOffset="-122402.73">18984 5328 6521,'8'-10'0,"3"4"37,5 4 1,1-4-1,1 0 1,1 1-117,4-3 0,-3 4 1,3-6-1,-4 1-160,-1-1 0,-1 4 239,1-6 0,-1 1 0,1-7 0</inkml:trace>
  <inkml:trace contextRef="#ctx0" brushRef="#br1" timeOffset="-122157.73">19298 5135 7385,'-2'-9'-78,"-4"3"0,3 4 165,-9 2 1,0 0 0,-3 2-24,3 4 0,-3 3 0,5 9-37,0-1 0,0 1 0,7-1-38,-3 1 0,0-1-83,6 1 0,2-9 0,4-3-59,5-4 0,-1-2 0,2-2 105,1-4 1,-3 3 0,0-9-1,-1-2 104,1-1 0,-6 3 1,4 2 150,0 3 1,-5-5-138,9 6 1,-6 0 0,5 6-330,3 0 0,-4 2 45,1 4 1,-1-2 213,2 8 0,-4-8 0,-8 3 0</inkml:trace>
  <inkml:trace contextRef="#ctx0" brushRef="#br1" timeOffset="-121845.73">19386 5031 7569,'0'-18'427,"0"9"-424,0 1 0,1 8 136,5 0 0,2 8 0,6 3-236,-3 5 1,-7-5-1,4-1 1,-2 0 31,0-1 1,-1-3-1,-3 4-383,4-2 197,-4-2 0,4-6 103,-12 0 1,4-2 128,-4-4 0,4-4 0,2-7 20,0-1 1,0 1 0,0-1 126,0 1 0,2 5 0,4 2 143,6 3 0,-3 1 1,3 6-205,2 0 1,1 0-1,3 2-154,-1 4 0,-5-3 0,-2 9 0,-1 0-29,1-3 1,-6 7-1,4-6 1,-3 1-666,1 1 781,0-8 0,2 11 0,1-5 0</inkml:trace>
  <inkml:trace contextRef="#ctx0" brushRef="#br1" timeOffset="-121494.73">19717 4786 7569,'-9'0'-372,"-7"0"0,12 0 792,-7 0-378,7 0 0,-4 8 1,8 4-1,0 3-40,0 3 1,2-1 0,4 1 30,5-1 1,5 0 0,1-1-25,1-4 1,-1-5 0,1-7-3,-1 0 0,1-2 0,-1-1-7,1-3 1,-7-8 0,-1 2 0,-2-3-36,-4-2 0,3-1 1,-1 1-1,-2-1-11,-2 1 0,-4-1 0,-2 1-17,-2-1 0,-7 9 0,1 3 28,-3 4 1,-1 4 38,4 4 1,5 3 0,7 11 0,0 1-42,0 2 0,7 6 1,7-3-1,7 1-97,8 4 134,4-6 0,10 8 0,2-6 0</inkml:trace>
  <inkml:trace contextRef="#ctx0" brushRef="#br1" timeOffset="-119687.73">16015 6079 5963,'-8'0'307,"8"0"1,2 5 0,10 3 0,-1 2-315,-1 3 1,6-3 0,-3 2 0,7 1 23,3 3 1,0 1 0,-3 1 0,1-1-6,2 1 1,2-1-1,-3 3 1,1 1 28,-2 2 0,5 2 0,-3-3 0,0 1-13,2-2 0,-5 5 0,3-3 0,-3-2-53,-3-1 1,0 3 0,1 0 0,-1-1-94,1-3 1,-3-2-1,-1-1 1,-4-2-37,-3-3 0,1-1 1,-4 4 153,2-3 0,0-7 0,-6 4 0</inkml:trace>
  <inkml:trace contextRef="#ctx0" brushRef="#br1" timeOffset="-118670.73">14740 5677 7424,'-2'-12'-571,"-4"1"0,4 5 614,-3-6 0,3 6 38,2-5 0,2-1 21,3-5 0,-1 1-70,8 4 1,-6-1-26,5 7 0,-5 0 0,6 6 22,1 0 0,3 0 0,1 0 0,1 0-11,-1 0 1,1 0-1,-1 2-56,1 4 0,-1 4 1,-1 7-35,-5 1 1,-1-7 0,-6 1 11,2 1 1,0-3 28,-6 2 0,-2-3 0,-2 5 19,-2-2 1,-8-8 0,5 3 139,-1 1 45,-6-6 1,14 4-108,-3-12 1,3-4 0,2-7 0,2-1-30,3 1 1,3-1 0,6-1 0,-3-2-44,3-3 0,-6 1 0,0 6 0,-3-1-141,1 1 1,0 5 0,-6 0-536,0-1 682,0-3 0,0-1 0,0-1 0</inkml:trace>
  <inkml:trace contextRef="#ctx0" brushRef="#br1" timeOffset="-118307.73">15177 5363 7362,'0'9'-1101,"0"-3"1114,0-12 1,2 2-1,1-7-41,3-3 0,6 4 0,-6-1 6,-2-3 0,-2 4 2,-2-1 1,-2 7 0,-4-2 53,-6 4 1,2 2 0,-1 0-1,-1 2 27,2 4 0,-3 4 0,5 7 0,0 1-43,1-1 0,1 2 1,6 3-1,0 1 4,0-2 1,0-7-1,0-2-35,0 1 1,8 1 0,3-3 1,5-5 0,1-4 1,1-2-1,-1-2 8,1-4 0,-1-1 0,1-7 0,-1 2-138,0-1 0,1-8 141,-1-3 0,9-7 0,1 4 0</inkml:trace>
  <inkml:trace contextRef="#ctx0" brushRef="#br1" timeOffset="-117977.73">15404 5153 7416,'-6'-12'-965,"0"1"1102,-8 7-101,13-12 0,-7 16 22,8 0 1,6 8-1,1 9 1,1 1-43,0-1 1,5 1 0,-1-1-1,2 3 13,-3 3 1,5-4-1,-6 7 1,1-3-24,1 0 1,-6 1 0,3-7 0,-1 0-5,-4 1 0,4 5 0,-2 0 0,-1-1-26,3-3 1,-6-1 0,4 1 0,-4 2 1,-2 3 0,0-1 1,0-6-1,0 1 10,0-1 1,0-5 0,-2 0-39,-4 1 0,2-5-59,-7-2 0,5-4 0,-4-4 0,0-2-14,1-2 0,-3-7 0,-5 1 0,-1-6 123,1-5 0,-1 4 0,-7-14 0,-2 6 0</inkml:trace>
  <inkml:trace contextRef="#ctx0" brushRef="#br1" timeOffset="-117792.73">15089 4786 7569,'0'-27'42,"0"10"137,0 9 0,8 8 0,4 0-179,3 0 0,3-8 0,-1-2 0</inkml:trace>
  <inkml:trace contextRef="#ctx0" brushRef="#br1" timeOffset="-117477.73">15543 4978 7483,'10'-7'-319,"0"-1"0,-6-6 170,2 3 0,1-1 1,-3-6 40,2 1 1,0 5 170,-6 1 1,0 5 67,0-6 0,-6 10 0,-2 0-48,-1 6 1,5 10-1,-2-3 1,4 5-14,2 1 1,0 3 0,0 1-1,0 2-149,0-1 1,0 3-1,2-2-31,4-1 1,-2-9 0,7-3 77,3-2 1,1-2 0,3-8 0,-1-4-45,1-6 1,5-3-1,2-3 1,0 1-418,1-1 493,5 1 0,-12-1 0,6 1 0</inkml:trace>
  <inkml:trace contextRef="#ctx0" brushRef="#br1" timeOffset="-117232.73">15963 4734 7242,'0'-18'-409,"-2"3"1,-2 1 386,-2 3 1,-2 7 0,4-4-1,-4 2 330,-1 0 0,3 0-318,-6 6 0,3 8 0,-5 4 32,2 3 1,3 5 0,-3 1 0,6 2 19,4-1 1,2-3 0,0-1-8,0-1 1,8 1 0,4-3-43,3-3 0,3 1 1,-1-7-1,1-2-38,-1-2 1,1-2 0,1 0 0,2-2-83,3-4 0,-1-2 1,-6-5-1,1 1-22,-1-1 0,1-5 0,-3-3 0,-3-2 149,-6 1 0,3-5 0,1 0 0</inkml:trace>
  <inkml:trace contextRef="#ctx0" brushRef="#br1" timeOffset="-117044.73">15997 4367 7569,'-17'0'-452,"0"8"1,7-4 0,4 7 509,4 3 0,8 1 0,2 3 0,1-1-12,5 1 0,7 7 0,3 2 1,-3 2-44,-2 0 1,-1-7-1,-1 3 1,1-2-39,-1 1 1,-5-1 0,-1-6-449,3 1 483,2-1 0,1 1 0,1-1 0</inkml:trace>
  <inkml:trace contextRef="#ctx0" brushRef="#br1" timeOffset="-116749.73">16050 4594 7511,'-8'0'-22,"8"0"0,8-6 0,9-2 0,1-1-229,-1-5 1,3-1 0,1-3-1,4 1 270,2-1 1,-5-3-1,1 2 1,-4 3 1,-1 0 1,-1 3-4,1 1-7,-1 5 1,-5 14 0,-2 5 0,-3 3-23,-3 3 1,-2-1-1,-2 1-18,0-1 0,0-5-379,0 0 408,8-9 0,2 5 0,7-8 0</inkml:trace>
  <inkml:trace contextRef="#ctx0" brushRef="#br1" timeOffset="-116564.73">16347 4227 7569,'-10'-17'-458,"-5"-1"1,11 9 212,-8 3 80,8 4 0,4 10 1,12 3 164,3 5 0,-5 1 0,13 1 0,-3-1 0</inkml:trace>
  <inkml:trace contextRef="#ctx0" brushRef="#br1" timeOffset="-116147.73">16679 4175 7569,'-8'10'-730,"-4"-5"547,-3 5 0,-3-8 0,1 6 149,-1 0 0,7-1 0,1 7 1,0-2 71,0 1 0,7 3 1,-3 1-1,4 1-32,2-1 1,0 1 0,0-1 0,2 1 7,4-1 1,3 0-10,9 1 1,-1-6 0,1-3-3,-1-1 0,1-4 1,-3-10-1,-1-4-6,-3 1 0,-5-7 1,4 4-1,-2-3-18,-4-2 1,-3-1 0,-2 1 0,-3-1 26,-2 1 0,-6-7 0,4 1 1,1 2 24,-1 1 0,-4 3 0,6-1 0,3 1 48,1-1 0,2 7 0,2 1 4,3 2 0,5 3 1,8 5-46,-1 0 0,0 1 1,1 5-53,-1 6 0,-5 3 1,-2 3-1,-2-1-28,-5 1 0,5-6-12,-2-1 106,0-7 0,0 2 1,1-12-1,1-8 3,0-7 0,4 2 0,-5-7 1,3 3 13,4 0 1,1 0 0,3 5 0,-1 3-148,1 3 1,1 4 0,2 8 0,5 2 77,1 4 0,10 19 0,7 12 0</inkml:trace>
  <inkml:trace contextRef="#ctx0" brushRef="#br1" timeOffset="-114873.73">21202 6288 7339,'8'-17'-356,"-5"5"0,9 0 377,2-1 0,-5-3 1,3 1-1,2 1 42,1 3 0,-3-7 1,-1-5-1,3 1-28,2 3 1,1-4 0,-1-3 0,-3-1-18,-1-4 0,-1 4 0,5-2 0,-3 0 20,-1 2 0,-6-6 0,4 4 1,-1-2 9,1 1 0,-4-1 0,4 6 0,-1 0 9,1 0 0,2-6 0,5 2 0,1-2-13,-1 1 0,2-3 0,3 4 0,1-2-5,-2 2 0,5-4 0,-3 6 0,-2 0-74,-1 4 0,-3 3 0,1 5-505,-1 3 288,-7-4 1,-4 16-171,-12 0 1,2 8 421,-8 10 0,-7-1 0,-8 1 0</inkml:trace>
  <inkml:trace contextRef="#ctx0" brushRef="#br1" timeOffset="-114065.73">21307 4454 7569,'-12'-17'-26,"0"-1"1,8 1 91,-1 0-110,3 7 0,2 4 0,2 12 42,3 5 1,3 11-1,6 1 1,-3-2-7,3-1 0,-6-1 1,0 3-1,-3 1-119,1-2 0,0-1 0,-6-3 0,0 1-226,0-1 240,0 0 0,-2-1 46,-4-4 1,2-7 0,-5-10 0,-1-7 30,0-4 1,6-1 0,-3 0 0,-1-3 43,-4-3 0,2 2 0,1-9 0,-1 1 57,0 2 0,7-6 1,-5 4-1,2-4 0,0-2 0,0 6 0,6 2 0,2 2-2,4 3 1,-2 3 0,8 1 0,1 3 64,3 3 1,1-1-1,1 7-57,-1 2 1,1 2-1,-1 2-79,0 0 1,1 0 0,-3 2-8,-3 4 0,-4 3 0,-8 9 1,0-1-3,0 1 0,0-1 0,-2 1 0,-2-1-52,-2 1 1,-5-1 0,3 1 0,0-1 10,0 1 1,-5-7 8,1 1 14,4-8 188,1 11-60,7-13 1,7 6 0,3-6 0,2 2 97,-1 2 0,1-1 0,5-5-194,1 0 1,-1 6-1,1 2-142,-1 2 0,-5-6 0,-2 3 1,-1-1-34,1 0 178,2 0 0,5 2 0,1 1 0</inkml:trace>
  <inkml:trace contextRef="#ctx0" brushRef="#br1" timeOffset="-113472.73">21621 4315 7395,'10'0'-1271,"3"2"1180,-7 3 1,2-3 254,-2 4 0,3-4 0,7-4-100,-4-4 0,-3 2 1,-5-7-1,4-1-62,2 2 1,-5-5 0,5 3-87,-2-3 0,-2-3 43,-6 1 1,-8 7 0,-4 4 19,-3 4 1,-3 8-1,1 2 1,-1 2 28,1 3 0,5 3 0,3 1 1,-1-1 64,0-5 0,6 5 0,-2-4-28,4 3 0,10 1 1,4-3 0,3-1 1,3-8-1,-1 2 1,1-4-3,-1-2 0,1 0 0,-1 0 1,1 0 2,-1 0 1,1-8 0,-1-4-1,1-1-30,-1 1 1,0-4 0,1 5 0,-3-5-62,-3-1 0,4-1 0,-7 1 0,1-1 74,-4 1 1,-4-3-1,0-1 1,2-2-10,1 1 1,1 9-1,-6 1 111,0-1 1,0 3-66,0-2 0,0 10-97,0 2 1,0 2 0,0 10 0,2 3 44,4 7 1,-2-1-1,6 8 1,-1 0 9,1-1 1,0 5-1,3-4 1,-1 4 34,2 2 1,-5-6 0,1 0 0,0 0-17,-1-2 1,-3-2 0,4-7 0,-2-1-102,-5 1 0,-1-1-113,-2 1 1,-2-1 36,-3 1 0,1-9 0,-8-3 0,-1-4-294,-3-2 1,4 0 426,1 0 0,-9-16 0,-7-3 0</inkml:trace>
  <inkml:trace contextRef="#ctx0" brushRef="#br1" timeOffset="-113290.73">21726 3826 7511,'6'-12'-517,"-1"0"1,1 10 516,-6 2 0,0 0 0,0 8 0</inkml:trace>
  <inkml:trace contextRef="#ctx0" brushRef="#br1" timeOffset="-112947.73">22058 4088 7569,'17'0'-45,"-5"0"1,-3-2 0,1-2-108,0-2 0,-4-6 0,5 5 0,1-3 218,-2-4 1,3 5 0,-5-3-68,2-2 1,-5-1 0,5-3 10,-2 1 1,-2-1-1,-8 1 26,-4 0 1,2 7 0,-8 4-25,-1 4 1,-3 2 0,-1 2-1,-1 2-14,1 2 1,5 9 0,1 1 0,-1 5-7,2 0 0,3-1 1,7-3-1,0 1 18,0-1 1,2-5 0,1 0-1,5-1 3,2-1 0,1 0 0,7-7-46,-1 3 0,1 0 1,-1-6-1,1 0-95,-1 0 1,1 0 0,1-2 0,2-2-40,3-2 1,-1-5 0,-7 3 0,-3-2 166,-1-3 0,-1-11 0,7-3 0</inkml:trace>
  <inkml:trace contextRef="#ctx0" brushRef="#br1" timeOffset="-112738.73">22424 3948 7569,'12'-18'-420,"0"1"347,-9 0 0,5-1 242,-8 1 0,0 5-230,0 0 1,-2 8 106,-4-1 0,3 5 0,-9 3 0,0 5-25,3 2 0,-1 4 0,6 7 0,-2 2 13,2-2 0,2-1 0,2-3-101,0 1 1,0-7 0,2-1-4,4-2 1,4 4 0,7-7 0,1-1 19,-1-2 0,8-8 0,3-1 0,1-3 22,0-4 0,-6 3 0,4-5 0,-1-3-336,-5-1 0,-2 1 364,-1 2 0,-1-9 0,1-1 0</inkml:trace>
  <inkml:trace contextRef="#ctx0" brushRef="#br1" timeOffset="-112553.73">22634 3529 7569,'-18'-18'-312,"1"1"1,-1 7 414,1 4 1,7 6 0,4 6-117,5 6 0,2 3 0,3 5 0,4 3 28,2 6 1,-4-2 0,5 2 0,3 0-6,1-1 1,-3 5 0,0-6 0,-1 2-137,-1 0 0,6-8 1,-7 3-1,1-5-133,-4-1 0,2-1 259,-3 0 0,9 1 0,-4-1 0</inkml:trace>
  <inkml:trace contextRef="#ctx0" brushRef="#br1" timeOffset="-112319.73">22581 3808 7569,'0'-17'-26,"0"5"1,2 0-37,4-1 0,4 3 1,9-1-1,3-3 32,1-2 0,6 5 0,-4-1 0,1 0 77,-1 3 0,-2-5 0,-5 8 0,-1 2-4,0 3 0,1 1 0,-3 1 0,-1 3-90,-2 2 1,-7 8 0,5-3 0,-2 5-44,-4 1 1,4 1-1,-3-1 1,-1 1-279,-2-1 1,-2-5 367,0 0 0,8-1 0,2 7 0</inkml:trace>
  <inkml:trace contextRef="#ctx0" brushRef="#br1" timeOffset="-112111.73">22861 3616 7474,'-12'-23'0,"1"0"-120,-3 1 0,0 3 0,3 1 0,3 3-282,0 3 0,4 6 402,-7 12 0,7 4 0,-4 7 0</inkml:trace>
  <inkml:trace contextRef="#ctx0" brushRef="#br1" timeOffset="-111662.73">23105 3581 7569,'-7'-10'-47,"-3"-3"1,-8 7 0,1 2 0,0 2 0,1 4 0,2 2 0,3 4 0,-3 2 0,-1 3 0,-1 3 0,5 1-88,5 1 0,4-7 0,2 1 111,0 1 1,2 3-1,4 1 1,5 1 0,5-3-80,1-3 1,-5-4-1,-1-8 48,3 0 0,0-2 27,-3-4 1,-1-4 0,-6-7 32,2-1 0,-1 1 0,-5-1 1,-1 1 57,-5 0 0,4-1 0,-4 1 162,4-1 0,2 1-83,0-1 0,8 9-77,3 3 0,-1 6 1,0 6-105,-2 5 0,-1 5 1,-3 1-1,2 1 7,-2-1 1,-2-5 0,-2-1 8,0 3 0,0-4 50,0 1 0,2-7 1,2 0 42,2-8 1,1-6 0,-3-7-16,2 0 1,8-7 0,-3 1 0,3 2 55,-3 1 1,5 5 0,-6 1-1,1 4-67,1 3 0,-6 1 1,5 6-105,3 0 1,0 8-1,-3 3 1,-3 7 57,0 5 1,-6 6 0,4 12 0,-5 3 0,-1 9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09.780"/>
    </inkml:context>
    <inkml:brush xml:id="br0">
      <inkml:brushProperty name="width" value="0.08571" units="cm"/>
      <inkml:brushProperty name="height" value="0.08571" units="cm"/>
      <inkml:brushProperty name="color" value="#008C3A"/>
    </inkml:brush>
  </inkml:definitions>
  <inkml:trace contextRef="#ctx0" brushRef="#br0">36 123 7569,'-18'0'-1338,"9"-2"1102,3-4 390,4-4 83,2-7-190,0 7 0,2 2 15,4 8 1,3 0-1,9 0-24,-1 0 1,-3 0 0,1 0 0,5 0-37,-1 0 1,3 0 0,1 0 0,4 0-21,0 0 0,4 0 0,-6 0 0,3 0 22,3 0 1,0 0-1,0 0 1,-2 0 13,2 0 0,4-2 1,4-1-1,1-3-13,-1 2 1,6 2 0,-1 2 0,3 0 2,0 0 1,-1 0 0,7 0-14,-1 0 1,0 0 0,1 0 0,-1 0-2,0 0 0,-3 0 1,1 0-1,3 0 1,-1 0-2,3 0 1,-7-6 0,12 0 0,-2 2-12,1 2 1,5 2 0,-6 0-1,-2 0-12,-1 0 0,3 0 0,0 0 1,0 0 19,2 0 1,-7 0 0,3 0 0,-4 0 58,3 0 0,-5 0 1,-3 0-1,-1 0-17,-1 0 0,5 0 1,-5 0-1,2 0-34,-1 0 0,-1 0 0,1 0-19,-5 0 1,2 0 0,0 0 0,-1 0 33,1 0 1,0-5 0,-5-1 0,5 2 0,0 2 8,-1 2 0,5 0 0,-6-2 0,-2-2-12,-3-2 0,-1 1 0,2 5 0,0 0 16,-2 0 1,4 0 0,-10 0-1,2 0-15,-2 0 1,4 1 0,-4 3 0,2 2-15,-2-2 1,4-2 0,-4-2-1,3 0 1,-3 0 1,4 0 0,-4 0-1,4 0-2,2 0 1,0 0 0,-2 0-1,-2 0 4,-2 0 0,0 0 0,6 0 35,0 0 1,-6 0 0,0 0 0,2 0 0,2 0-11,2 0 0,-2 0 1,-2 0-1,-4 0-12,-2 0 0,4 0 1,-5 0-1,-3 0-41,-2 0 1,-1 0 0,-1 0-65,1 0 1,-7 0-131,1 0 1,-6 0 0,6 0-340,1 0 561,-5 0 0,7-8 0,-5-1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10.161"/>
    </inkml:context>
    <inkml:brush xml:id="br0">
      <inkml:brushProperty name="width" value="0.08571" units="cm"/>
      <inkml:brushProperty name="height" value="0.08571" units="cm"/>
      <inkml:brushProperty name="color" value="#008C3A"/>
    </inkml:brush>
  </inkml:definitions>
  <inkml:trace contextRef="#ctx0" brushRef="#br0">18 0 7439,'0'18'-951,"0"-6"760,0-1 0,-6-5 242,1 6 15,-1-8-66,6 3 0,0-7 0,0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10.547"/>
    </inkml:context>
    <inkml:brush xml:id="br0">
      <inkml:brushProperty name="width" value="0.08571" units="cm"/>
      <inkml:brushProperty name="height" value="0.08571" units="cm"/>
      <inkml:brushProperty name="color" value="#008C3A"/>
    </inkml:brush>
  </inkml:definitions>
  <inkml:trace contextRef="#ctx0" brushRef="#br0">0 53 7569,'0'-17'-526,"8"7"23,-6-5 53,6 13 450,-8-6 0,0 16 0,0 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10.823"/>
    </inkml:context>
    <inkml:brush xml:id="br0">
      <inkml:brushProperty name="width" value="0.08571" units="cm"/>
      <inkml:brushProperty name="height" value="0.08571" units="cm"/>
      <inkml:brushProperty name="color" value="#008C3A"/>
    </inkml:brush>
  </inkml:definitions>
  <inkml:trace contextRef="#ctx0" brushRef="#br0">0 1 7597,'10'0'44,"6"0"1,-5 0-160,5 0 0,1 0 0,1 0 0,-1 0-31,1 0 0,-1 0 0,0 0 146,1 0 0,-1 0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29.802"/>
    </inkml:context>
    <inkml:brush xml:id="br0">
      <inkml:brushProperty name="width" value="0.08571" units="cm"/>
      <inkml:brushProperty name="height" value="0.08571" units="cm"/>
    </inkml:brush>
  </inkml:definitions>
  <inkml:trace contextRef="#ctx0" brushRef="#br0">273 97 8142,'9'-2'-234,"-2"-3"-355,0-6 1,-5 2 468,3-2 0,-3 6 91,-2-6 1,0 6 168,0-6 1,-2 8-91,-3-3 1,1 5-1,-7 1 1,-1 0 0,3-6 1,-2 1-59,-1 1 1,-2 3 0,-2 1-19,0 0 0,0 0 0,-1 1 0,1 3 21,0 1 1,0 2 0,0-3-30,0 1 0,0 8 0,0-3 5,0 5 1,6-5 0,1 1 22,1 2 1,3 1-1,5 2 28,0 0 1,0-5 0,0-1 4,0 3 0,2-1 0,1 1 1,5-4-11,1-2 1,-4 3 0,6-4 3,1-3 1,2 4-1,2-1-37,0-3 1,0-1 0,0-2 5,0 0 1,-5 0-1,0 0-4,1 0 1,3-7-35,1-4 1,0-3-59,0-2 1,-6 0 61,1 0 0,-7 0 1,3 2-8,0 3 136,-5-3-57,5 5 1,-5 0 13,3 4-21,-3 3-22,5 2 0,-5 0 1,1 2 48,2 3 1,1 4 42,-6 7 1,2-2 0,1-1-19,3-3 0,-1 1 0,-3 3-17,3-3 1,-1-2-1,6-6-35,3 3 0,-4-1 0,1-5-29,3 0 0,1 0 0,2 0-6,0 0 1,-5 0 0,-1 0 20,3 0 1,1 0-1,0-2 38,-3-3 0,3 3 0,-5-5-87,0 0 0,0 5-520,-4-3-11,-3-4 572,5 7 0,-14-12 0,-2 5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05.352"/>
    </inkml:context>
    <inkml:brush xml:id="br0">
      <inkml:brushProperty name="width" value="0.08571" units="cm"/>
      <inkml:brushProperty name="height" value="0.08571" units="cm"/>
      <inkml:brushProperty name="color" value="#008C3A"/>
    </inkml:brush>
  </inkml:definitions>
  <inkml:trace contextRef="#ctx0" brushRef="#br0">293 193 6453,'2'15'0,"4"-3"0,5-6 0,3-6 698,-2-6-630,-5 4 0,-5-6-4,4 8-128,-4 0 0,6-2 1,-10-1 54,-4-3 0,-4 0 0,-7 6 0,-2 0 21,-5 0 1,3 6 0,-6 0 0,0-1 75,-1 3 1,5-4-1,-4 6 1,2-1-24,3 1 0,3 2 0,2 5-36,-1 1 0,8-7 1,3 1-16,-1 2 1,6 1-1,-2 3-14,8-1 0,0-5 0,7-3 0,3 1 20,2 0 0,1-6 0,1 3 0,-1-1 10,0 0 0,1 0 1,-1-4-1,1 2-17,-1 2 1,3-1 0,1-3-1,2 2-4,-1 2 0,-3 6 0,0-5 0,3 1-39,1 0 1,0 6-1,-5-5-7,-1 1 1,-5 4 0,-2-7 0,-3 3 18,-3 4 0,-2-5 0,-2 3 17,0 1 1,0-3 0,-2 2 45,-4 1 0,-3 1 0,-9 0 0,1-5-1,-1-1 1,1-2-1,-1-6 1,1 2 0,0 4 0,-1-4 1,-1 3-1,-3-3-35,-1-2 1,0 0 0,5 0-123,1 0 1,5-5 0,1-1-1,-3 0-283,-2-2 0,7 4-90,3-7 1,4 5 484,2-6 0,0 0 0,0-5 0</inkml:trace>
  <inkml:trace contextRef="#ctx0" brushRef="#br0" timeOffset="462">922 472 7318,'0'-9'102,"-8"1"1,-4 8-1,-3 0-92,-3 0 0,7 2 0,-1 2 0,-1 3 64,-3 3 1,4 2 0,1 3 0,-1-1-32,2-2 1,1-1-1,5 7 1,-2-1-3,2 1 0,2-7 0,2 1-50,0 1 1,2 3 0,4 0-24,6-5 0,3-3 0,4-8 0,5 0-12,5 0 1,-2-2 0,2-2 0,2-4-40,2-1 0,2-3 0,-2-7 1,-4-1 50,-6 3 0,-3-10 0,-3 9 1,-1-1-26,-4-1 0,-5 3 1,-7-1-1,0 1 21,0-1 1,-7 3-1,-5 1 1,-6 5 7,-5 1 1,2 2 0,-6 6 0,-1 0-66,1 0 1,0 2 0,-4 2 0,4 4-342,2 1 434,1 3 0,7 5 0,-1 1 0</inkml:trace>
  <inkml:trace contextRef="#ctx0" brushRef="#br0" timeOffset="874">1393 1 7400,'0'11'184,"0"1"0,0 2-86,0 1 1,0 3 0,0-1 0,0 3-30,0 3 0,-6-4 0,1 6 0,1-1-12,2-1 0,2 6 1,0-4-1,0 1-61,0-1-113,0 6 184,0-4-29,0 8-215,0-8 98,0-2 9,0 1 61,0-7-177,0 6 1,0-7-1,0-1-189,0 1 1,2-1 0,4-1-386,5-5 760,-3-3 0,15 0 0,-3 1 0</inkml:trace>
  <inkml:trace contextRef="#ctx0" brushRef="#br0" timeOffset="1486">1778 437 7569,'9'0'-1256,"-1"-7"982,-8 5 496,0-6 1,-2 10 44,-4 4 1,2-4 111,-7 4-278,7-5-20,-4 7 66,8-6-49,-8 6 0,6 0 0,-3 3-24,3 5 1,2 1-1,0 1 1,0-1-14,0 1 1,0-1 0,2 1-101,3-1 1,-1-1 0,8-3 89,1-1-43,3-1 1,3-1 0,3-2-137,1 0 0,0-6 0,-5 3 0,-1-5 18,1-5 0,1-3 1,2-6-1,3 3 63,-3-3 0,-3-3 0,-5-5 0,-1-1 37,1 2 0,1 1 0,0 3 11,-3-1 0,-7 7 49,2-1-38,-4 8 0,-2-2 57,0 12 0,0 4 0,0 7-59,0 1 0,2-1 0,2 1 1,1-1-28,-1 1 0,6-3 1,0-1-1,1-3-211,1 3 0,-6-4 0,5-1 1,1 1 14,-2 0 1,5-6 0,-3 1 212,4-3 0,1-2 0,0 0 0</inkml:trace>
  <inkml:trace contextRef="#ctx0" brushRef="#br0" timeOffset="1762">2738 158 5963,'-10'0'278,"3"0"1,7 2 0,0 4-248,0 5 1,0 1 0,0 4-1,0 3 4,0 0 0,0 7 1,0-1-1,0 0-31,0 0 0,0 4 0,0-3 0,0-1-66,0 0 0,0 4 0,0-6 0,0-1-74,0-3 1,5-1 0,3-1-60,2 1 131,-6-1 43,4-7 21,-8 5 0,7-5 0,3 7 0</inkml:trace>
  <inkml:trace contextRef="#ctx0" brushRef="#br0" timeOffset="2252">2563 455 6858,'-7'-10'-239,"7"4"0,7 10 301,11 2 1,-6 6 0,-1-6 15,3-3 1,1-1-1,3-2-42,-1 0 1,1 0 0,-1 0-1,1 0-29,-1 0 1,6 0-1,1 0 1,-3 0 8,-2 0 0,5 0 0,-1 0 0,0 0-41,2 0 1,-5 0 0,5 0-1,-2 0-45,1 0 0,5-5 0,-6-1 0,0 2 53,3 2-1,-7 2 1,6 0 57,0 0 1,-5 0 18,3 0 1,-11 2-25,-6 4 0,-10-2 0,-4 5 1,0 1-12,0 0 0,-5 1 0,1 5 0,-1-3 41,1-1 1,-2 0 0,9 5-26,1 1 1,2-7 0,2 1 31,0 1 1,0 3 0,2 0-50,4-5 1,3 3-1,9-8-144,-1-3 0,1 5 0,-1-2 0,1-2-103,-1-2 1,6-2-1,1-2 1,-3-4 223,-2-6 0,7-3 0,1-3 0</inkml:trace>
  <inkml:trace contextRef="#ctx0" brushRef="#br0" timeOffset="2406">3367 280 7569,'-12'-2'0,"0"-3"-241,9 3-429,-13-14 116,14 14 554,-6-6 0,16 8 0,2 0 0</inkml:trace>
  <inkml:trace contextRef="#ctx0" brushRef="#br0" timeOffset="2869">3786 472 6078,'-18'0'334,"7"0"1,-1 0-208,-1 0 1,-3 0-1,1 2-106,3 4 1,-4 2 0,5 5 0,-5-1 0,-1 2 165,-1 1-109,9 3-191,-7-1 146,14 1 0,-6-1 0,8 1 0,0-1-143,0 0 174,0-7-82,0 6 1,2-12-3,4 7 0,4-7 0,7 2 0,1-4 0,-1-2-18,1 0 1,-1 0 0,3 0 0,1 0-4,2 0 1,0-8-1,-3-4 1,1-3 15,2-3 0,1 5 0,-9-3 0,-1-3 18,-2 0 1,-9-1 0,5 3 0,-2-1 0,0 1 0,0-1 0,-8 1 0,-4 1-57,-6 5 50,-3-5 7,-3 14-3,1-6-53,-1 8 0,-5 0 1,0 0-1,1 0-240,3 0 1,2 8 301,-1 4 0,8-4 0,3-1 0</inkml:trace>
  <inkml:trace contextRef="#ctx0" brushRef="#br0" timeOffset="3362">4135 490 7402,'12'-6'-531,"-1"0"1,1 0 644,6 6-45,-9 0 1,1 8 0,-6 4-52,2 3 1,0 3 0,-6-1-12,0 1 0,0-1 1,0 1-16,0-1 1,5 1 0,1-1-16,-2 0 0,0-7 1,0-2 36,2 0 7,-1-6 0,1 3 0,0-10-14,-2-7 1,-2 2 0,-2-1 13,0-3 59,8-1-69,-6-3-13,5 1 0,-7 5 1,0 0 13,0 1 1,8-7 90,-6 1-89,14-1 2,-14 1-6,13-1 3,-5 9 2,7-7-2,1 6 28,-1-7 0,1 5-20,-1 1 0,3 7 47,3-2-48,-4 4 6,6 2 192,-7 0-196,-1 0 0,7 0 34,-1 0 196,0 0-206,-5 8 7,-9 2-150,7-1 142,-6 7 9,-1-7-53,7 9 1,-8-1 0,3 3 0,-5 1-102,-4 2 1,-2 1-1,0-7-343,0 1-261,0-1 306,-8 1 398,-1-1 0,-17 8 0,-1 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3.696"/>
    </inkml:context>
    <inkml:brush xml:id="br0">
      <inkml:brushProperty name="width" value="0.08571" units="cm"/>
      <inkml:brushProperty name="height" value="0.08571" units="cm"/>
    </inkml:brush>
  </inkml:definitions>
  <inkml:trace contextRef="#ctx0" brushRef="#br0">105 18 6134,'-2'10'124,"-2"-2"1,-4-2-43,-1-1 0,-3 9 0,-3-2-19,3 3 1,-2-3 0,8-1-1,1 3 17,-3 2 1,6 1 0,-4 0 2,4 1 0,4-1 0,4-1-61,6-4 0,3 1 0,3-5 1,-1 0-7,0-1 0,1-1 0,-1-6 0,3 0 16,3 0 1,-3 0 0,5 0 0,-2 0-106,0 0 1,1-6 0,-5-1 0,2-3 9,3-4 1,-1-1 0,-6-3 0,1 1 33,-1-1 0,-1 1 0,-3 0 0,-3-1 48,-2 1 0,-2-1 0,-6 1-10,0-1 0,-2 7 0,-4 1 0,-4 0 6,1 0 0,-7 7 1,4-3-1,-3 4-50,-3 2 0,-5 0 0,0 0-118,1 0 0,5 2 0,3 2 25,3 1 128,7 9 0,-12-4 0,7 7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3.949"/>
    </inkml:context>
    <inkml:brush xml:id="br0">
      <inkml:brushProperty name="width" value="0.08571" units="cm"/>
      <inkml:brushProperty name="height" value="0.08571" units="cm"/>
    </inkml:brush>
  </inkml:definitions>
  <inkml:trace contextRef="#ctx0" brushRef="#br0">0 0 7569,'10'0'-724,"-2"2"478,-8 4 1,0-2-114,0 7 359,0-7 0,8 12 0,1-6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4.061"/>
    </inkml:context>
    <inkml:brush xml:id="br0">
      <inkml:brushProperty name="width" value="0.08571" units="cm"/>
      <inkml:brushProperty name="height" value="0.08571" units="cm"/>
    </inkml:brush>
  </inkml:definitions>
  <inkml:trace contextRef="#ctx0" brushRef="#br0">1 0 6371,'17'8'0,"1"2"0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5.704"/>
    </inkml:context>
    <inkml:brush xml:id="br0">
      <inkml:brushProperty name="width" value="0.08571" units="cm"/>
      <inkml:brushProperty name="height" value="0.08571" units="cm"/>
    </inkml:brush>
  </inkml:definitions>
  <inkml:trace contextRef="#ctx0" brushRef="#br0">0 1 6660,'18'0'164,"-1"0"1,0 0-1,1 0-73,-1 0 0,1 0-170,-1 0 1,1 0 78,-1 0-96,1 0 48,-1 0 0,-3 0-13,3 0 1,-9 0-257,9 0 111,-3 0 8,3 0 0,-5 0 198,0 0 0,-1 8 0,7 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5.933"/>
    </inkml:context>
    <inkml:brush xml:id="br0">
      <inkml:brushProperty name="width" value="0.08571" units="cm"/>
      <inkml:brushProperty name="height" value="0.08571" units="cm"/>
    </inkml:brush>
  </inkml:definitions>
  <inkml:trace contextRef="#ctx0" brushRef="#br0">0 1 7569,'0'9'-327,"0"-1"438,0-8-162,8 0 130,-6 0 1,19 0 6,-3 0 1,3-6-1,-1 0 1,1 2-121,2 3 1,2 1 0,-3 0-450,1 0 0,0 0 108,-5 0 375,-1 0 0,1 0 0,-1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6.625"/>
    </inkml:context>
    <inkml:brush xml:id="br0">
      <inkml:brushProperty name="width" value="0.08571" units="cm"/>
      <inkml:brushProperty name="height" value="0.08571" units="cm"/>
    </inkml:brush>
  </inkml:definitions>
  <inkml:trace contextRef="#ctx0" brushRef="#br0">0 749 7569,'18'0'0,"-1"0"-227,0 0 0,-3 0 1,2 0-1,3 0 189,0 0 1,1-5-1,-3-3 1,1-2 78,-1-3 1,-5-1 0,-1 0 0,3 3-6,2-3 0,-1-3 1,-1-5-1,-3-1-32,3 2 0,-4-6 0,-1-1-80,-1 1 32,6-6 1,-7 6-1,5-8 1,-6 2 15,-4 4 0,4-2 1,-1 6 20,-1-2 0,-2 3 1,-2-3-1,0 2 1,0 2-22,0-3 1,0 7 48,0-4 0,-6 3 0,-1 3-1,-3-1 0,4 7-5,-5-1 0,5 8-15,-6-2 1,6 12 0,-3 6 14,1 3 0,0 3 0,4-1 0,-2 1 46,2-1 1,3 3 0,1 1 0,0 2 23,0-1 0,0 5 0,0 0-59,0 0 1,1-2-1,3-7 1,4-1 0,2 1 40,3-1 0,3 1 1,1-3-46,1-3 1,-1 1 0,3-7-1,1-2 1,2-2-28,-1-2 1,3 0 0,0 0 0,0 0-39,1 0 0,-1-8 1,-4-1-1,2-3 11,-1 0 0,-1-1 1,0-9 12,3-1 1,-3 0 0,-7 5 0,-5 1 19,-1-1 1,-2 1-35,-6 0 69,0-1 1,-2 8-34,-4 5 0,-2 5 2,-3 5 0,3-1 0,8 8 0,0 1 1,0 3 4,0 1-6,0 1-110,0-1 0,6 1 0,2-1 0,1 1 0,5-1 0,1 1-121,3-1 0,-1-1 0,1-3 227,-1-1 0,9 0 0,1 5 0</inkml:trace>
  <inkml:trace contextRef="#ctx0" brushRef="#br0" timeOffset="391">1013 470 7569,'0'-12'-289,"0"1"0,0 5 0,2-4 0,2 1 421,2-1 1,7 4 20,-1-6 1,3 8-1,3-1-84,-1 3 0,1 2 1,-1 0-63,1 0 0,-7 7 1,-1 5 18,-2 4 1,-2-5-1,-6 1 1,0 2-156,0 1 0,0 3 1,-2-1-19,-4 0 1,-4 1 0,-5-1 99,3 1 0,-2-7 0,7-1 0,-1 0 28,0 0 0,-3-5 183,5 7 1,-2-8 92,2 2-73,4-4 1,-4-2-89,12 0 0,4 0 0,7 0-8,1 0 1,-1-2 0,1-2 0,-1-2-13,1 2 1,-1 2 0,1 2 0,-1 0 63,1 0 1,-1 0 0,0 0-143,1 0 1,-6 0-1,-1 0-969,3 0 971,-6 0 0,7 8 0,-5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5.071"/>
    </inkml:context>
    <inkml:brush xml:id="br0">
      <inkml:brushProperty name="width" value="0.08571" units="cm"/>
      <inkml:brushProperty name="height" value="0.08571" units="cm"/>
    </inkml:brush>
  </inkml:definitions>
  <inkml:trace contextRef="#ctx0" brushRef="#br0">0 489 7332,'10'8'-591,"0"0"899,-5 3-216,-3 5 1,12-12 0,-6 5 91,1-1-148,3-2 1,0-6 0,-1 0-1,3 0-46,1 0 0,3-2 1,-1-2-1,1-4-39,-1-1 0,1-3 1,-1-5-1,1-3 58,-1-3 0,1 4 0,-1-5 1,-1 3-222,-5-2 157,5 3 47,-14-5-4,5 8 1,-7-7-21,0 1-117,0 0 136,0 5 0,0-5-139,0 0 131,0-1 5,0 7 0,0-1-67,0 1 45,-7-1 18,5 1-32,-6 0 157,8 7-139,0-6 4,-8 14 91,6-13-102,-5 13-1,7-6 177,0 8-143,-8 0 1,6 8 53,-4 4-46,4 3 1,-6 3 0,6-1 7,-3 0-2,3 1-3,2 7 0,0-5 0,0 3-1,0-4 29,0 6 0,2-5 31,3 3-58,-3-3 92,14-3 9,-6 1-79,7-1-13,0 0 0,1-7 20,-1-4 1,1 4-10,-1-8 1,3 5 21,3-7-135,-4 0 38,7 0 0,-9 0 77,1 0-138,-1 0 54,1 0 0,-1-7 55,0-5-20,1-4 13,-1 7 0,-5-9-194,0 1 172,-1-1 13,-1-7 0,4 6-22,-9-5-12,1 5 44,2-6 1,-6 5-52,4-3 28,-4 4 39,-2-7 1,2 9 17,3 0-54,-3 7 27,6-6 1,-8 12 2,0-7 147,0 7-85,0-4 0,0 10 0,0 4-13,0 6 1,0-3 0,0 3 0,0 1 16,0 3 1,0 1-1,0 1-44,0-1 1,6 1 0,2-1 0,1-1-38,5-4 0,-4 3 1,1-3 66,3 3-20,-6-5-6,7 5-242,-13-13-49,14 14 1,-7-12 21,9 7 1,-6-7 241,-1 2 0,1-4 0,5-2 0</inkml:trace>
  <inkml:trace contextRef="#ctx0" brushRef="#br0" timeOffset="221">1118 227 7569,'10'12'-343,"-5"-1"0,-3 1 410,-2 6 1,0-1 0,0 1-44,0-1-120,0 0 0,0 1 136,0-8 1,2 5-156,4-3-16,-4-4 131,6 7-403,-8-5 189,8 7 214,-6-7 0,13 5 0,-5-5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2.637"/>
    </inkml:context>
    <inkml:brush xml:id="br0">
      <inkml:brushProperty name="width" value="0.08571" units="cm"/>
      <inkml:brushProperty name="height" value="0.08571" units="cm"/>
    </inkml:brush>
  </inkml:definitions>
  <inkml:trace contextRef="#ctx0" brushRef="#br0">1 36 5993,'10'0'812,"-3"0"-632,-7 0 0,0 2-84,0 4 0,0-2 1,0 7-59,0 3 0,0 1 1,0 3-1,0-1-11,0 1 0,0-1 0,0 1 1,0-1-26,0 1 1,2-1 0,2 0-1,2 1-113,-2-1 0,4-5 0,-1 0-128,3 1 0,2 3-288,5 1 113,-7-7 414,6-2 0,-7-1 0,9 3 0</inkml:trace>
  <inkml:trace contextRef="#ctx0" brushRef="#br0" timeOffset="317">455 1 7158,'0'12'-78,"0"-1"1,0 1 0,2 3 107,4-3 1,-4 4-1,4-5 1,-3 3-9,3-3 0,-4 5 0,6-4 0,-2 3-58,0 3 1,-1-1 0,-3-1 0,2-3-79,2-1 0,0-1 0,-6 7 16,0-1 0,0-5 98,0 0 0,0-1 0,0 7 0</inkml:trace>
  <inkml:trace contextRef="#ctx0" brushRef="#br0" timeOffset="590">123 333 7341,'18'-8'-404,"-1"6"528,1-4 1,-1-2 0,1 3-88,-1 1 1,0 2 0,1 2 0,-1 0-108,1 0 0,5-6 0,2 0 0,1 2 128,-1 2 1,0 2 0,-4 0-813,3 0 754,7 0 0,-4-7 0,8-3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9.188"/>
    </inkml:context>
    <inkml:brush xml:id="br0">
      <inkml:brushProperty name="width" value="0.08571" units="cm"/>
      <inkml:brushProperty name="height" value="0.08571" units="cm"/>
    </inkml:brush>
  </inkml:definitions>
  <inkml:trace contextRef="#ctx0" brushRef="#br0">18 0 7569,'12'0'-683,"0"0"307,-9 0 485,13 0-152,-6 0 1,-1 2-24,-3 4 0,-4-2 0,-4 6 35,-4-2 1,2 3-1,-7-5 31,-3-2 0,-9 6 0,-4-1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27.856"/>
    </inkml:context>
    <inkml:brush xml:id="br0">
      <inkml:brushProperty name="width" value="0.08571" units="cm"/>
      <inkml:brushProperty name="height" value="0.08571" units="cm"/>
    </inkml:brush>
  </inkml:definitions>
  <inkml:trace contextRef="#ctx0" brushRef="#br0">1 1 6661,'9'2'41,"-2"3"-3,0 6 1,-5 3 0,5 2-13,0 0 0,-5 0 0,3 0 0,-3 0-12,-2 0 0,0 0 0,0 0 1,2 2-7,3 4 0,-3-5 0,3 5 0,-3-4 8,-2-2 1,0 0 0,0 0-1,2 0-18,3 0 1,-3 0 0,3 0-22,-3 0 0,-2 0-136,0 0 29,0 0 150,0-7-43,0-2 0,0-9 40,0-3 0,0 1 0,2-6-31,3-3 1,-1-1-1,5-2 6,-2 0 0,3 0 0,-2 2 1,-1 1 31,0 2 0,5 6 0,-1-4 4,3 2 0,2 2 0,0 5-19,0 0 0,0 0 0,0 0 0,0 0-5,1 0 0,-1 0 0,0 1 1,0 3-4,0 1 1,0 6 0,0-4 0,0 0 17,0 0 1,0 6 0,-2-2-19,-3 3 0,1-4 0,-6 1 0,-1 0 3,2-2 0,-5 5 0,3-3 8,-3 3 0,-2-3 1,-2-1 34,-3 3 0,1-4 0,-6 1 1,-3 3 0,-1-4 0,-2 0 1,0-2-23,0-4 1,-6-1-1,1-2 1,1 0 3,3 0 0,-5 0 0,1 0 0,1 0-15,2 0 0,2 0 0,0 0 0,0 0-52,0 0 0,6-5 1,-1-2-59,-2-2 1,6 3-1,2-4-110,3-3 1,2 4-1,2 0-58,3 2 1,-1 0 262,7 2 0,-1-4 0,6-7 0</inkml:trace>
  <inkml:trace contextRef="#ctx0" brushRef="#br0" timeOffset="367">642 354 6835,'16'14'30,"0"-3"0,0 3 0,0-5 0,-1 2-81,-5-1 0,5-6 1,-5 3-1,5-2-575,1 1 626,0-1 0,0 2 0,0 2 0</inkml:trace>
  <inkml:trace contextRef="#ctx0" brushRef="#br0" timeOffset="784">1027 322 6965,'-2'16'-57,"-3"0"1,3-6 0,-5-1 91,0-2 1,5 6 0,-5-4 0,2 2 4,-1-1 1,-4 1 0,3 3 0,-1-1 35,1-3 1,-5 1-1,3 5 1,-2 0-42,1 0 0,4 0 0,-3 0-18,2 0 1,-4 0 0,6 0 0,0 0-18,-2 0 0,5 0 0,-3 0-74,3 1 1,2-7-146,0 1 1,2-2-465,3 1 683,-3-2 0,12-8 0,-5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9.442"/>
    </inkml:context>
    <inkml:brush xml:id="br0">
      <inkml:brushProperty name="width" value="0.08571" units="cm"/>
      <inkml:brushProperty name="height" value="0.08571" units="cm"/>
    </inkml:brush>
  </inkml:definitions>
  <inkml:trace contextRef="#ctx0" brushRef="#br0">1 35 7569,'0'-10'-1212,"0"-5"1023,0 13 1,2-6 188,4 8 0,-5 8 0,7 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0.847"/>
    </inkml:context>
    <inkml:brush xml:id="br0">
      <inkml:brushProperty name="width" value="0.08571" units="cm"/>
      <inkml:brushProperty name="height" value="0.08571" units="cm"/>
    </inkml:brush>
  </inkml:definitions>
  <inkml:trace contextRef="#ctx0" brushRef="#br0">0 1 6508,'8'17'-73,"-6"-5"0,4 0 123,-4 1 1,-2 3 0,0 1 0,0 1-2,0-1 1,0 1 0,0-1-1,0 1-74,0-1 1,0 2 0,2 1 0,2-1 17,2-3 1,-1-3 0,-5 5-197,0-1 1,2-1 202,4-5 0,4-3 0,7-8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1.057"/>
    </inkml:context>
    <inkml:brush xml:id="br0">
      <inkml:brushProperty name="width" value="0.08571" units="cm"/>
      <inkml:brushProperty name="height" value="0.08571" units="cm"/>
    </inkml:brush>
  </inkml:definitions>
  <inkml:trace contextRef="#ctx0" brushRef="#br0">1 18 7347,'0'-10'-600,"0"3"1,2 7 599,3 0 0,-3 0 0,6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1.188"/>
    </inkml:context>
    <inkml:brush xml:id="br0">
      <inkml:brushProperty name="width" value="0.08571" units="cm"/>
      <inkml:brushProperty name="height" value="0.08571" units="cm"/>
    </inkml:brush>
  </inkml:definitions>
  <inkml:trace contextRef="#ctx0" brushRef="#br0">0 0 7443,'8'10'-395,"-6"6"1,7-13 394,-3 9 0,-4-8 0,6 4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4.328"/>
    </inkml:context>
    <inkml:brush xml:id="br0">
      <inkml:brushProperty name="width" value="0.08571" units="cm"/>
      <inkml:brushProperty name="height" value="0.08571" units="cm"/>
    </inkml:brush>
  </inkml:definitions>
  <inkml:trace contextRef="#ctx0" brushRef="#br0">1 699 6776,'17'-8'-26,"1"-2"1,-1-5 27,1 3 1,-7-3 0,1 3 0,1-3 47,3-3 0,-4-1 0,-1-3 0,3-1-36,1 2 0,-3-4 1,0-1-1,-1 1-21,-1 0 1,4-4 0,-9 4-1,-1-1-23,-2 1 0,4-4 0,0 4 0,-2-1 2,-2 1 0,-2-4 1,0 6-1,0 0 12,0-3 1,0 7-1,0-4 21,0 3 0,-8 5-15,-4 3 0,3 4 2,-3 8 0,6 2 0,-4 4 7,3 6 1,1 9 0,6 2-1,0-1 1,0-3 0,0 1 0,0 1 0,0 2 4,0-1 1,0-3-1,2-2 1,2 1 1,2-1 0,7 1 0,-1-3 1,1-1-6,-1-2 0,3-9 1,-3 5-1,4-2-2,1 0 1,1 0 0,-1-6-10,1 0 0,-1-6 0,0-2 1,1-2-11,-1-3 1,-5 3 0,-2-2 1,-3-1 1,5-3-1,-4-3 1,0-2-1,1-3-3,1 3 0,-6 2 1,2 1-1,-4 1 69,-2-1 0,0 1 402,0-1-292,0 1-130,0 7 0,0 4 0,0 12 1,0 6 1,0 3 0,0 3 0,0-1-27,0 1 0,0 1 0,2 2 1,2 3-77,1-3 1,7 0-1,-4 1 1,-1 1-90,1-2 0,4-1 0,-4-3 0,1-1 40,5-5 122,1 5 0,3-14 0,-1 6 0</inkml:trace>
  <inkml:trace contextRef="#ctx0" brushRef="#br0" timeOffset="652">891 262 6265,'-7'10'106,"3"4"-73,-8-9 0,6 1 183,-5-6-128,7 0-86,-4 0 0,8-2 3,0-4 1,8 3 0,3-7 22,5 2 1,1 2 0,1 6 0,-1 0 0,1 0 1,-1 0-23,1 0 0,-1 2 0,1 4-6,-1 6 0,-5 3 0,-3 3-10,-1-1 1,-2 1-1,-6-1 1,0 1-65,0-1 1,-2 0 0,-4 1 62,-5-1 1,-5 1 0,-1-3 0,-1-1 9,1-2 1,-1-3-1,1 5 34,-1-2 1,7-9-1,1 5 1,0-2-22,1 0 1,3 0 0,-4-4 18,2 3 19,3-3 142,5 6-86,0-8-65,0 0 0,7 0 1,5 0-1,3 0 0,-3 0 1,0 0-1,1 0-32,3 0 0,1 0 1,1 0-1,-1 0 16,1 0 1,-1 0 0,1 0 0,-1 0-1,1 0 1,5 0 0,0 0 0,-2 0-1,-1 0 1,-3 0 0,1 0-2,-1 0 0,1 0-8,-1 0 0,-5 0-483,-1 0-528,-7 0 994,4 0 0,-8 0 0,0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2.826"/>
    </inkml:context>
    <inkml:brush xml:id="br0">
      <inkml:brushProperty name="width" value="0.08571" units="cm"/>
      <inkml:brushProperty name="height" value="0.08571" units="cm"/>
    </inkml:brush>
  </inkml:definitions>
  <inkml:trace contextRef="#ctx0" brushRef="#br0">36 419 6563,'-12'0'-110,"0"0"403,8 0-227,-3 0 1,9 0-40,3 0 1,-1 0-1,8 0 1,1-2-34,3-3 1,1 3 0,3-4 17,3 4 1,-1 2 0,7-2 0,2-2-8,2-2 0,2-2 1,0 5-1,1-3 4,5 2 0,-2-4 1,6 2-1,-3 2 1,-3 1-12,-2-3 0,-2 4 0,0-4 0,0 4-52,0 2 0,0 0 0,-2 0 0,-2 0-118,-2 0 1,-8 0 0,2 0-1,-3 0 172,-3 0 0,1 8 0,-1 1 0</inkml:trace>
  <inkml:trace contextRef="#ctx0" brushRef="#br0" timeOffset="353">210 611 6442,'18'0'39,"-1"0"1,3 0-1,1 0 1,2 0 19,-2 0 0,7 0 0,1 0 0,4 0-25,2 0 0,0 0 0,1 0 0,3 0-22,2 0 0,2-5 0,-4-1 0,1 2-52,-1 2 1,6 2 0,-1 0-1,1 0-96,-4 0 1,-1 0 0,-3-2-1,-6-2-381,-3-2 517,3 0 0,-12-1 0,6-3 0</inkml:trace>
  <inkml:trace contextRef="#ctx0" brushRef="#br0" timeOffset="732">629 0 7569,'0'18'-242,"0"-1"22,0 1 0,0 7 1,0 4-1,0 4 273,0 2 0,0 0 1,0 0-1,0 0 7,0 0 1,0 5 0,-2 3-1,-1 0-23,-3-1 0,0 5 1,6-4-1,0 1-13,0 5 0,-6-5 0,0 1 0,2 0-65,2-1 0,2-5 0,0 4 1,0-4-112,0-4 1,0 7-1,0-11 1,0-2 151,0-1 0,0-5 0,0-6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2.176"/>
    </inkml:context>
    <inkml:brush xml:id="br0">
      <inkml:brushProperty name="width" value="0.08571" units="cm"/>
      <inkml:brushProperty name="height" value="0.08571" units="cm"/>
    </inkml:brush>
  </inkml:definitions>
  <inkml:trace contextRef="#ctx0" brushRef="#br0">1 784 7569,'12'0'-347,"-1"0"0,-5 0 0,6 0 0,-1-2 397,-1-4 0,6 3 0,-5-9-39,5-2 1,1-1-1,1-3 1,-1 1 23,1-1 0,-1 1 0,1-2 0,-1-3-12,0-1 1,-1-6-1,-2 4 1,-5-1-31,-1 1 0,4-6 1,-7 2-1,1-2-28,2 2 0,-6 2 0,4 5 0,-4-3 13,-2-2 1,0 4 0,0-7 0,0 1 4,0 2 0,0 0 1,0 6-1,0-3 27,0 3 0,0 2 105,0 1-110,0 1 1,-2 7-26,-4 4 1,4 6 0,-6 6 25,1 6 1,5 3-1,-4 3 1,4-1 6,2 1 1,0 5 0,0 0 0,0 0 5,0 3 1,0-7 0,0 4 0,0-3 0,0-3 1,2 1 0,4-3 0,3-1 2,1-3 0,6-5 0,-5 4 0,5-2-8,1-4 1,1-2 0,1-2 0,2 0-11,3 0 1,-1 0 0,-6-2 0,1-2-30,-1-2 1,1-8 0,-1 3 0,1-5-10,-1-1 1,1-1 0,-1 1 0,-1-1-18,-5 1 0,5-1 1,-6 1 11,-1-1 0,1 1 0,-6 0 76,2-1 0,-3 8 1,-6 3-17,-3-1 0,-8 6 72,3-4 1,-3 6 0,2 6-67,7 6 1,1-3-1,0 3 12,-2 1 0,0 3 0,8 1-32,4 1 1,-2-1-1,5 1 1,1-3-65,0-3 0,-4 4 0,5-7 0,1 3-73,-2 0 1,5-3-1,-3 5 1,3-4 128,3-3 0,-1-1 0,1-6 0</inkml:trace>
  <inkml:trace contextRef="#ctx0" brushRef="#br0" timeOffset="200">961 295 7569,'10'0'-205,"-2"2"0,-8 4 0,0 6 0,2 3 208,4 3 1,-4-1 0,3 0 0,-3 1-71,-2-1 1,6 1 0,0-1-52,-2 1 0,4-1 1,-2 1-1,-3-1 118,-1 1 0,6-1 0,2 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0.017"/>
    </inkml:context>
    <inkml:brush xml:id="br0">
      <inkml:brushProperty name="width" value="0.08571" units="cm"/>
      <inkml:brushProperty name="height" value="0.08571" units="cm"/>
    </inkml:brush>
  </inkml:definitions>
  <inkml:trace contextRef="#ctx0" brushRef="#br0">0 88 7481,'0'-18'-384,"0"9"404,0 1 0,0 10 5,0 4 1,0 3-1,0 11 1,0 1-51,0 2 0,2 1 1,2-7-1,2 1-89,-2-1 0,0 1 0,0-1 1,2 1 31,-3-1 0,1-1 0,0-3-469,2-1 551,0-1 0,2-1 0,1-2 0</inkml:trace>
  <inkml:trace contextRef="#ctx0" brushRef="#br0" timeOffset="299">332 1 7474,'10'2'-90,"-4"3"0,-4 5 1,0 8-1,2-1 118,1 0 0,3 1 1,-4-1-1,2 1-22,-2-1 1,0 1 0,0-1 0,1 1-77,-1-1 1,4 1 0,-2-1-1,-2 1-80,-2-1 1,-2-5 0,2-3 0,1 1-112,3 0 1,0-4 260,-6 5 0,-8-7 0,-1 4 0</inkml:trace>
  <inkml:trace contextRef="#ctx0" brushRef="#br0" timeOffset="519">123 297 7569,'-12'0'-428,"0"0"1,9-1 398,-3-5 79,4 4 1,4-6-1,4 8-55,5 0 0,5 0 0,1 0 0,1 0-71,-1 0 1,1 0-1,-1-2 1,1-2-103,-1-2 0,0 1 178,1 5 0,7 0 0,2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19.951"/>
    </inkml:context>
    <inkml:brush xml:id="br0">
      <inkml:brushProperty name="width" value="0.08571" units="cm"/>
      <inkml:brushProperty name="height" value="0.08571" units="cm"/>
    </inkml:brush>
  </inkml:definitions>
  <inkml:trace contextRef="#ctx0" brushRef="#br0">332 88 6789,'12'-6'-327,"-1"1"0,-7-3 448,2 2 0,-6-2 69,-6-3-150,4-5 1,-13 8-14,3-3 1,-3 3 0,-3 8-10,1 0 0,-1 0 0,1 0 0,-3 0 1,-3 0 0,4 2 0,-7 2 0,3 4-8,0 1 1,0 1-1,5 4 1,1-5 5,-1-1 1,6 6 0,3-3-18,1 5 0,2-5 0,6 1-4,0 2 0,8 1 0,4 1-2,3-5 1,3 3-1,-1-6-7,1 1 15,-1-5 0,0 4 0,1-6-16,-1 4 21,1-4 0,5 7 1,0-5-1,-1 2 7,-3-2 1,4 0-1,1 0 1,-3 2-4,-2-3 1,5 5 0,-1-2-1,-2 0-5,-1 2 0,-5-4 0,-1 5 0,-4 1-5,-3 0 1,1-5-2,-2 7-10,-4 0 0,6 5 7,-8 1 0,-2-3 0,-2-1 26,-2-3-23,-8-7 1,5 12 0,-9-6 9,1-1 1,-1-1-1,1-6 1,-1 2 38,1 2 1,-1-1 0,1-5 0,0 0-23,-1 0 0,1 0 0,-1 0 1,1 0-3,-1 0 0,1 0 0,-1 0-18,1 0 0,5 0 0,1-2-37,-3-3 1,4 3-153,-1-4 1,5 4 0,-6 2-602,8 0 783,-3 0 0,14-8 0,3-1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1.038"/>
    </inkml:context>
    <inkml:brush xml:id="br0">
      <inkml:brushProperty name="width" value="0.08571" units="cm"/>
      <inkml:brushProperty name="height" value="0.08571" units="cm"/>
    </inkml:brush>
  </inkml:definitions>
  <inkml:trace contextRef="#ctx0" brushRef="#br0">18 0 7113,'-10'0'-808,"2"0"795,8 0 141,0 0 45,0 8 66,0-6-159,8 6 0,2-8-98,7 0 0,1 0 0,-1 0-35,1 0 81,-1 0-7,-7 0-260,5 0 117,-5 0-1,0 0 96,5 0-243,-13 0 99,14 0 9,-14 0 162,13 7 0,-13-5 0,6 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31.028"/>
    </inkml:context>
    <inkml:brush xml:id="br0">
      <inkml:brushProperty name="width" value="0.08571" units="cm"/>
      <inkml:brushProperty name="height" value="0.08571" units="cm"/>
    </inkml:brush>
  </inkml:definitions>
  <inkml:trace contextRef="#ctx0" brushRef="#br0">289 402 5944,'-9'-8'157,"-5"7"0,7-8 0,-5 5-112,1-1 1,5-1 0,-4 6-28,-3 0 0,4 0 0,-1 0 4,-3 0 1,4 2-1,-1 2-3,-3 1 1,4 2-1,-1-3 4,-3 1 0,-1 6 0,-2-4-24,0 2 0,5-4 1,0 6 21,-1 1 1,5-3-1,0 0 1,1 0 21,1 0 1,0-4 0,5 6 19,0 2 1,0 1 10,0 2 1,0-5-46,0-1 0,7-1 0,3 2-14,5-6 0,-5 2 0,1-1 0,2-3 5,1-1 1,2-2-1,0 2 1,0 1-21,0 3 0,-5-1 1,-1-5-1,3 0-4,1 0 0,2 0 47,0 0 1,0 0-4,0 0 0,0 0-44,0 0 0,-5-2-72,0-3 0,-2 1 0,3-5-210,-1 2 1,-6 2 210,6 5 1,-6 0 74,6 0 0,-1-7 0,7-2 0</inkml:trace>
  <inkml:trace contextRef="#ctx0" brushRef="#br0" timeOffset="504">802 418 8165,'-16'0'-550,"0"0"1,0 0 410,0 0 1,6 5-1,-1 2 115,-2 2 0,4-4 0,1 6 89,0 1 1,1-3-1,4 2 55,-3 2 0,1 1-66,5 2 1,0 0 0,0 0-51,0 0 1,2-7 0,1-2 0,5-2-8,0 1 1,3-1-1,5-5 1,0 0-30,0 0 1,0 0 0,0 0 0,0 0 30,0 0 1,0-2-1,0-1-24,1-3 1,-7-1 0,1 2 28,1-6 0,-3-1 1,0-1-1,-2 2 27,-3-1 0,-2 3 0,-2-2 10,0-1 1,-2-2-34,-3-2 0,-4 0 0,-7 1-69,0 5 0,5 3 0,0 5 12,-1-4 1,-3 5 0,-1-5-162,0 5 1,0 6 0,0 0 209,0-1 0,0 5 0,0 0 0</inkml:trace>
  <inkml:trace contextRef="#ctx0" brushRef="#br0" timeOffset="1334">1011 418 7865,'9'7'-1635,"3"-4"1630,-6 8 0,-1-6 0,-3 4 101,3-2 0,-3 0 14,3-1 0,-3 3-19,-2 7 0,0-6-86,0 1 1,0 0-43,0 5-12,0-7 0,2-2 26,3-7 16,-3 0 0,5-2 0,-5-3 5,3-6 1,-3 2 0,3-2-11,-3-1 0,0-2 0,1-2 7,3 0 1,1 5 0,-4 0 2,3-1 1,6 5-1,-3 0 1,2 1 1,0 1 1,-1 0-1,6 5 15,0 0 1,0 0-1,0 1 59,0 5 0,0 1 0,0 5-20,0-1 0,1 0 0,-1 5-17,0 0 1,-6 0-1,-1 0-15,-2 0 0,0-2 0,-3-1-87,1-3 0,1 1-40,-6 5 56,0-7 35,0-2 0,0-9 14,0-3 0,0 1 0,0-6-21,0-3 1,0-1-1,0-2-18,0 0 0,0 0 0,1 0 13,5 0 1,-3 1-1,8 3 1,0 1 11,-2-1 0,5 3 0,-3 0 1,3 0 16,2 0 1,0 6-1,0-5 1,0 3 0,0 0 0,0-1 1,2 6-1,2 0 1,1 0 1,0 2-1,-5 2 1,0 3 0,0 2 0,0-4 0,0 6-6,0 1 0,-1-3 1,-5 2-1,-4 1-14,-4 3 1,3-5 0,0 1 0,-1 2-94,-2 1 0,-2 2 0,0 0-40,0 0 0,0-5 147,0-1 0,0 1 0,0 5 0</inkml:trace>
  <inkml:trace contextRef="#ctx0" brushRef="#br0" timeOffset="1783">2037 434 7865,'9'0'-1233,"-2"1"1247,-7 5 0,0-3 0,0 8-7,0 1 0,2 3 0,1 1 15,3 0 1,-1 2 0,-5 1-1,0 3-20,0-3 1,0 1-1,0-1 1,0 3-12,0-3 1,0-1-1,0-2 1,0 0-16,0 0 0,0 6 1,0-1-21,0-1 0,6-3 0,-1-1-41,-2 1 1,-1-1-435,-2 0 519,0-8 0,0 0 0,0-8 0</inkml:trace>
  <inkml:trace contextRef="#ctx0" brushRef="#br0" timeOffset="2250">2101 434 7764,'16'0'-667,"0"0"1,0 0-1,0 0 789,0 0 1,-5 0 0,0 0-87,1 0 0,3 0 1,1 0-1,0 0-11,0 0 0,-6 0 0,1 0 0,1 1 2,3 5 1,1-5 0,0 5 0,-2-3 15,-3 3 0,3-3-9,-3 8 0,1 0-11,-1 5 0,-4 0 21,-7 0 0,-2-6 0,-3 1-8,-6 2 1,-3-4 0,-2-1-32,0 0 1,5-1 0,0-4 0,-1 3-15,-2-3 1,-2-1 0,0-2 0,0 0-61,0 0 1,0 5-1,0 1-335,0-3 140,-1-1 264,9-2 0,0-7 0,8-2 0</inkml:trace>
  <inkml:trace contextRef="#ctx0" brushRef="#br0" timeOffset="2909">3031 418 8165,'0'-11'-1873,"-1"2"1748,-5 2 0,-3-4 230,-7 6 1,6-1-1,-1 6-5,-2 0 0,4 0 0,-1 0-31,-3 0 0,-1 0 1,-2 2-2,0 4 1,0-5-1,0 6-15,0 1 1,0 1 0,0 5-1,2-2-8,3-1 0,-2 0 0,6 3-32,-2-3 1,6 3-1,-3-3-5,5 3 1,1-4 0,0 1-14,0 2 0,1-6 1,3 0-1,3-2-4,2 1 1,-4-1 0,6-5 0,2 2-55,1 3 1,2-3-1,0 3-57,0-3 0,0-2 1,0 0-1,0-2 57,0-3 0,-5 1 0,-1-5 0,3 0-22,1 1 1,-3 2-1,0-5-6,1-1 0,-3-2 134,2-2 1,-8 0 223,3 0 28,-5 7-252,-1 2 0,0 8-5,0 5 0,0-3 1,0 8-43,0 1 1,0 3-1,0 1-39,0 0 0,7 0 1,2 0-87,0 0 0,6-5 0,-5-2-128,4-2 257,2 5 0,1-10 0,-1 5 0</inkml:trace>
  <inkml:trace contextRef="#ctx0" brushRef="#br0" timeOffset="3494">3336 418 7962,'0'10'-869,"0"1"0,0 0 956,0 5 1,0 0 12,0 0 1,5 0-17,1 0 1,-1 0-24,-5 0 18,0-7 61,0-2-75,0-7 0,0-2-56,0-3 0,0 1 0,0-6 0,0-3-29,0-1 0,0 3 0,0 0-103,0-1 0,5-2 0,2-2 0,2 1 55,4 5 1,-4-3 0,1 6 53,3-2 1,1 6 0,2-3 18,0 5 0,0 1 0,0 0 0,0 1 9,0 5 0,0-5 0,0 7 31,1-1 0,-7-4 0,1 6 0,1 0 18,3 0 1,1 2-1,0 5-4,0 0 1,-7 0 0,-2-2 0,-2-2-62,0-1 0,1-5 0,-6 4-122,0 3 0,0-4 71,0 1 0,0-4 1,-2 3-379,-3-2 431,3-2 0,-12-5 0,5 0 0</inkml:trace>
  <inkml:trace contextRef="#ctx0" brushRef="#br0" timeOffset="4274">3961 434 6520,'0'-9'370,"0"2"-123,7 7-182,-5 0 1,5 7-83,-7 3 0,6 5 0,1 1 19,2 0 0,-4-6 0,6 1-16,1 2 0,1-5 0,-1 1 0,-1-2-33,1-3 0,3 3 0,2-1 0,3-3-25,1-1 0,1-2 0,-6 0 24,0 0 0,0 0 0,0 0 48,0 0 0,-5-5 0,-2-3 0,-2-1-15,-4-3 1,4 3-1,-1-2-49,-3-1 0,-1-2 66,-2-2 1,0 5 0,-2 2-56,-3 2 93,3 2 34,-5 5 1,7 7-4,0 3 1,0 5-1,0 1-40,0 0 0,0 0 0,2 0 0,1 0-7,3 0 1,-1 0-1,-5 0 1,0 0-9,0 0 1,0 0 0,0 2 0,0 1-17,0 3 0,0-1 1,0-5-1,0 0 24,0 0 1,0 0 0,0 0-21,0 0 1,0 0 0,-2 1 0,-1-1 18,-3 0 1,1-6 0,3-1 52,-3-2 1,1 4 0,-6-6-1,-3-1 1,4-2 0,-1-2 0,-3 0-38,-1 0 1,-2 0 0,0 0 0,0 0-31,0 0 0,-6-6 1,1-1-1,1 0 26,3 0 0,1-6 0,0 5 0,-1-3-60,1 0 1,6 2-1,-1-3 1,0 1-146,2-1 0,1 3 0,4-2-558,-1-1 728,-1-3 0,6-1 0,0 0 0</inkml:trace>
  <inkml:trace contextRef="#ctx0" brushRef="#br0" timeOffset="5633">4988 450 8202,'7'-9'-990,"-5"-6"1,3 5 1051,-3-4 1,-2 3-18,0 0 0,1 2 0,3-3 46,1 1 0,2 6 115,-1-6 29,-4 7-158,5-10-101,-7 12 1,0 2 41,0 11 1,-2 3 0,-2 2 0,-1 0 15,1 0 0,3 1 1,1-1-1,0 0-6,0 0 0,0 0 1,0 0-1,0 0-21,0 0 1,1-2 0,3-2 0,3-1 21,2 2 0,2-1 0,5 1-53,0-3 1,-5-6 0,-1 1-1,3-3 18,1-2 1,2 0 0,0 0 0,0 0 4,0 0 1,0-7-1,0-4-43,0-3 0,-2-2 0,-1 0 0,-2-2 3,1-3 0,-5 3 0,0-5 1,-1 1 10,-1 1 0,2-2 1,-3 3-1,1-1 44,-1 1 1,-3 2 0,-1 2 109,0 0 1,0 6-81,0-1 0,-5 6 0,0-6-34,-8 7 0,10-3-41,-8 7 0,6 7 23,-6 4 1,7 3 16,-1 2 1,3 0-1,2 0 11,0 0 1,2-5 0,3-2 0,4 0-17,0 0 1,5-4 0,-3 4 0,3 0 0,2 0 1,-5-6 0,0 5 0,1-3-12,3 0 1,1 2-1,0-3 14,0 1 0,0 6 0,0-6 0,-2 1-7,-3 1 1,3-5-1,-5 5 6,0 0 0,0-4 10,-4 8 1,-1-2 0,4 3-9,0-1 1,-3 0-14,-5 5 0,0 0 3,0 0 0,-2 0 25,-3 0 0,1-2 64,-6-3 1,4 1 3,-4-6 0,-1-1-52,-5-5 1,5 0 0,0 0-7,-1 0 0,-2-5 0,-1-2 1,3 0 4,1-1 0,6 1 1,-6 4-40,-1-3 0,5-6-254,1 1 0,5 2-551,1-1-210,0 6 1015,7-10 0,2 5 0,7-7 0</inkml:trace>
  <inkml:trace contextRef="#ctx0" brushRef="#br0" timeOffset="6251">4827 65 8202,'0'-9'-1012,"0"2"1,0 5 1118,0-3 1,2 3 121,3-4-124,-3 5 0,7 1-8,-4 0 1,-3 7-59,4 4 1,-3-3 0,1 3-46,1 2 1,2-6-1,-3 0 1,3-2 8,2 1 0,-4-1 0,6-5-4,1 0 0,-3 0 0,2 0-3,1 0 0,3 0 0,-1-2 3,-3-3 0,1 1 1,-7-6-2,-1-3 1,-2-1 0,-4 0-20,-3 3 1,-6-2 0,-9 8 0,-1 1-47,1 3 1,-8-5 0,-1 1 0,1 1-101,-3 3 0,7 2 0,-1 3 167,1 1 0,-4 8 0,3-4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1.249"/>
    </inkml:context>
    <inkml:brush xml:id="br0">
      <inkml:brushProperty name="width" value="0.08571" units="cm"/>
      <inkml:brushProperty name="height" value="0.08571" units="cm"/>
    </inkml:brush>
  </inkml:definitions>
  <inkml:trace contextRef="#ctx0" brushRef="#br0">0 1 6436,'2'9'318,"4"-3"-223,-4-4-1,14 6-69,-14-6 0,13 6 0,-3-8 1,3 0-1,3 0 0,-1 0-56,1 0 0,-1 0 0,1 2 0,-1 1-54,0 3 85,1 0 0,-1-6 0,1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5.735"/>
    </inkml:context>
    <inkml:brush xml:id="br0">
      <inkml:brushProperty name="width" value="0.08571" units="cm"/>
      <inkml:brushProperty name="height" value="0.08571" units="cm"/>
    </inkml:brush>
  </inkml:definitions>
  <inkml:trace contextRef="#ctx0" brushRef="#br0">53 123 6253,'-10'0'528,"2"0"-368,8 8-121,0-6 0,-6 7-83,1-3 92,-1-4 1,4 6 56,-4-8-92,4 0 1,-6-8 0,8-3-12,0-5 0,2 4 0,2 1 1,4-1-15,2 2 1,-5-3 0,5 5 0,0 0 6,0 1 1,-1-1-1,5 4 2,-3-2 1,1 0-1,6 6 1,-1 0-1,0 0 5,1 0 1,-1 0 0,1 0 9,-1 0 0,-5 0 0,0 2 9,1 4 0,1-2 1,-1 6-1,-3-1 11,-2 1 0,0-4 0,-5 5-25,3 3 1,2 0-1,-4-1 1,2-1 0,-2 1 0,-2-3 0,-2 2-21,0 1 1,-6-3 0,-2 0-44,-2-2 1,6-1 42,-1-1 8,3-4 0,2 4-18,0-12 0,0-4 19,0-7 0,0-1 0,2 3 0,1 1 11,3 3 1,2 5 0,-4-6-1,4 1-28,1 1 0,3-6 0,6 5-15,-1-5 1,-5 5 0,-1 1-1,3 2 13,1 4 1,3-4-1,-1 3 24,1 1 0,-7 2 0,1 2 3,2 0 0,1 0 0,1 2 10,-5 4 1,5-3 0,-6 9-7,-1 2 0,-1-5 1,-6 3-48,4 2 1,-4 1 0,4 3-169,-5-1 1,-1-5 0,2-1 11,4 3 0,-4-4 195,4 1 0,4-7 0,-1 4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002"/>
    </inkml:context>
    <inkml:brush xml:id="br0">
      <inkml:brushProperty name="width" value="0.08571" units="cm"/>
      <inkml:brushProperty name="height" value="0.08571" units="cm"/>
    </inkml:brush>
  </inkml:definitions>
  <inkml:trace contextRef="#ctx0" brushRef="#br0">0 1 6115,'0'17'430,"0"1"0,2-1 0,2 1-457,2-1 1,0 1 0,-6-1-130,0 1 0,0-1 1,1-1-1,3-3-134,2-1 0,0-6 290,-6 5 0,8-7 0,1 4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348"/>
    </inkml:context>
    <inkml:brush xml:id="br0">
      <inkml:brushProperty name="width" value="0.08571" units="cm"/>
      <inkml:brushProperty name="height" value="0.08571" units="cm"/>
    </inkml:brush>
  </inkml:definitions>
  <inkml:trace contextRef="#ctx0" brushRef="#br0">0 36 7426,'18'0'-81,"-1"0"0,1 0 0,-1 0 28,1 0 0,-1 0 0,1-2 0,-1-2-129,1-2 1,-1 0 0,1 6-245,-1 0 426,1-7 0,-1 5 0,0-6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641"/>
    </inkml:context>
    <inkml:brush xml:id="br0">
      <inkml:brushProperty name="width" value="0.08571" units="cm"/>
      <inkml:brushProperty name="height" value="0.08571" units="cm"/>
    </inkml:brush>
  </inkml:definitions>
  <inkml:trace contextRef="#ctx0" brushRef="#br0">1 28 7569,'8'-10'-343,"-6"2"657,5 0-270,1 6 0,-4 2-71,8 12 0,-8 4 0,1 1 27,-3 1 1,-2-1-1,0 0-244,0 1 1,0-1 0,2 1-100,4-1 0,-4 1 343,4-1 0,4 1 0,-1-1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993"/>
    </inkml:context>
    <inkml:brush xml:id="br0">
      <inkml:brushProperty name="width" value="0.08571" units="cm"/>
      <inkml:brushProperty name="height" value="0.08571" units="cm"/>
    </inkml:brush>
  </inkml:definitions>
  <inkml:trace contextRef="#ctx0" brushRef="#br0">0 18 7474,'18'-5'0,"-1"-1"-217,1 2 1,-1 2 0,1 2 327,-1 0 0,1 0 1,-1 0-1,1 0 0,-1 0-26,0 0 0,1 2 0,-1 2 1,1 4-54,-1 1 0,1 3 0,-1 3 0,1-1 48,-1-2 0,-1-1 1,-3 9-1,-3 1-111,-2 2 0,-2 1 0,-6-5 0,0 2-140,0 3 0,-2-1 0,-4-6 1,-6 3-21,-3 3 0,-5-4 0,-1 5 1,-4-5 190,-2-1 0,-10 7 0,-8 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7.573"/>
    </inkml:context>
    <inkml:brush xml:id="br0">
      <inkml:brushProperty name="width" value="0.08571" units="cm"/>
      <inkml:brushProperty name="height" value="0.08571" units="cm"/>
    </inkml:brush>
  </inkml:definitions>
  <inkml:trace contextRef="#ctx0" brushRef="#br0">245 0 7569,'-17'0'-471,"-1"0"1,1 0 382,-1 0 0,1 0 0,-1 2 194,1 4 1,0-2-1,1 7 1,2 3-1,3 1 111,-3 3 0,5 1 0,-1 3 0,2 3-148,4 2 1,-4 2-1,3 4 1,1-2-33,2-2 0,2 0 0,2 6 0,4 0-114,5 0 1,5-6 0,3 0 0,2 1-16,3-3 0,15 4 1,-1-8 91,5-2 0,15-1 0,-3-3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8.473"/>
    </inkml:context>
    <inkml:brush xml:id="br0">
      <inkml:brushProperty name="width" value="0.08571" units="cm"/>
      <inkml:brushProperty name="height" value="0.08571" units="cm"/>
    </inkml:brush>
  </inkml:definitions>
  <inkml:trace contextRef="#ctx0" brushRef="#br0">280 18 6236,'0'-10'0,"-2"2"0,-3 8 1,-7 0 30,-4 0 1,5 0 0,-1 0 0,-1 0 26,-3 0 0,-1 0 0,-3 0 0,-1 2 11,-3 4 1,1-4 0,6 6-25,-1 0 1,3-4 0,1 5-1,4 1 16,3 0 0,1-5-89,6 7 1,2-2 0,4 1 26,5-5 0,5 2 0,1-2 1,1-2-20,-1-2 0,1 4 0,-1-1 0,1-1 10,-1-2 0,1 0 1,-1 2-1,0 2 9,1-2 1,-1 3 0,1 1 1,-1 2 0,-1-4 0,-3 3-10,-1-1 0,-6 4 0,4-4 2,-3 1 0,-1-3 0,-6 6 1,-2-3 0,-4 5-2,-5-2 1,1-8 0,-2 1 0,-1-1 6,-3 2 0,-1-2 0,-1 6 0,1-3 5,-1-3 1,1 0 0,0 0 0,-1 2-2,1-2 0,-1-2 0,1 0-239,-1 3 48,1-3 188,7 6 0,2-16 0,8-1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8.719"/>
    </inkml:context>
    <inkml:brush xml:id="br0">
      <inkml:brushProperty name="width" value="0.08571" units="cm"/>
      <inkml:brushProperty name="height" value="0.08571" units="cm"/>
    </inkml:brush>
  </inkml:definitions>
  <inkml:trace contextRef="#ctx0" brushRef="#br0">1 0 6295,'0'12'684,"2"0"-627,4 1 1,-4-3 0,3 1 0,-3 3-168,-2 2 1,0 1 0,0 1-24,0-1 1,0 0 0,0 1-385,0-1 517,0 1 0,-7-1 0,-3 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9.325"/>
    </inkml:context>
    <inkml:brush xml:id="br0">
      <inkml:brushProperty name="width" value="0.08571" units="cm"/>
      <inkml:brushProperty name="height" value="0.08571" units="cm"/>
    </inkml:brush>
  </inkml:definitions>
  <inkml:trace contextRef="#ctx0" brushRef="#br0">71 88 7294,'-18'0'-595,"7"0"1,-1 0 573,-2 0 1,7-2 0,1-4 110,4-5 0,2 1-12,0-2 0,2 3 0,4-5-36,5 2 1,5 9 0,1-3-16,1 4 0,-1 2 0,1 0 12,-1 0 1,1 0 0,-1 0-98,0 0 1,-1 2-1,-2 2 42,-3 1 1,-7 9 0,2-2 10,-4 3 1,-2 3 0,0-1 0,-2 1 3,-4-1 1,2 1 0,-7-3 0,-1-1 0,2-3 1,-5 1 96,3 5 0,2-1-3,-1-4 1,7-3 0,0-5-15,8 2 1,0 0 0,7-6-14,3 0 1,1-6 0,3 0-37,-1 2 1,1 0 0,-1 0 0,1-1-46,-1 1 1,1 2 0,-1 2 0,1 0-266,-1 0 0,1 0 1,1 0 278,4 0 0,-3 8 0,5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45.707"/>
    </inkml:context>
    <inkml:brush xml:id="br0">
      <inkml:brushProperty name="width" value="0.08571" units="cm"/>
      <inkml:brushProperty name="height" value="0.08571" units="cm"/>
    </inkml:brush>
  </inkml:definitions>
  <inkml:trace contextRef="#ctx0" brushRef="#br0">64 145 5800,'-9'0'104,"2"0"-87,7 0 1367,0 0-1278,0-7 0,0 3-83,0-7 1,6 6-16,-1-6 0,6 6 15,-6-6 0,2 1-90,-2-6 0,-3 0 28,4 0 1,-5 5-48,-1 0-151,0 8 189,0-5 0,0 10 38,0 4 0,0-3 0,0 8 56,0 1 1,0-3 0,0 2-40,0 1 0,6 3 1,-1 1-1,-1 0 74,-3 0 0,1-6 1,2 1-1,1 2 28,-1 1 1,-3 2-59,-1 0 1,6 0-1,-1 0-36,-1 0 0,-3-5 0,-1-1-22,0 3 0,0-4 0,0 1-12,0 3 1,0-4-170,0 2-15,0-8-53,0 11 25,0-12-527,0 5 563,0 0 0,0-3 195,0 7 0,8-8 0,1 4 0</inkml:trace>
  <inkml:trace contextRef="#ctx0" brushRef="#br0" timeOffset="635">0 465 8138,'0'9'-1958,"0"-1"2053,7-8 0,-3 0-37,7 0 1,-6 0 0,6 0-2,1 0 0,-3 0 0,2 0-22,1 0 0,-3 0 1,2 0 21,1 0 0,-3 0 1,2 0 0,1 0 0,-3 0 0,2 0-8,1 0 1,-3 0 0,2-2-9,1-4 1,3 5 0,1-5-37,0 4 0,0 1 1,0-3-38,0-1 1,-5-1-6,-1 6 32,1 0 59,-2 0 100,-2 0-78,-7 0 0,2 0 3,3 0-151,-3 0-45,5 0 1,-5 0-635,3 0 157,-3 0 593,5 0 0,0-7 0,2-2 0</inkml:trace>
  <inkml:trace contextRef="#ctx0" brushRef="#br0" timeOffset="923">690 433 8138,'10'9'-421,"1"-3"1,-7-3 574,1 3 1,-3-3-645,-2 8 0,0-6 373,0 6 0,0-6-272,0 6 389,-7 0 0,-2 5 0,-7 0 0</inkml:trace>
  <inkml:trace contextRef="#ctx0" brushRef="#br0" timeOffset="1846">1026 193 6048,'9'0'95,"-2"0"-1,-7 0 0,0 7-22,0 4 0,0-2-22,0 1 0,0-4 50,0 4-57,0 1 0,0 0 12,0-1-45,0-6-11,8 3 0,-5-7-5,8 0 1,-2-2-1,3-1-4,-1-3 1,-6 1 0,6 5 65,1 0 0,3 0 25,1 0 1,0 0 0,0 0-47,0 0 1,-6 0-1,1 0-21,2 0 0,-4 0-35,1 0 1,1 5 32,5 1 0,-5 4 0,-2-2-5,-2 0 0,0-4 0,-4 3 22,3 0 1,1-3 43,-2 7 1,-3-1-22,3 6 0,-3-5-24,-2 0 0,-2-6-12,-3 6 0,1-8 7,-6 3 0,4 1 83,-4-2 1,-1 0-82,-5-5 1,0 0 0,0 2-2,0 4 0,5-5 1,0 5-44,-1-5 0,-2-1-150,-2 0 1,5 0 87,0 0 0,1 0-57,-6 0 1,5 0 0,0 0-202,-1 0 1,3 0-43,-2 0 381,0 0 0,3-7 0,0-2 0</inkml:trace>
  <inkml:trace contextRef="#ctx0" brushRef="#br0" timeOffset="2468">1026 193 6051,'11'0'104,"0"0"-56,-8 0 0,12 0-22,-5 0 1,-1 0 0,2 0 46,1 0 0,-3 0 0,2 0-22,1 0 1,3 0-1,1 0 1,0 0-15,0 0 1,0-5 0,0-1 0,0 3-15,0 1 0,0 2 0,2 0 0,1-2-8,3-3 1,-6 3-1,-5-3 1,1 3-38,2 2 1,-3 0-88,0 0-277,-8 0-141,4 0 527,-7 7 0,-7 2 0,-2 7 0</inkml:trace>
  <inkml:trace contextRef="#ctx0" brushRef="#br0" timeOffset="3372">2037 257 6480,'-7'-9'-141,"5"2"0,-7 7 241,3 0 0,-2 0-43,-8 0 0,5 0 0,0 0-9,-1 0 0,-3 0 1,-1 0-76,0 0 0,0 0 0,0 0 18,0 0 1,0 0 0,2 2 0,1 1 28,3 3 0,-1 1 0,-5-2-1,0 6 0,0-2 1,0 0-2,0-2 1,5 5-1,1-1-12,-3 3 1,6-3-1,0-2 1,1 0-3,1 0 0,0-4 44,5 6 1,0-1 21,0 6 1,2 0-51,3 0 1,-2-5-1,8 0 1,2 1-1,1 1 1,2-1-1,0-3 1,0 0-1,0-2-18,0 0 1,0-1 0,0-6 2,0 0 1,-5 0 0,0 0 5,1 0 1,2 0 0,2 0 5,0 0 1,-5 0 0,0 0 1,1 0 0,2-2-21,3-3 1,-7 1-25,1-7 1,-2 1 28,1-6 1,-2 0-35,-8-1 0,0 7 28,0-1 0,0 6 0,-2-4 1,-4 2 1,-1 0 0,-5 3 7,1-1 1,1-1-1,-7 6-5,1 0 0,0 0 0,0 0-24,0 0 0,0 0 1,0 0-1,0 0-46,0 0 0,0 0 0,0 0 1,0 0-145,0 0 0,5 2-338,1 3 551,6 4 0,-3 7 0,7 0 0</inkml:trace>
  <inkml:trace contextRef="#ctx0" brushRef="#br0" timeOffset="4245">2486 257 7830,'-11'0'-1798,"0"0"1777,-1 0 0,-1 2 0,1 1 48,1 3 0,6-1 0,-6-3 0,-1 3 1,3-3-1,0 5 69,2 0 1,-4-3-1,4 5 1,0 0-20,0 0 0,-1-4 0,5 6-10,-2 1 1,-6-3 88,6 2-171,-1-1 1,6 6 67,0 0 1,6-5 0,1 0 2,2 1 0,-1-3 1,5 0-1,-2 0-17,1 0 1,-3-4 0,2 4 0,1-2-16,2-3 0,2-2 0,2-2 0,2 1 8,1 5 1,1-5 0,-6 5 0,0-4-57,0-2 1,5 0 0,1 0 0,-3 0 40,-1 0 0,-7 0 0,-1 0 1,3-2 15,1-4 0,2 5 0,0-5 27,0 5 1,0-5 0,0-1-51,0-2 0,-1 4 0,-3-4 1,-3 0-58,-2 0 1,4 4 0,-6-6 10,-1-1 0,3 3 0,-2-2 17,-1-1 1,-3-3 0,-1-1 17,0 0 0,0 6 1,0-1-2,0-2 1,-5 4-1,-2-1 6,-2-3 0,4 6 1,-4 0-1,0 2-29,0-1 0,4-4 0,-6 4-35,-2 3 0,-1-1 1,-2 1-1,0-3 23,0 3 1,-2 1 0,-1 2-1,-4 0-34,-2 0 0,5 0 0,-3 2 0,1 1-110,1 3 0,-6 4 0,4-3 181,-2 2 0,-1-5 0,-7 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9.931"/>
    </inkml:context>
    <inkml:brush xml:id="br0">
      <inkml:brushProperty name="width" value="0.08571" units="cm"/>
      <inkml:brushProperty name="height" value="0.08571" units="cm"/>
    </inkml:brush>
  </inkml:definitions>
  <inkml:trace contextRef="#ctx0" brushRef="#br0">0 18 6729,'17'0'-144,"-5"0"298,0 0 0,-1 0-102,7 0 0,-1 0 1,1 0-1,-1 0 1,1 0-87,-1 0 0,1 0 0,-1 0 0,3-2 8,3-4 0,-4 5 0,5-5 0,-5 4-194,-2 2 1,7 0 0,-1 0-109,-2 0 328,-1 0 0,-3 0 0,1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0.166"/>
    </inkml:context>
    <inkml:brush xml:id="br0">
      <inkml:brushProperty name="width" value="0.08571" units="cm"/>
      <inkml:brushProperty name="height" value="0.08571" units="cm"/>
    </inkml:brush>
  </inkml:definitions>
  <inkml:trace contextRef="#ctx0" brushRef="#br0">0 0 7569,'10'0'-136,"-2"0"0,-6 0 0,1 2 0,3 4 1,-2 5-1,-2 5 120,-2 1 1,0 1 0,0-1 0,0 3-13,0 3 1,0-4 0,0 7 0,0-3-31,0 0 1,0 1 0,0-7 0,2 0 19,4 1 38,-4-1 0,13 1 0,-5-1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0.852"/>
    </inkml:context>
    <inkml:brush xml:id="br0">
      <inkml:brushProperty name="width" value="0.08571" units="cm"/>
      <inkml:brushProperty name="height" value="0.08571" units="cm"/>
    </inkml:brush>
  </inkml:definitions>
  <inkml:trace contextRef="#ctx0" brushRef="#br0">35 210 6180,'-11'0'-29,"-1"0"0,8-8 48,-2-4 1,5-3 0,1-3 31,0 1 1,0 0 0,1 1 0,3 2 35,2 3 1,8 7 0,-3-2-1,5 2-77,1-2 0,-5 4 1,0-3-1,1 3 3,3 2 1,1 0-1,1 2 0,-1 3 1,1-1 0,-3 8-1,-1 0-3,-3-3 0,-1 7 1,4-6-1,-5 1-1,-1 1 0,4-1 1,-6 7 5,-2-1 0,-3-5 1,-1 0-31,0 1 1,-1-3-140,-5 2 0,2-7 124,-8 7 0,8-10 17,-2-2 0,5-8 0,1-9-10,0-1 0,5 1 0,1-1 96,-2 1 1,4-1-1,0 1-55,1 0 0,1-1 0,4 3 1,-3 1-18,3 2 1,-1 7 0,1-5-1,-2 0 13,1 0 0,3 7 0,1-3 0,1 2 24,-1-2 1,1 4 0,-1-4 26,0 4 1,1 2-1,-3 2-59,-3 4 0,2-2 1,-8 8-78,-3 1 0,-1 3 0,-2 1 1,0 1-16,0-1 0,0 1 0,0-1-316,0 0 402,0 1 0,0 7 0,0 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1.277"/>
    </inkml:context>
    <inkml:brush xml:id="br0">
      <inkml:brushProperty name="width" value="0.08571" units="cm"/>
      <inkml:brushProperty name="height" value="0.08571" units="cm"/>
    </inkml:brush>
  </inkml:definitions>
  <inkml:trace contextRef="#ctx0" brushRef="#br0">35 70 6426,'0'-17'323,"2"1"-258,4 5 1,-2-3-1,7 8-47,3 2 1,1 2 0,3 2-14,-1 0 1,-7 2-1,-2 2 1,-2 4 23,-1 2 1,3-4-1,-4 5-113,2 3 0,0 1 1,-6 3 29,0-1 0,-2 1 1,-4-1 11,-6 1 1,-3-3 0,-1-1 0,3-5 70,1-1 0,0 4 1,-5-4 43,0 1 1,5-5 0,0 2 1,6-4 45,-5-2-113,7 0 1,-4-2-1,10-2 1,4-2 1,6 2 1,-3-3 0,3 1 0,1 2-13,3 2 0,7-4 0,1 0 0,-3 2-27,-2 3 0,-1 1 1,-1 0-1,1 0-142,-1 0 0,1 0 0,1 0 0,2 0 172,3 0 0,-1-8 0,-6-2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1.523"/>
    </inkml:context>
    <inkml:brush xml:id="br0">
      <inkml:brushProperty name="width" value="0.08571" units="cm"/>
      <inkml:brushProperty name="height" value="0.08571" units="cm"/>
    </inkml:brush>
  </inkml:definitions>
  <inkml:trace contextRef="#ctx0" brushRef="#br0">0 1 6899,'18'0'0,"-1"0"0,1 0 44,-1 0 0,1 0 0,-1 0 0,1 0-72,-1 0 1,1 0-1,1 0 1,2 0 38,3 0 1,-1 0-12,-6 0 0,1 8 0,-1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1.798"/>
    </inkml:context>
    <inkml:brush xml:id="br0">
      <inkml:brushProperty name="width" value="0.08571" units="cm"/>
      <inkml:brushProperty name="height" value="0.08571" units="cm"/>
    </inkml:brush>
  </inkml:definitions>
  <inkml:trace contextRef="#ctx0" brushRef="#br0">1 0 7277,'2'18'63,"4"-1"0,-5 1 1,5-1-1,-4 1-47,-2-1 1,6 0 0,0 1 0,-2-1-101,-2 1 1,4-1 0,-1 1 0,1-1-99,2 1 1,-6-1-1,6 1 1,-3-1-456,1 1 637,0-9 0,2 7 0,2-6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2.111"/>
    </inkml:context>
    <inkml:brush xml:id="br0">
      <inkml:brushProperty name="width" value="0.08571" units="cm"/>
      <inkml:brushProperty name="height" value="0.08571" units="cm"/>
    </inkml:brush>
  </inkml:definitions>
  <inkml:trace contextRef="#ctx0" brushRef="#br0">0 0 7569,'18'0'-59,"-3"2"1,-1 2-17,-2 2 0,-1 2 0,7-2 0,-1 5 1,-1 5 89,-5 1 1,5 1 0,-4 1 0,3 3 42,3 1 1,-7 6 0,-1-4-1,-2 0-89,-4 1 1,3 5 0,-1-2 0,-2 2-75,-2-2 1,-4 2 0,-4-8 0,-4 1-54,1 1 1,-13-6-1,3 4 1,-6-3 157,-6-3 0,-10 1 0,-4-1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2.751"/>
    </inkml:context>
    <inkml:brush xml:id="br0">
      <inkml:brushProperty name="width" value="0.08571" units="cm"/>
      <inkml:brushProperty name="height" value="0.08571" units="cm"/>
    </inkml:brush>
  </inkml:definitions>
  <inkml:trace contextRef="#ctx0" brushRef="#br0">332 0 7114,'-11'0'-752,"-1"0"893,-1 0 0,-3 6 1,0 2-1,3-1-41,1 1 0,1 4 0,-7-4 0,1 1 11,-1 5 0,7 3 0,-1 5 0,-2 3-31,-1 2 1,-3 4 0,1 8-53,-1 2 0,1 1 1,1-3-1,3 2 1,3-2 28,2-2 1,3-2 0,5 0 0,2-3-190,3-2 0,7 1 0,9-6 0,5 0-108,1 0 1,15-1 239,11-7 0,11 1 0,-2-1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4.643"/>
    </inkml:context>
    <inkml:brush xml:id="br0">
      <inkml:brushProperty name="width" value="0.08571" units="cm"/>
      <inkml:brushProperty name="height" value="0.08571" units="cm"/>
    </inkml:brush>
  </inkml:definitions>
  <inkml:trace contextRef="#ctx0" brushRef="#br0">103 52 7569,'0'10'-433,"0"-2"1,-2-8 0,-4 2 364,-5 4 1,1-4-1,-1 3 71,-3-3 0,4-2 0,1-2 18,1-3 0,-4 1 0,6-8 57,2-1 1,4 3 0,6 0-27,6 2 1,-2-3-1,1 5 2,3 2 1,-4 2-1,1 2-56,3 0 1,-5 0-1,3 2-27,2 4 0,-5-4 1,1 6-1,0-3-5,-1 1 1,-3 6 0,4-4 11,-2 1 1,-2 3 19,-6 5 1,-8 1-1,-4-1 1,-3 1 2,-3-1 1,1-1 0,1-3-1,3-1 66,1 2 0,6-5 113,-5 3 144,7 0-257,-4-3 1,16-1 0,3-8 0,5 0-27,1 0 0,3 0 0,1 0 1,4 0-50,2 0 0,-3-6 0,3 0 0,0 1-142,0-3 0,-5 6 0,1-4 150,-4 4 0,-1 2 0,-1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6.749"/>
    </inkml:context>
    <inkml:brush xml:id="br0">
      <inkml:brushProperty name="width" value="0.08571" units="cm"/>
      <inkml:brushProperty name="height" value="0.08571" units="cm"/>
    </inkml:brush>
  </inkml:definitions>
  <inkml:trace contextRef="#ctx0" brushRef="#br0">0 140 6229,'0'-9'269,"8"1"-179,4 8 0,-3 0 0,3 0-22,2 0 1,-5-2-1,3-2-51,2-2 0,1 0 0,3 6 0,-1 0-23,1 0 1,-1 0-1,0 0 1,1 0-12,-1 0 0,1 0 1,1 0-1,3 0 19,1 0 1,2 0 0,-4 0-1,3 0 5,-3 0 1,4-2 0,1-1 0,-1-3 12,0 2 0,0 2 1,-1 2-1,3 0-21,0 0 0,4 0 0,-6 0 0,2 0-2,4 0 1,0 0 0,0 0 0,-1 0-4,1 0 1,2 0 0,1 0 0,-1 0-2,-3 0 1,3 0 0,-4 0 0,4 0-2,2 0 1,-6 0 0,0 0-1,0 0 6,-2 0 1,4 0 0,-6-2 0,1-2-2,-1-2 1,4 0 0,-4 6 0,2 0 1,4 0 0,2 0 0,0 0 1,-2 0-11,-2 0 0,1 0 0,5 0 1,-1 0-9,1 0 0,0 0 0,0 0 1,0 0 16,0 0 1,0 0-1,0 0 1,0 0 1,0 0 0,0 0 1,0 0-1,0 0 0,0 0 1,-2 0 0,-2 0 0,-2 0 15,2 0 0,0 0 1,0 0-1,-2 0 27,2 0 0,2 0 1,2 0-1,0 0-3,0 0 0,0 0 0,0 0 0,0 0-27,-1 0 0,1 0 1,0 0-1,2 0-16,4 0 0,-6 0 0,4 0 0,-4 0 17,1 0 1,3 0 0,-4 0-1,0 0-5,0 0 0,0 0 0,0 0 1,0 0 7,0 0 1,0 0 0,0 0 0,0 0 7,-1 0 0,1 0 0,2 0 0,2 0 0,2 0 0,0 0 1,-6 0-1,1 0-16,5 0 1,-4 0-1,4 0 1,-4 0-9,-2 0 0,1 0 1,3 0-1,2 0 1,-2 0 1,3 0-1,-1 0 1,-2 0 13,-2 0 0,4 0 1,-1 0-1,-3 0-4,-6 0 0,2 0 1,-4 0-1,4 2-6,2 4 1,0-4 0,0 4 0,-2-4 3,-4-2 1,8 0 0,-6 2-1,0 2 12,2 2 0,0-1 1,0-5-1,-2 0 14,-2 0 1,-1 6 0,3 0 0,-2-2-5,2-2 0,-4-2 0,0 0 0,0 0-9,0 0 1,-3 0 0,5 0 0,0 0-6,-2 0 0,6-2 1,-4-2-1,4-2-24,2 2 0,2-3 0,2 1 0,2 0 0,-3-2 1,5 6-1,0-6 1,-1 3 9,1-1 0,4 0 1,-7 6-1,-1 0-14,-2 0 0,2 0 0,-2 0 0,-4 0 2,0 0 3,0 0-25,2 0 29,7 0 1,-5-2-1,4-4-44,-4 4 42,-2-5 1,0 7 10,0 0-12,0 0-1,7 0 1,-5-6 6,4 0-7,3 0 0,-7 6 0,12 0 22,-8 0-22,7-8 7,-11 6 0,8-5 4,-5 7-9,-3 0 1,6 0 1,-8 0-5,0 0 5,0 0 2,0 0-1,0 0-2,0 0 1,-1 0 1,1 0 0,0 0-2,0 0 1,-6 0 29,0 0-29,-7 7 1,11-5 67,-14 6-65,14-8 1,-11 0 4,7 0-14,0 0 11,-2 0 1,6 0 36,-4 0-35,4 0 2,2 0 0,0 0-29,0 0 28,0 0-2,0 0 1,1 0-12,5 0 14,-4 0-12,6 0 1,-8 0-6,0 0 13,0 0-2,-8 0 71,6 0-68,-6 0 0,8-8-19,0 6 19,-8-5 0,14 7 2,-20 0-27,20 0 25,-14 0 1,8 0-1,0 0 17,0 0-14,0 0-2,0 0 184,0 0-1,-1 0-166,1 0-6,0 0 135,0 0-123,0 0 15,0 0-125,0 0 122,0 7-5,8-5 27,-7 6-166,7-8 140,-8 0-2,0 0 0,0 8-75,0-6 70,-8 6-29,6-8 1,-14 0-7,5 0 3,-5 0-217,-1 0-243,-1 0 325,1 0-1048,-9 0 1185,-1 0 0,-8 0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58.605"/>
    </inkml:context>
    <inkml:brush xml:id="br0">
      <inkml:brushProperty name="width" value="0.08571" units="cm"/>
      <inkml:brushProperty name="height" value="0.08571" units="cm"/>
    </inkml:brush>
  </inkml:definitions>
  <inkml:trace contextRef="#ctx0" brushRef="#br0">33 209 7225,'-9'0'-620,"2"2"640,7 3 1,0-1 46,0 7 1,-2-1-38,-4 6 0,5 0 1,-5 0 3,5 0 1,1 0-9,0 0 1,1 0 0,5-1 0,3-3-9,-1-1 1,7-8 0,-6 5-1,1-3-2,1 0 1,0 1 0,5-5-21,0 5 0,-6-5 1,1 5 10,2-4 0,-1-4 0,1-2-25,-3-1 0,1-6 1,3 4-1,-1 0-26,-3 0 1,-4-4-1,3 4 34,-2-2 1,3-2-1,-2-3-21,0 4 1,-4 1-4,1 3 1,-1 4-41,1-3 76,-3 3 1,5 4-1,-5 2 93,3 1 0,-3 8 0,3-3-23,-3 4 1,5-3 0,2 0-1,2 0-40,0-3 1,-6 7 0,6-6 0,1 1 13,2 1 1,2-7 0,1 3-1,-1-2-37,0 0 1,1 1 0,3-6 0,1 0-9,-1 0 0,-2 0 0,-2-2-5,0-3 1,-2 1-1,-1-5 1,-5 0 10,0 0 1,2-1 0,-4-6 0,-3 0 1,-1-1-1,-2 1 1,0 0 0,0 0 0,0 0-72,0 0 1,0 0 0,-2 0-20,-3 0 1,-4 2 30,-7 3 1,2 2 0,1 6 0,3-3-92,-3 3 0,-1 1 0,-2 2 0,0 2 21,0 3 0,5-3 0,0 3 0,1-1 121,1 1 0,-6-3 0,14 12 0,-6-5 0</inkml:trace>
  <inkml:trace contextRef="#ctx0" brushRef="#br0" timeOffset="512">915 257 6585,'-9'2'255,"3"3"0,-1 4-173,2 7 1,-1-5 0,6 0 89,0 1 0,0-3-94,0 2 0,2-2 0,2 3-49,1-1 0,8-8 0,-4 5-100,-1-1 1,7-6-1,-5 5-97,5-4 1,1-2-1,0 1-170,0 5 0,0-5 1,0 5 337,0-4 0,0-10 0,0 0 0</inkml:trace>
  <inkml:trace contextRef="#ctx0" brushRef="#br0" timeOffset="720">818 17 8207,'0'-9'-2450,"0"2"2450,0 7 0,0 0 0,0 0 0</inkml:trace>
  <inkml:trace contextRef="#ctx0" brushRef="#br0" timeOffset="1379">1315 145 8207,'11'-5'-116,"0"-1"1,-6-1-337,6 2 1,-2 1 589,1-6 153,-2-1-243,-8 2 43,0 2 0,0 19-91,0 4 1,0 4 0,0-4-1,0 0-12,0 0 1,1 2 0,3 1 0,1 3-26,-1-3 1,-1-1-1,1-2 1,3-1-12,2-5 1,-5 5 0,3-5-1,-2 4-119,0 2 0,3-5 1,-5 0-550,2 1 716,1-5 0,-6 1 0,0-8 0</inkml:trace>
  <inkml:trace contextRef="#ctx0" brushRef="#br0" timeOffset="1688">1139 273 7629,'11'0'-234,"-1"0"173,3 0 0,1 0 0,2 0 0,0 0 82,0 0 0,0 0 1,0 0-1,0 0 28,0 0 1,6 0 0,-1 0 0,-1 0-49,-2 0 0,-2 0 0,0 0 0,0 0-15,0 0 1,0 0-1,0 0 1,0 0-84,0 0 0,5 0 0,1 0-20,-3 0 1,-1 0 0,-2 0-48,0 0 1,-5-2 163,-1-3 0,-6-4 0,3-7 0</inkml:trace>
  <inkml:trace contextRef="#ctx0" brushRef="#br0" timeOffset="2495">1620 81 8011,'0'-9'69,"0"2"1,2 9-676,3 3 1,-3-2 617,3 8 1,-3 0 65,-2 5 1,2 0 0,1 0-45,3 0 0,1 0 0,-3 0 0,1 0 41,-2 0 1,-1 0-1,0 0-4,3 0 0,-3 0 0,3 0-63,-3 0 1,-2-5-1,0 0-35,0 1 1,0 2 0,0 3 8,0-1 0,6-6-59,-1 1 29,0 0 34,-5-2 10,0-2 1,0-9 0,0-3 1,0 1 0,-1-5 5,-5 2 0,4 0-13,-3 1 1,3-2-21,2-8 1,0-1-1,0 1 20,0 0 0,0 6 1,2-1 12,3-1 0,-3 3-36,4-2 0,2 0-17,3-5 1,-2 7 0,2 4 24,1 3 0,1 0 1,-1-1-1,-1-2 31,1 1 0,3 2 0,1 2 85,0 0 0,0 0 1,0 2-26,0 3 1,-6-3-1,1 3-28,2-3 1,1 4 0,2 1-3,0 2 1,0-6 0,-2 4 4,-3 0 1,1-3-2,-6 7 1,4-1 0,-4 6-4,-3 0 1,1-5 0,-1 0-1,3 1-19,-3 3 0,-1-5 0,-2 1-5,0 1 1,0 3-31,0 1 1,0 0-122,0 0-28,0-7 162,0 5-293,0-12 1,0 7-1,-2-4 297,-3 6 0,3-4 0,-5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0.723"/>
    </inkml:context>
    <inkml:brush xml:id="br0">
      <inkml:brushProperty name="width" value="0.08571" units="cm"/>
      <inkml:brushProperty name="height" value="0.08571" units="cm"/>
    </inkml:brush>
  </inkml:definitions>
  <inkml:trace contextRef="#ctx0" brushRef="#br0">1 0 6700,'17'0'-22,"-5"0"119,-1 0 1,1 0 0,5 0 0,1 0-48,-1 0 0,1 0 0,-1 0 0,1 0-55,-1 0 1,7 0-1,-1 0 1,-2 0-33,-1 0 1,-3 6 0,1 0-114,-1-2 0,0-2 150,1-2 0,7-8 0,2-2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1.436"/>
    </inkml:context>
    <inkml:brush xml:id="br0">
      <inkml:brushProperty name="width" value="0.08571" units="cm"/>
      <inkml:brushProperty name="height" value="0.08571" units="cm"/>
    </inkml:brush>
  </inkml:definitions>
  <inkml:trace contextRef="#ctx0" brushRef="#br0">53 70 6515,'9'0'374,"-1"2"-457,-8 4-59,0-4 173,-8 5 0,5-1 0,-9 0-15,-2-2 1,5-2-80,-3-2 0,8-2 54,-2-4 0,4-4 6,2-7 1,6 5 0,2 3 0,2-1 6,3 0 0,3 6 1,1-3-1,1 1-1,-1 0 0,1 0 1,-1 6-4,1 0 1,-7 0 0,1 0 0,-1 2 83,-1 4 0,6 2 1,-7 5-1,3-1-33,0 1 1,-8-3 0,3 2-46,1 1 1,-6 3-1,4 1 1,-4 1-1,-2-1 22,0 1 0,0-1 0,0 1 0,0-1-42,0 1 1,-6-1 0,-2 0 0,-1-1-29,-5-4 0,0 3 0,1-5 1,1 2 34,-1-1 1,-3-1 0,-1 1 4,-1-5 1,1-2 0,-1 0-1,1 2 0,-1 0 0,1-8-36,-1-4 1,9 2-1,1-6 1,2 1 5,0-1 1,0 4 0,6-5 21,0-3 1,2 0 0,4 1 22,6 1 0,3 8 1,3-2 7,-1 4 1,1 2 0,-1 0 0,1 0 59,-1 0 0,1 0 0,-1 0 0,0 0-8,1 0 0,-3 2 1,-1 2-1,-2 4 32,1 2 1,3-4 0,1 5-44,1 3 0,-3-4 0,-1-1 0,-4 1-16,-3 0 1,7-5 0,-4 7-69,-1 2 0,7-7 1,-5 1-72,5 0 0,-4-6 0,-1 4-194,3-4 1,-4 0-1,1 1-111,3 3 0,1 0 398,3-6 0,-1 0 0,1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9.806"/>
    </inkml:context>
    <inkml:brush xml:id="br0">
      <inkml:brushProperty name="width" value="0.08571" units="cm"/>
      <inkml:brushProperty name="height" value="0.08571" units="cm"/>
    </inkml:brush>
  </inkml:definitions>
  <inkml:trace contextRef="#ctx0" brushRef="#br0">16 105 6512,'-9'-17'36,"3"-1"0,12 1-1,5-1 0,5 9 0,-1 1 1,-1 2 35,-2 0 1,-7 0 0,7 6-61,2 0 1,1 0 0,1 2-37,-5 4 0,-1-2 1,-6 8-1,2 1 7,-2 3 1,-2-5-1,-2 1-13,0 2 1,0 1-1,0 3-31,0-1 0,0 1 0,0-1-3,0 1 1,0-1 26,0 0 0,0-5 1,-2-2 13,-4-2 0,2-3 60,-8-5 1,8-2-1,-1-3-32,3-7 0,2 2 0,0-1 0,0-3-25,0-1 0,5 3 1,3 0-1,0-1 6,0-3 0,5 1 0,-3 1 0,2 2 8,-1-1 1,-5 3 0,6 0 12,1 3 1,3-5-1,1 6 1,1 0 13,-1-1 1,-5 5 0,0-4 0,1 2 31,3-2 1,-5 4 0,1-4 0,2 4 7,1 2 0,-3 0 1,-1 0-24,3 0 1,-4 6-1,-1 2 1,1 0-3,0 0 0,-6 5 0,3-1-27,1 3 1,-6 3 0,4-1-56,-4 1 0,-2-1 1,0 1-1,2-1-174,4 1 0,-4-1 221,3 0 0,-3 1 0,-2-1 0</inkml:trace>
  <inkml:trace contextRef="#ctx0" brushRef="#br0" timeOffset="610">872 262 6380,'-8'10'-19,"6"0"-31,-3-4 0,-5-4 100,-2 3 1,3-3 0,-3-2-58,-2 0-28,7 0 0,-7-2 31,8-3 0,0-5 0,8-6 13,4 5 1,-2 1 0,8 6 31,1-2 1,3-5 0,1 5 4,1 2 0,-1 2 1,1 2-32,-1 0 0,-5 6 1,-1 0-1,1-1-12,-2 3 0,5-4 0,-5 8 1,2-1 5,-1-1 1,-5 6-1,4-5-5,-2 5 1,-3-5-1,-5 1 1,0 2-4,0 1 0,0 3 0,0-1 1,0 1-12,0-1 0,-5 1 0,-3-1 0,-2-2-32,-4-3 0,5 2 0,-3-7 0,-1 1 8,-3 0 1,4 0 0,1-4 0,-3 1 15,-1-1 1,-3-2 30,1-2 1,1-2-1,5-3-1,5-7 0,4 2 0,2-1-1,0-3 0,8 0 0,1 1 0,3 3 94,0 2 0,-1 1 1,7 3-75,-1-2 0,1 0 0,-1 6 0,-1 2-20,-5 4 1,3-2-1,-6 5 1,-1 1-23,1 0 0,0-1 1,-4 5-185,2-2 0,5-1-228,-5 7 423,8-8 0,-5-3 0,9-7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8.626"/>
    </inkml:context>
    <inkml:brush xml:id="br0">
      <inkml:brushProperty name="width" value="0.08571" units="cm"/>
      <inkml:brushProperty name="height" value="0.08571" units="cm"/>
    </inkml:brush>
  </inkml:definitions>
  <inkml:trace contextRef="#ctx0" brushRef="#br0">0 158 7264,'2'-10'-716,"4"4"795,-4 4 1,8 2 0,-4 0-27,5 0 0,5-2 0,1-2 12,1-2 1,1 1-1,2 5 1,3 0-46,-3 0 0,-2 0 1,-1 0-1,-1 0-19,1 0 0,5 0 1,0 0-1,-1 0-72,-3 0 1,4 0 0,1 0 0,-3 0-196,-2 0 0,-7 0 1,0 0 265,1 0 0,3-8 0,1-2 0</inkml:trace>
  <inkml:trace contextRef="#ctx0" brushRef="#br0" timeOffset="307">297 0 7569,'10'0'-276,"-2"0"394,-8 0 1,0 8 0,0 6-58,0 7 0,0-2 1,0 5-1,0-3-74,0 2 0,0-3 1,0 5-1,0-2-27,0 1 0,0-1 1,0-6-1,0 1-172,0-1 0,2 1 0,1-1 212,3 1 0,8-1 0,-4 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7.940"/>
    </inkml:context>
    <inkml:brush xml:id="br0">
      <inkml:brushProperty name="width" value="0.08571" units="cm"/>
      <inkml:brushProperty name="height" value="0.08571" units="cm"/>
    </inkml:brush>
  </inkml:definitions>
  <inkml:trace contextRef="#ctx0" brushRef="#br0">18 210 6185,'-10'-8'51,"2"-1"1,8-9-49,0 1 1,2 5-1,4 0 35,6-1 1,3 3 0,3 0 0,-1 1 10,1-1 1,-1 6 0,0-2 0,1 4-14,-1 2 1,1 0 0,-1 0-1,1 0-11,-1 0 1,7 0 0,-1 0 0,-2 2-31,-1 4 1,-5-2 0,-1 6 0,-5-1 11,-1 1 0,4-4 1,-6 6-92,-2 1 1,-3 3 48,-1 1 0,0 1 3,0-1 1,-1-7-1,-3-2-9,-2-1 0,-2-5 31,2 4 1,4-12-15,-4-5 0,5-5 16,1-1 0,5-1 0,3 1 0,2-1 0,3 1 0,-3 1 0,2 3 0,1 1 12,3-2 1,-5 5-1,1-1 1,2 0 26,1 1 1,3 5 0,-3-4 0,-1 2 16,-3 0 1,1 1 0,6 5-1,-1 0 18,0 0 0,-5 0 0,0 0-1,1 0 0,3 7-54,1 5 1,-7 4 0,-2 1-35,0 0 1,-6-5 0,3 0-182,-3 1 0,-2 3 143,0 1 0,0 1 61,0-1 0,8 1 0,2-1 0</inkml:trace>
  <inkml:trace contextRef="#ctx0" brushRef="#br0" timeOffset="291">891 175 7569,'17'0'-732,"1"0"245,-8 0 343,5 0 243,-13 0 0,6 2 1,-8 4-14,0 6 1,0-3 0,0 3-27,0 2 1,-6 1-1,0 3-66,2-1 1,2 0 0,2 1 0,0-1-2,0 1 1,0-1-1,0 1 1,0-1-44,0 1 1,0-7 0,0 1 0,0 2-238,0 1 0,6 3 287,0-1 0,8-7 0,-5-2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3.527"/>
    </inkml:context>
    <inkml:brush xml:id="br0">
      <inkml:brushProperty name="width" value="0.08571" units="cm"/>
      <inkml:brushProperty name="height" value="0.08571" units="cm"/>
    </inkml:brush>
  </inkml:definitions>
  <inkml:trace contextRef="#ctx0" brushRef="#br0">263 1 6564,'-18'0'-50,"1"0"1,-1 0 0,1 0 124,-1 0 1,1 0-1,-1 0-58,1 0 0,-1 0 0,1 0 3,-1 0 1,1 6 0,-1 1-4,1 3 0,7-4 1,4 6-32,5 1 1,2-3 0,5 0 9,6-3 0,-2-1 0,1-4 0,3 2 2,1 2 0,3 0 0,-1-6 18,1 0 1,-1 2 0,1 1-14,-1 3 1,-5 6 0,-2-4-8,-3 1 0,1-3 1,-4 6-23,2 1 1,0-3 0,-6 2 19,0 1 0,0-3 12,0 2 0,-8-3 1,-4 5 12,-3-2 1,-3-9-1,1 3-69,-1-4 1,1 4 0,-1 0 0,1-2-104,-1-2 0,1-2 153,-1 0 0,1 0 0,0 0 0</inkml:trace>
  <inkml:trace contextRef="#ctx0" brushRef="#br0" timeOffset="574">420 403 7378,'-18'0'-504,"1"0"1,5 0 438,0 0 0,7 0 0,-5-2 161,2-4 0,-3 2 0,5-8-13,2-1 0,2 3 0,4 0-27,4 2 0,3 1 0,9 3-24,-1-2 0,1 0 0,-1 6-40,1 0 0,-1 0 0,1 0-16,-1 0 1,1 2-1,-3 4 24,-3 6 1,-5-3 0,-7 3-4,0 2 0,0-5 1,0 3-1,0 1-57,0 3 1,-7-4 0,-3-1 0,-2 3 45,1 1 0,-1-3 1,-5 0-1,-1-1 12,1-1 1,5 4 0,0-7 34,-1 3 0,3 0 1,0 3 101,3-1-91,1-8 0,6 6 1,2-7-1,4 3-28,5-2 0,-1-2 0,2-2 0,1 0-9,3 0 0,1 0 1,1-2-1,-1-2-35,1-2 1,-1 1-1,0 5 1,1 0-188,-1 0 1,1-2 0,-1-2 214,1-2 0,-9 0 0,7-2 0,-6-1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6.908"/>
    </inkml:context>
    <inkml:brush xml:id="br0">
      <inkml:brushProperty name="width" value="0.08571" units="cm"/>
      <inkml:brushProperty name="height" value="0.08571" units="cm"/>
    </inkml:brush>
  </inkml:definitions>
  <inkml:trace contextRef="#ctx0" brushRef="#br0">0 1 7587,'12'0'-22,"0"0"-83,1 0 1,3 0-139,1 0 1,1 0-579,-1 0 821,1 0 0,-1 0 0,1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7.116"/>
    </inkml:context>
    <inkml:brush xml:id="br0">
      <inkml:brushProperty name="width" value="0.08571" units="cm"/>
      <inkml:brushProperty name="height" value="0.08571" units="cm"/>
    </inkml:brush>
  </inkml:definitions>
  <inkml:trace contextRef="#ctx0" brushRef="#br0">1 1 7569,'0'9'-253,"0"-1"0,0-6 349,0 4-64,0-4 0,2 5 0,4-7-215,5 0 0,5-2 0,1-1 183,1-3 0,-1-8 0,1 5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7.978"/>
    </inkml:context>
    <inkml:brush xml:id="br0">
      <inkml:brushProperty name="width" value="0.08571" units="cm"/>
      <inkml:brushProperty name="height" value="0.08571" units="cm"/>
    </inkml:brush>
  </inkml:definitions>
  <inkml:trace contextRef="#ctx0" brushRef="#br0">245 140 7569,'9'-8'-845,"7"-1"605,-14-9 305,6 1 1,-8 5-9,0 0 0,0 1 1,-2-5-1,-4 3 21,-6 1 1,-3 8 0,-3-2-69,1 4 0,-1 2 0,1 0 0,-1 0 10,1 0 1,-1 2 0,1 2 0,-1 4 2,1 2 1,1-5 0,3 7-21,1 2 0,3 1 1,-3 3-12,6-1 1,4 1 7,2-1 1,0 1 0,2-3-11,4-3 0,-2-5 1,7-7 1,3 0 0,-4 0 1,1 0-1,3 0-13,1 0 1,3 0 0,-1 0 0,1-1 2,-1-5 0,1 2 0,-1-6 57,1 2 1,-7-3 75,1 5 0,-2-2-24,1 2 1,-1 4 8,-4-3 1,-4 1 72,4-2-121,-4 4-54,-2-6 1,0 10-1,0 4 9,0 6 1,0-3-1,0 3 8,0 1 1,0 3-1,0 1 1,0 1-7,0-1 0,0-5 1,0 0-1,0 1-6,0 3 1,0 1 0,0 1-65,0-1 1,5 1-29,1-1 1,0 1 0,-4-3-226,4-3 1,-4-3 140,4-3 0,-5-2 173,-1 8 0,0-8 0,0 3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8.582"/>
    </inkml:context>
    <inkml:brush xml:id="br0">
      <inkml:brushProperty name="width" value="0.08571" units="cm"/>
      <inkml:brushProperty name="height" value="0.08571" units="cm"/>
    </inkml:brush>
  </inkml:definitions>
  <inkml:trace contextRef="#ctx0" brushRef="#br0">262 1 7234,'-10'0'-273,"-5"0"1,5 6 378,-7-1 1,-1 3-1,1-4-28,-1 2 0,7 2 0,-1-5 1,0 5-23,3 2 1,-7-4-1,6 5 1,-1 3-28,-1 2 0,2 1 0,-3 0 0,3 1 20,2-1 0,1 3 0,3 1 0,-2 2 2,2-1 1,2 5 0,2 0 0,0 2-7,0 0 1,0-7 0,0 3 0,0-2-74,0 0 0,6 1 1,0-7 5,-2 1 1,3-1 0,1-1 0,2-3 30,3-1 1,3-2 0,1 1 0,1-5-63,-1-4 1,1-2 0,-1 0-11,1 0 0,-1 0 1,1-2-12,-1-4 0,-5 4-163,-1-4 40,-7 5 47,4 1-638,-8 0 788,0 0 0,-8 7 0,-1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3:54.429"/>
    </inkml:context>
    <inkml:brush xml:id="br0">
      <inkml:brushProperty name="width" value="0.08571" units="cm"/>
      <inkml:brushProperty name="height" value="0.08571" units="cm"/>
    </inkml:brush>
  </inkml:definitions>
  <inkml:trace contextRef="#ctx0" brushRef="#br0">0 48 6665,'0'-10'13,"0"-1"0,0 6 81,0-6 121,0 7-119,0-3-83,0 7 0,2 0 0,2 2 0,1 3-26,-1 6 1,-3-2 0,-1 2 0,2 1 22,4 2 0,-5 2 0,5 0 0,-5 0-14,-1 0 0,0 1 0,2-1 0,2 1 24,1 5 0,2-4 0,-3 3 0,1-1 0,-1 1 1,-1-3 0,1 5-1,1-2 2,-1 1 1,3-1-1,-2-3 1,1 1-77,1 3 0,-6-1 0,5-5 72,-4 0 0,3 0 73,0 0 0,1 0-79,-6 0-9,0-7-12,0-2-3,0-7 0,0-1 7,0-5 1,-6 3 0,1-8-28,1-1 1,1 3 15,-3-2 0,5 0 0,-5-5-26,5 0 0,2 2 0,3 2 0,3 3 2,2 2 0,-4-4 0,6 4 38,1-2 0,-3 5 0,2-3 16,2 0 1,1 5-1,2-3 1,0 3 11,0 2 0,0 0 1,2-2-1,1-1 10,3-3 1,-1 1-1,-5 5 1,0 0 33,0 0 1,0 0-1,0 0 1,-1 2-36,-5 3 1,10-3-1,-4 5-31,2 0 0,-1 0 0,0 6 0,-3-3 18,-4 3 0,-1-4 0,-5 2-85,1 1 1,1-3-1,-6 2-28,0 1 1,0-3-1,0 2-104,0 1 1,0-3 0,-2 2-150,-3 1 0,3-3 344,-4 2 0,5-8 0,1 5 0</inkml:trace>
  <inkml:trace contextRef="#ctx0" brushRef="#br0" timeOffset="609">962 433 6216,'-16'0'201,"0"0"-125,0 0 1,0 6-60,0-1 1,6 6 0,1-4 0,0 0 20,0 0 0,5 0 0,-3-3 30,0 1 0,5 7 11,-3-1 1,5 3-35,5 2 0,4-1 0,5-3 0,-1-3-4,-2-2 0,-1 0 0,6-3 0,0 1-14,0-1 0,0-2 0,0-2-41,1 0 0,-1 0 0,0 0 8,0 0 0,0 0 1,0-2-1,0-2-4,0-1 1,-6-8 0,1 3 0,2-5 0,-4-1 0,-1 0 7,0 0 1,-3 0-1,-5 0 1,0 0-5,0 0 1,0 0 0,0 0-1,-2 2-25,-3 3 1,1-1-1,-6 6 1,-3 3-35,-1 1 0,-2-3 0,0-1 1,-2 3-3,-3 1 1,1 4 0,-5 1 0,2 4-97,3 2 1,2-3 0,2 4 0,0 1-81,0-2 243,7 5 0,-5-5 0,5 7 0</inkml:trace>
  <inkml:trace contextRef="#ctx0" brushRef="#br0" timeOffset="1947">1411 401 7795,'0'-9'-1685,"0"2"1807,0 7 0,0 2-24,0 3 1,0-1-12,0 6 0,0 1-29,0 5 1,0 0 4,0 0 1,0 0 0,0 0 0,0-5-27,0 0 0,2-8 1,2 4-1,3-1-42,2-1 0,-4 0 1,6-5 6,1 0 0,3 0 0,1 0 31,0 0 0,-6 0 5,1 0 0,0-1-31,5-5 1,-2 3-1,-1-8-16,-3-1 0,-1 3 0,4 0 0,-5 0-18,0 0 1,4 0 0,-3-3 0,2 3 1,-1 2 1,-4-4-1,3 4 1,0 0-46,-1-1 253,-4-4-131,10 3-51,-12 0 8,5 2 0,-7 9 10,0 3 1,6-1-1,-1 6 41,-2 3 0,-1 1 1,0 0-1,2-1-16,1-2 0,2-3 0,-2 5 0,4-2-32,0 1 0,5-3 0,-3 0 0,3 0-15,2 0 0,-5-4 0,0 4 0,1-2 25,3-3 1,1-1 0,0 1-9,0 1 0,0 0 1,0-5 6,0 0 0,-6 0 0,1-1-13,2-5 1,1 3-14,2-8 1,-5 2-1,-3-3 1,1 3-20,0 2 0,-5-6 0,3 4 0,-2-1-26,1-1 1,-1 0 0,-5-5 11,0 0 1,0 5 0,0 1 3,0-3 0,0 4 1,-2 0 12,-3 2 0,-4-3 1,-7 3 7,0-2 0,5 5 0,1-1 1,-1 1 15,2-1 1,-5 3-29,3-3 0,-3 3 1,-2 2 11,0 0 0,5 0 1,2 2-11,2 3 1,2-1-18,5 6 42,0-6 0,1 8 6,5-6 1,3-1 0,7-5-5,0 0 1,0 0-3,0 0 0,0 0 0,0-2 0,0-1 10,0-3 0,0 1 1,0 5-1,0 0 14,0 0 1,-5-2-1,-1-1 1,3-3 8,1 3 1,2 1-1,0 2 1,0 0-6,0 0 0,0-5 1,0-1-11,0 3 1,0 1-3,0 2 1,-1 7-40,-5 4 0,-2-2 139,-8 1 0,0 1 0,0 5-28,0 0 0,0-5 1,0-1-68,0 3 1,0 1-50,0 2 0,1-2 1,3-1-217,1-2 0,2-6 1,-1 4-302,4-2 0,5 4 543,1-6 0,0 0 0,0-5 0</inkml:trace>
  <inkml:trace contextRef="#ctx0" brushRef="#br0" timeOffset="2525">2807 401 8204,'10'-5'0,"1"-1"0,0-4 0,3 3-610,-3-2-762,3 5 1143,-5-10 1,5 10 228,-3-6 0,1 4 385,-7-4-282,1 6 1,-13-8-14,-4 6 0,2 1 0,0 3 0,0-2-46,0-1 1,4 0-1,-6 5-47,-1 0 1,-2 0-1,-2 0 1,0 0 28,0 0 1,-1 0 0,1 2 5,0 3 0,6-2 17,-1 8 0,2 0 12,-2 5 1,4 0-57,7 0 0,2-5 0,3-1 8,6 3 1,3-4 0,2 0 0,0-2-25,0-4 0,1 4 0,-1 1 0,0-1 20,0 0 1,0 0 0,0-3 0,0 1 1,0-2 1,0 5 0,0-3-1,0 0-1,0 2 1,-5-5-1,-1 5 3,3 0 0,-4 1 0,0 4-11,-2-1 0,-2-6 1,-7 4-1,-3-2 1,-2 0-1,-6-3 1,3 1-5,-3-1 1,-1-1 0,-4 1 0,-2 1-33,-1-1 0,-2-2 1,3-2-1,-1 0 6,1 0 1,3 0 0,1 0-1,-1 0-264,1 0 1,0 0 0,0 0-127,0 0 418,7 0 0,-5-15 0,5-3 0</inkml:trace>
  <inkml:trace contextRef="#ctx0" brushRef="#br0" timeOffset="2809">2758 433 7797,'0'-9'-1292,"8"-5"1375,-7 12 0,6-3-35,-7 10 0,-1-1 0,-5 6-39,-4 3 0,1-4 0,-2 0 0,0 0 9,2 0 0,-5-1 0,4 5 9,-5-2 0,-1-2 0,0 3-27,0-1 1,0-1-1,0 5 47,0-5-47,7 5 0,-5-14 0,5 7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0.708"/>
    </inkml:context>
    <inkml:brush xml:id="br0">
      <inkml:brushProperty name="width" value="0.08571" units="cm"/>
      <inkml:brushProperty name="height" value="0.08571" units="cm"/>
    </inkml:brush>
  </inkml:definitions>
  <inkml:trace contextRef="#ctx0" brushRef="#br0">36 18 7569,'0'-10'-1198,"0"2"1265,0 8 325,0 0 0,0 8-295,0 4 0,-6-3 0,0 3-7,2 2 0,0 1 1,0 3-70,-1-1 0,-1-5 0,6-1 7,0 3 22,0 1-74,8-5 1,-5 6 0,9-7 0,2 1 27,1-4 0,3 2 0,-1-2-36,1-3 1,-1-1 0,1-2-82,-1 0 112,0 0 9,1 0-21,-1 0 18,1 0-346,-1 0 111,-7 0 0,6 0-238,-5 0 210,-3-7 105,7 5 0,-11-8 153,8 4 0,-8 4 0,4-13 0,-1 5 0,3-8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0.871"/>
    </inkml:context>
    <inkml:brush xml:id="br0">
      <inkml:brushProperty name="width" value="0.08571" units="cm"/>
      <inkml:brushProperty name="height" value="0.08571" units="cm"/>
    </inkml:brush>
  </inkml:definitions>
  <inkml:trace contextRef="#ctx0" brushRef="#br0">36 0 6866,'-16'8'431,"4"3"-392,7 5 0,3 1 0,2 1 19,0-1 20,0 1-33,0-8 0,0 5-47,0-3 0,2-3 0,2 3 1,3 0-502,3-3 0,-4 1 503,5-4 0,1-4 0,6 6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1.475"/>
    </inkml:context>
    <inkml:brush xml:id="br0">
      <inkml:brushProperty name="width" value="0.08571" units="cm"/>
      <inkml:brushProperty name="height" value="0.08571" units="cm"/>
    </inkml:brush>
  </inkml:definitions>
  <inkml:trace contextRef="#ctx0" brushRef="#br0">53 70 7569,'8'-10'-464,"-6"3"1,4 7 0,-12 0 442,-6 0 1,2 2 148,-1 3-57,-1-3 1,2 4-64,5-12 0,3 2 1,2-7 58,0-3 0,7 5-38,5-3 0,-2 8 0,1-2-30,3 4 26,-6 2-20,7 0 117,-5 0-103,7 0 13,-7 0-14,6 0 5,-7 0 6,9 0-4,-9 0-35,7 0 1,-12 6 46,8 0-25,-9 7 1,5-9-1,-8 8 15,0 2-6,0-7-1,0 9-10,0-6-23,0-1 1,-8 7-1,-3-7 1,-3 3-2,3 0 0,-5-6 1,4 3 25,-3-1-7,-3-2 7,9 2-152,-7-6 97,6 5 0,-1-7 140,-1 0 16,8 0 1,-2 0-49,12 0 0,4 0 0,7 0-11,1 0 0,-1 0 1,1 0 22,-1 0-33,1 0-51,-1 0 50,-7 0-228,5 0 217,-5 0-5,8 0-1,-9 0 1,7 0-1,-14 0 0,13 0-755,-13 0 329,14 0 179,-14 0-73,6 0 294,-1 0 0,-5 0 0,6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1.999"/>
    </inkml:context>
    <inkml:brush xml:id="br0">
      <inkml:brushProperty name="width" value="0.08571" units="cm"/>
      <inkml:brushProperty name="height" value="0.08571" units="cm"/>
    </inkml:brush>
  </inkml:definitions>
  <inkml:trace contextRef="#ctx0" brushRef="#br0">1 88 7427,'0'-18'-365,"0"9"1,2-5 364,4 8 87,-5-7-1,15 11 23,-14-6-102,13 8 74,-5 0 0,0-8 0,5 6-186,-5-6 193,8 8-66,-9 0 0,7 0 0,-5 0-66,5 0-85,1 0 168,-7 0 1,6 8-137,-14-6 0,5 14 104,-7-7-89,0 1 77,0 6 0,0-7 1,-2 9-20,-3-1-16,-5 1 34,0-9-190,-5 7 194,13-14 0,-12 8 0,6-7 17,-1 3 8,5 0-46,-4-6 1,14-2 0,2-2 15,1-2 0,3 1 1,5 3 16,1-4 1,-1 4-17,1-6 31,-1 8 1,-1 2 34,-5 4-62,5-4 30,-14 13-25,13-5 0,-13 2 0,4-1 12,-4 3 1,-2-4-1,0 1 1,0 3 58,0 1-59,0-5 40,0 6-44,-8-14 0,4 11 14,-7-7-105,-1 8 90,-5-13 1,5 9-99,0-4 0,1-4 0,-7 4 0,1-2 0,-1 0-68,1 1 0,-1 1 0,3-8 156,3-4 0,-3-3 0,5-9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2.375"/>
    </inkml:context>
    <inkml:brush xml:id="br0">
      <inkml:brushProperty name="width" value="0.08571" units="cm"/>
      <inkml:brushProperty name="height" value="0.08571" units="cm"/>
    </inkml:brush>
  </inkml:definitions>
  <inkml:trace contextRef="#ctx0" brushRef="#br0">0 18 7569,'18'0'-979,"-1"0"816,-7-8 125,5 6 68,-5-6-6,8 8-1,-1 0 1,1 0 18,-1 0 1,0 0 0,1 0 91,-1 0 0,1 6 0,-1 2 0,1 0-94,-1-1 1,-5 5 0,0-4-1,1 1 1,3 5 1,-5 0-1,-1-1 1,0-1-24,-1 1 1,-5 9 0,4 1 0,-2-2-20,0-1 1,-1 3 0,-5 0-1,0-1 18,0-3 1,-1 4 0,-3 1 0,-4-3-75,-2-2 0,4-1 0,-3-1 0,-1 1-42,0-1 1,4-5-1,-5 0 21,-3 1 0,5-5 0,-1 0-726,2-1 804,-6-5 0,13-2 0,-7-9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2.929"/>
    </inkml:context>
    <inkml:brush xml:id="br0">
      <inkml:brushProperty name="width" value="0.08571" units="cm"/>
      <inkml:brushProperty name="height" value="0.08571" units="cm"/>
    </inkml:brush>
  </inkml:definitions>
  <inkml:trace contextRef="#ctx0" brushRef="#br0">18 85 6142,'10'2'559,"-4"4"-461,-4-4 1,-4 6-67,-4-8 0,-2-2 2,-4-4 1,5 2 0,7-7-136,0-3 0,0 4 62,0-1 0,7 1 23,5-2 0,4-1 6,1 7 1,-1 2 8,-5 10 0,-1 4 1,-6 7 0,2 1 0,-1-1 0,-5 0 0,0 1 0,0-1 1,-5 1 0,-1-1-3,2 1 1,0-1 0,0 1 1,-2-1 1,1 1 30,5-1 35,-8 1 0,8-9-22,0-3 0,2-4 0,7-4-28,-1-4 0,6 4 0,-3-5 0,5 1-21,1 0 1,1-2 0,-1 4-37,1-2 0,-1 1 1,1 5-1,-1 0 0,1 0-234,-1 0 0,1 0 275,-1 0 0,0 0 0,1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3.272"/>
    </inkml:context>
    <inkml:brush xml:id="br0">
      <inkml:brushProperty name="width" value="0.08571" units="cm"/>
      <inkml:brushProperty name="height" value="0.08571" units="cm"/>
    </inkml:brush>
  </inkml:definitions>
  <inkml:trace contextRef="#ctx0" brushRef="#br0">1 53 7505,'12'0'-241,"-1"0"0,-5 0 274,6 0 1,-7 0 0,7 0 12,2 0 1,1 0-1,3 0 1,-1 0-31,1 0 1,-1 0 0,1 0 0,-1 0-47,0 0 1,1 0-1,-1 0 1,1-2-56,-1-4 0,1 4 1,-1-4-12,1 4 1,-7 1-686,1-5 781,-8 4 0,11-14 0,-5 7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3.624"/>
    </inkml:context>
    <inkml:brush xml:id="br0">
      <inkml:brushProperty name="width" value="0.08571" units="cm"/>
      <inkml:brushProperty name="height" value="0.08571" units="cm"/>
    </inkml:brush>
  </inkml:definitions>
  <inkml:trace contextRef="#ctx0" brushRef="#br0">0 0 6846,'0'18'87,"0"-1"0,0 1 0,0-1-25,0 1 0,0-7 0,0 1 0,0 1 13,0 3 0,0 1 0,0 1-119,0-1 1,0 1 0,0-1-1,0 1-45,0-1 0,0-5 0,0 0-171,0 1 0,0 3-129,0 1 389,0-7 0,8 5 0,2-5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5.507"/>
    </inkml:context>
    <inkml:brush xml:id="br0">
      <inkml:brushProperty name="width" value="0.08571" units="cm"/>
      <inkml:brushProperty name="height" value="0.08571" units="cm"/>
    </inkml:brush>
  </inkml:definitions>
  <inkml:trace contextRef="#ctx0" brushRef="#br0">0 88 7569,'8'-9'-308,"-6"-1"-158,4 4 637,-4 4-118,-2-6 1,2 10 0,2 4 0,1 6-20,-1 3 1,-2 3 0,-2-1-1,0 1-32,0-1 1,0 1 0,0-1 0,0 0-69,0 1 1,0-1 0,0 1 91,0-1-230,0-7 0,0 6-39,0-5 195,0 5-35,0-7 1,2 1-126,4-4 1,-2-4 207,8 4 0,-1-4 0,7-2 0</inkml:trace>
  <inkml:trace contextRef="#ctx0" brushRef="#br0" timeOffset="432">454 36 7569,'10'-8'-970,"-4"-4"1149,-4 5 38,-2-1-173,-8 8 1,4 8 0,-7 3-1,-3 5 1,0 1 0,1-1 170,1-5-192,1 13 0,-1-13 1,2 13-1,1-3 0,-1 0 1,-2 5-1,2-1 46,5 0 0,3-2 0,2-3 0,0 1-83,0 2 1,0 1 0,0-7-49,0 1 0,6-7 0,1-1 0,3-2 34,4-4 0,1-2 0,3-2-4,-1 0 0,0 0 0,1 0 0,-3-2 22,-3-4 0,4-4 0,-7-7 1,1-1 0,-2 1-22,-8-1 0,-2 3 0,-4 3-85,-6 6 0,-5 6 0,-4 4 1,-5 4-191,-1 2 0,-2 1 306,-6 7 0,-8 7 0,-1 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07.230"/>
    </inkml:context>
    <inkml:brush xml:id="br0">
      <inkml:brushProperty name="width" value="0.08571" units="cm"/>
      <inkml:brushProperty name="height" value="0.08571" units="cm"/>
    </inkml:brush>
  </inkml:definitions>
  <inkml:trace contextRef="#ctx0" brushRef="#br0">1 193 7569,'9'0'-302,"5"-2"1,-6-2 398,1-2 1,-3 0 0,6 4-376,2-4 1,-5 5 135,3-5 42,0 4 141,-3 2 11,7 0-47,-7-8 1,9 6 30,-1-4 0,3 4 75,3 2-65,-4 0-19,14-7 66,-13 5-58,13-6 6,-14 8-25,14 0 1,-11 0 9,7 0 0,-2 0-132,2 0 141,4 0-7,-6 0 0,2 0-187,0 0 186,0 0-14,6 0 0,0 0-159,0 0 147,0 0-14,0 0 0,0 0-23,0 0 23,0 0 3,0 0 1,0 0-12,0 0-4,0 0 53,0 0 0,-1 0-12,1 0-26,0 0 20,0 0 0,0 0-17,0 0 10,0 0 3,0 0 1,0 0-7,0 0-36,0 0 35,0 0 0,0 0 0,0 0 3,-1 0-5,9 0 1,-6 0 33,4 0-34,3 0 1,-7 0 0,12 0 111,-8 0-104,-1 0-2,-5 0 0,0 0 23,0 0-14,0 0-14,0 8 0,0-6 0,0 3 15,0-3-39,0-2 1,0 0-31,-1 0 62,1 0-12,0 0 1,0 0 7,0 0-13,0 0 42,0 0-35,0 0-4,0 0 4,0 0 222,0 0-214,0 0-2,0 0 75,0 0-63,-1 0-2,1 0 0,0 0-20,-8 0 31,6 0-4,-5 0 2,7 0 1,-6 0 21,0 0-14,0 0-82,-2 0 0,6 0 67,-4 0 0,4-7-37,2 5 0,-6-6 25,0 8 5,0 0-5,6 0 1,-4 0-2,4 0 1,-9 0 0,8 0 0,-8 0-6,3 0 1,-2 0-7,2 0 14,4 0-26,-14 0 0,12 0 21,-7 0 2,7 0-6,-4 0 1,2 0 1,0 0 1,-2-2-15,2-4 1,4 4 6,-3-4-29,3-3 33,1 7 1,1-6 11,0 8 1,0 0-15,0 0 1,-2-6 1,-4 0 0,4 0-1,-4 6 1,-1 0 231,1 0-223,-8 0 45,12 0 1,-12 0 56,8 0-91,1 0 13,-3 0 1,6 0 19,-4 0-16,4 0-34,-6 0 1,8 0 2,0 0 1,-4 0-29,10 0 0,-8-5 46,7-1 1,-3 0 1,-2 6 1,0-6-12,0 0 0,-6 1 20,0 5 0,0 0-25,6 0 0,-2 0 3,-4 0 1,4 0 76,-4 0 1,4 0-66,2 0 0,0-6 2,0 0 1,0 0 5,0 6 0,2 0 111,4 0-104,-4 0-1,13 0-122,-13 0 118,13 0-2,-13 0-2,14 0 0,-14-6 8,3 0 0,-3 1-82,-2 5 0,0 0 70,0 0-14,0 0 3,0 0 1,-4 0-8,4 0 1,-8 0-20,14 0 1,-8 0 27,7 0 3,-3 0-8,6 0 1,-6 0 12,4 0-33,-5 0 5,-1 0 1,0 0 11,0 0 0,0 0-5,0 0 0,-2 2-75,-4 3 80,4-3-2,-13 6 0,11-8 1,-8 0 0,0 0 2,-5 0-113,-1 0 111,1 0-16,-1 0 6,1 0 138,-1 0 2,8 8-138,-5-6 10,5 6 1,-2-8 11,0 0-13,9 0 1,-11 0 0,6 0 11,-2 0 16,6 0 55,-11 0-63,5 0-10,-8 0 7,1 0 216,-1 0-212,1 0-2,-1 0-8,1 0 10,-9 0 4,7 0-3,-14 0-62,13 0-33,-13 0 130,6 0-270,0 0-333,-6 0-412,6 0 955,-8 0 0,-8 0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02.862"/>
    </inkml:context>
    <inkml:brush xml:id="br0">
      <inkml:brushProperty name="width" value="0.08571" units="cm"/>
      <inkml:brushProperty name="height" value="0.08571" units="cm"/>
    </inkml:brush>
  </inkml:definitions>
  <inkml:trace contextRef="#ctx0" brushRef="#br0">369 96 5977,'9'-2'184,"-4"-3"1,-3 2-12,-2-8-86,0 7-57,0-10-14,-7 5 0,3-2 3,-6 1 0,4 6 0,-5-3-7,-1 0 1,3 5 0,-2-3-7,-1 3 1,-2 2 0,-2 0 2,0 0 0,0 0 0,0 0 0,0 0-7,-1 0 1,0 0 0,-3 0 0,-1 0-12,1 0 1,8 2-1,1 1 1,-2 5 10,-1 0 0,0-2 1,1 3-1,5 0 50,0 0 1,1-4 0,4 6 20,-3 1 1,1-3-1,5 2-5,0 1 1,0-3-1,0 2-55,0 1 1,7 1-1,2-1-29,0-1 1,0-6 0,-4 4 16,6-2 0,-2 4 0,2-6 3,1-1 1,2-1 0,2 1-8,0 1 0,0 1 1,0-6 3,0 0 1,0 0 0,1 0 0,-3-2-52,-4-4 1,5 5-1,-5-6 16,5-1 0,-5 7 0,-1-6 0,0 1 19,0 1 1,-4-2 0,6 3-3,2-1 0,-6-8 35,-2 3 1,2 1-13,-1-2 0,4 6-11,-4-6 1,4 6 3,-4-6 1,4 6 55,-4-6 133,-1 7-123,-5-3-166,0 7 43,0 0 94,0 7 1,0 2 90,0 7 1,0-5-25,0 0 1,2-1-16,3 6 0,-1 0-54,6 0 0,-4-5-45,4 0 0,-4-8 0,4 5 43,3-1 1,-4-6-39,1 5 0,-4-4 13,5-2 0,-6 0-1,6 0 1,-6 0-18,6 0 0,-1 0 4,6 0 1,0-6-22,0 1 0,-5 0 0,-2 3-72,-2-4-446,-2 5-560,-5-6 1106,0 7 0,-7 0 0,-2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04.446"/>
    </inkml:context>
    <inkml:brush xml:id="br0">
      <inkml:brushProperty name="width" value="0.08571" units="cm"/>
      <inkml:brushProperty name="height" value="0.08571" units="cm"/>
    </inkml:brush>
  </inkml:definitions>
  <inkml:trace contextRef="#ctx0" brushRef="#br0">1625 507 7459,'0'-17'-480,"0"-1"397,0 8 18,0 3 140,-8 7 1,6 0-1,-13 0 1,13 0-58,-14 0 1,12 0-219,-7 0 251,-1 0-1,-5 0-100,-1 0 93,1 7 11,-1-5-80,1 6 163,7 0-103,-5-6-1,13 13-84,-6-13 92,8 14-9,-8-7-42,6 1 0,-6 6 6,8-5 1,2-1-1,4 0 9,6-3 1,-3 5 0,3-4-23,2 2 0,1-5 30,3 7-30,-1-8 18,1 11 1,-1-11-64,1 8 63,-1-8 0,0 11 1,-5-7-228,0 4 216,-8 3 4,3-5 0,-7 2-7,0-1 0,0-5-17,0 6 0,-2-6-10,-3 5 0,-5-7 41,-8 2 1,7-4 2,-1-2 0,1 0 77,-7 0 1,1 0-32,-1 0 45,1 0 1,-1-2-76,1-4 1,5 2-2,0-7 0,9 5 1,-3-6-1,4-1-33,2-3 1,2 0 0,4 3 0,3 1-202,1-1 90,6 5 1,-7-6 64,9 9 1,-1-7-133,1 6 1,-1-6 87,1 7 0,-3-3-137,-3 2 241,3 4 0,3-13 0,9 5 0</inkml:trace>
  <inkml:trace contextRef="#ctx0" brushRef="#br0" timeOffset="339">1800 332 7438,'17'-7'-133,"0"5"193,-7-6-249,6 8 144,-7 0 25,9 0-31,-1 0 153,-7 0-19,6 0-1,-7 0-171,9 0 14,-9 0 84,7 0 1,-6 2 14,7 4 25,-7-4-1,5 13-203,-13-5 185,14 7 18,-14 1-41,13 7 0,-13-4 25,4 8 3,-4-7-123,-2 11 0,0-8 27,0 4 71,0 4-204,0-14 194,0 14-49,0-13 0,-6 11-54,0-8 88,1 8-41,-3-11 1,4 5-51,-8-8 70,1 1-9,1-1-110,-6 1-11,7-1 111,-1-7-170,-6 5 225,15-13 0,-15 6 0,14-8 0,-6 0 0</inkml:trace>
  <inkml:trace contextRef="#ctx0" brushRef="#br0" timeOffset="913">2271 70 7333,'10'0'-1127,"-2"0"1113,-24 0 5,12 0 138,-11 0 156,15 0-132,0-7-108,0 5 0,0-8 0,0 4-33,0-6 0,5 3 1,3-1 1,2 2 0,-4 3 0,5 5-59,3 0 73,1 0-111,3 0 80,-1 0 0,-5 0-15,0 0 0,-1 0-7,7 0 0,-7 5 1,-1 3-1,0 2-13,0 3 1,-7-3 0,3 2 31,-4 1 0,-10 3 1,-3 1 0,-5 1 5,-1-1 0,-1 1 0,1-1 1,-1-5 48,1-1 0,1 1-55,5 6 0,-3-7 236,8 1-140,-7-8-31,11 11 0,-6-11 0,10 6 8,4-2 0,-2-3 0,7-5 0,3 0 124,1 0-153,11 0 0,-7 0 17,4 0 0,3 0-132,-3 0-23,8-7 12,-12 5 0,12-6-320,-7 8 192,7 0 224,-4 0-8,0 0 0,6 0 0,-6 0 0</inkml:trace>
  <inkml:trace contextRef="#ctx0" brushRef="#br0" timeOffset="-1539">175 367 6078,'-11'0'1025,"-1"0"-687,8 0 0,-5 2-492,3 4 118,-4 4 1,-2 1 0,1 1 0,-1 2 0,0 1 162,1 3-104,-1-1 62,2 1 21,-5-1-43,13 8 43,-14-5-21,15 13-76,-7-14-95,8 14 15,0-6 123,0 8 11,0-8 0,0 6-20,0-13-39,0 5 1,8-2-387,3 0 224,-3 1-21,7-7 1,-5-1-165,8-5 153,-9 5 39,7-14 0,-6 8-332,7-5 483,0-3 0,1-2 0,-1-9 0</inkml:trace>
  <inkml:trace contextRef="#ctx0" brushRef="#br0" timeOffset="-1067">333 612 7453,'17'-18'-206,"0"7"207,1-1 195,-1 0-159,9 3 103,-7-7 0,6 14-201,-7-6-28,-1 1 197,8 5 1,-5-6-175,5 8 56,-7 0 132,-1 0-268,0 0 99,1 0 0,-8 0-127,-3 8 7,-7-6 186,0 13 10,0-13-173,0 14 123,0-14 0,-7 11 0,-3-5-112,0 2 121,-5-6 1,5 9 0,-6-5-9,5 2-11,-5-7-4,14 13 129,-5-14-114,-1 6-1,6-8 126,-6 7-114,8-5 1,2 6 19,4-8 0,-2 0 0,7 0 0,1 2 20,-2 4-29,13-4-1,-19 6 13,27-8-10,-27 0 9,19 0-6,-13 0 5,7 7-78,-7-5 72,6 6-81,-15 0 73,15 2 10,-14 7 0,6-5 0,-10-1 1,-2 3-1,-4-1 36,-2-1-46,-1 4 0,-7-14 14,9 13-12,-7-13 5,6 14-3,-7-15-37,-1 15 38,1-14 5,0 6-241,-1-8-5,1 7 231,-1-5-19,1 6-343,-1-8 153,9 0 0,-7 0 216,14 0 0,-13-8 0,5-1 0</inkml:trace>
  <inkml:trace contextRef="#ctx0" brushRef="#br0" timeOffset="-523">1153 594 7569,'0'-17'-290,"0"7"251,-7-5 0,3 13 0,-6-6-42,2 0 60,-5 6 119,11-6-185,-14 8 173,7 0 0,-9 0-197,1 0 165,7 0 36,-6 0-18,7 0-29,-9 0 23,1 8 17,-1-6-17,9 6-70,-7 0 61,6-6-6,1 13-135,-7-5 144,14 0-10,-6 5-66,8-5 0,0 1 0,0 1 0,0 2-17,0 1 1,6-3-1,2-3 1,2-1-62,3-4 1,3 4 0,1-2 74,1-2 1,-1-2-8,1-2 1,-1-6-46,1 0 40,-1-8 1,1 5 57,-1-9 1,-7 7-70,-4-1 18,3 0 195,-7-5 1,6 5 93,-8 0-223,0 9 0,0 3 1,0 11-35,0 5 1,-6 1 0,0 1 0,2-1-38,2 1 0,2-1 0,0 1 0,0-1-58,0 0 0,0 1 0,0-1 0,0 1-146,0-1 65,0 1 1,0-7 0,0 1 167,0 2 0,8 1 0,2 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0.226"/>
    </inkml:context>
    <inkml:brush xml:id="br0">
      <inkml:brushProperty name="width" value="0.08571" units="cm"/>
      <inkml:brushProperty name="height" value="0.08571" units="cm"/>
    </inkml:brush>
  </inkml:definitions>
  <inkml:trace contextRef="#ctx0" brushRef="#br0">0 18 7569,'10'0'-1176,"-2"0"1262,-8 0 100,0 0 14,0-7-42,0 5-23,0-6-6,0 8 1,0 2-24,0 4 1,0-3 0,0 9-43,0 2 0,0-5 0,0 3 0,0 2-15,0 1 0,2 3 60,4-1-269,-4 1 204,5-1-37,-7 0 0,0 1 0,2-3 1,2-1-1,2-2-133,-2 1-40,-2 3 164,-2-7-327,0 7 145,8-6-17,-7-1 1,7 7-42,-8-4 0,0-3 1,2 1 241,4-2 0,-4 5 0,6-3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0.644"/>
    </inkml:context>
    <inkml:brush xml:id="br0">
      <inkml:brushProperty name="width" value="0.08571" units="cm"/>
      <inkml:brushProperty name="height" value="0.08571" units="cm"/>
    </inkml:brush>
  </inkml:definitions>
  <inkml:trace contextRef="#ctx0" brushRef="#br0">70 105 6415,'0'-10'510,"-2"2"-452,-3 8 0,1 0 0,-6 2 0,2 4 1,-3-2-1,5 8 1,0 1 21,-2 3 1,6-4-1,-4-1-88,5 3 1,1-5 56,0 3 42,7 0-55,3 5 1,2-7 0,-1-4-130,3-4-42,-6-2 148,7 7-127,-5-5 119,7 6 1,1-8-1,-3-2 1,-1-2-26,-2-2 27,-1-7-62,-1 11 0,5-14 30,-3 5 1,-2-5-51,1-1 70,-7-1-4,4 1 0,-2-1-38,0 1 37,-1-1-13,-5 1 0,0 5-24,0 1 21,-7-1 0,3 0 0,-8 3-97,-1 1 56,-3 2 0,-1 6 0,-1 0-155,1 0 188,-1 8-129,1-6 1,-1 13-13,1-3 104,-1-4 71,9 7 0,-7-5 0,6 7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3.022"/>
    </inkml:context>
    <inkml:brush xml:id="br0">
      <inkml:brushProperty name="width" value="0.08571" units="cm"/>
      <inkml:brushProperty name="height" value="0.08571" units="cm"/>
    </inkml:brush>
  </inkml:definitions>
  <inkml:trace contextRef="#ctx0" brushRef="#br0">106 35 7569,'0'10'-402,"0"-1"1,-2-5 0,-4 4 392,-6 2 0,3-6 0,-3 1 185,-2-3 0,5-2-13,-3 0-114,0 0-37,3 0 0,1-2 0,8-3-16,0-7 1,0 2 0,2 1 11,4 1 0,3-4-31,9 6 1,-1-1 66,1 1-36,-1 4-5,1-6 1,-1 8 0,1 0 3,-1 0 0,1 0 1,-1 0 110,0 0-102,-7 0-5,6 8 1,-9-4 8,5 7 0,2-5-14,-9 6 1,7-6-1,-6 5 0,6 1-39,-7 5 1,1-5-1,-6 0 1,0 1-45,0 3 76,0 1 0,-2 1-54,-4-1 0,3 1 51,-9-1 0,0 1-3,-5-1 0,-1-5-2,1-1 0,3-1 2,-3 2 0,3 1 4,-9-7-9,11 0 6,-3-6 1,5 0-40,-7 0 32,-1 0 5,1 0-144,-1 0 140,9 0-1,-7 0-6,14-8-125,-6 6 106,8-13 1,0 11 0,0-8 7,0-1 1,2-1 63,4 2 0,4 5 99,7 7-19,-7 0 1,6 0 43,-5 0-126,5 0 11,1 0 117,1 0-119,-9 0-6,7 0 35,-6 0-9,-1 7-3,7-5-13,-7 14-65,1-14 66,6 13 1,-14-13 12,13 14-162,-13-7 143,14 1-5,-7 6-156,1-14 149,-2 5-82,0 1 0,1-4 0,9 6-221,-1-3 0,-7 1 275,-4-2 0,3-4 0,1 6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1.664"/>
    </inkml:context>
    <inkml:brush xml:id="br0">
      <inkml:brushProperty name="width" value="0.08571" units="cm"/>
      <inkml:brushProperty name="height" value="0.08571" units="cm"/>
    </inkml:brush>
  </inkml:definitions>
  <inkml:trace contextRef="#ctx0" brushRef="#br0">0 18 7569,'0'-10'-139,"0"2"154,0 8-231,8 0 171,-6 0 113,6 0 107,-8 0-147,0 0 0,0 8 0,0 4 0,0 3 4,0 3 1,0-1 0,0 1 0,0-1 70,0 1-351,0-1 131,0 0 13,0 1 1,0-1-168,0 1 231,0-1 1,2-1 0,2-3-374,2-1 162,7-8 13,-11 11 238,6-13 0,7 6 0,5-8 0</inkml:trace>
  <inkml:trace contextRef="#ctx0" brushRef="#br0" timeOffset="417">262 70 7569,'0'-10'-341,"0"3"276,0-1 62,0 6 1,2-6-59,4 8 1,-2 0 0,8 0 51,1 0 1,3 0-1,1 0 34,1 0 18,-1 0-166,-7-8 123,5 7 14,-5-7-5,8 8-14,-1 0 8,0 0 8,-7-8-22,6 6-9,-14-6 27,13 8 0,-13 0-40,6 0 43,0 0-2,-6 0 3,5 0-8,-7 0 51,0 0 0,0 8 0,0 4 28,0 3 1,0 5-1,0 1-69,0 2 1,0 1 0,0-7-1,0 0-58,0 1 1,0-1 0,0 3 36,0 3-301,0-4 150,0 7 58,0-9 1,0-5-176,0-1 1,2-7 275,4 2 0,4 4 0,7 0 0</inkml:trace>
  <inkml:trace contextRef="#ctx0" brushRef="#br0" timeOffset="638">804 157 6417,'2'-9'70,"4"3"76,5 4 0,-1 2 0,2 0-133,1 0 0,-3 0 0,1 0 0,3 0 0,2 0 122,1 0-84,0 0 14,-7 0-660,6 0 299,-7 0 296,9 0 0,-1 0 0,1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0.992"/>
    </inkml:context>
    <inkml:brush xml:id="br0">
      <inkml:brushProperty name="width" value="0.08571" units="cm"/>
      <inkml:brushProperty name="height" value="0.08571" units="cm"/>
    </inkml:brush>
  </inkml:definitions>
  <inkml:trace contextRef="#ctx0" brushRef="#br0">0 158 6910,'10'0'-111,"5"0"0,-11-2 178,8-4-3,0 4 1,-1-6-1,1 8-19,1 0 0,3 0 0,1 0 1,1 0-9,-1 0 1,1 0 72,-1 0-135,1 0 0,-1 0 0,1 0 1,-1 0-1,1 0-237,-1 0 0,-5 0 187,-1 0 0,1 0-76,5 0 0,-5 0-124,0 0 275,-8 0 0,11 0 0,-5 0 0</inkml:trace>
  <inkml:trace contextRef="#ctx0" brushRef="#br0" timeOffset="344">262 1 6734,'0'11'269,"0"1"-225,0 1 0,0 3 1,0 1-58,0 1 1,0 5 0,0 0-98,0-1 1,0-3-1,2-3 0,4-5 1,-4 5 12,4-4 0,-4 3 1,-2 3-1,0-1-324,0 0 421,0-7 0,0 6 0,0-7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5.117"/>
    </inkml:context>
    <inkml:brush xml:id="br0">
      <inkml:brushProperty name="width" value="0.08571" units="cm"/>
      <inkml:brushProperty name="height" value="0.08571" units="cm"/>
    </inkml:brush>
  </inkml:definitions>
  <inkml:trace contextRef="#ctx0" brushRef="#br0">106 175 7569,'-10'0'-694,"-6"0"347,7 0 173,-1 0 179,2 0 1,1-6 0,-3-1 97,0-3 1,0 6 0,7-4 28,-3 1-88,0 5 1,6-14-103,0 14 111,0-6 0,0 1 57,0-5-52,0 4-15,0-7 3,8 13 8,1-14-74,9 14 46,-1-13-29,1 13 0,1-8 5,4 4 0,-3 4-24,3-3 56,-3 3-49,-3 2 1,0 0 3,1 0 1,-6 2-21,-1 3 45,-7-3-16,4 14 12,-8-6-79,0 7 74,0 0-17,0 1 12,0-1-25,0 1 23,-8-1-3,6 1 14,-13-1-13,13 1 0,-14-9 0,14 7 122,-6-6-118,1-1 0,5 7 55,-14-14-50,14 13 3,-5-13-3,7 14 8,0-14-4,0 5 11,0 1 9,0-6 0,0 8 45,0-4 1,1-4-1,5 3 34,6-3 1,3-4-1,3-1 13,-1-3 51,1-8-120,-1 12 1,1-13 4,-1 13 181,8-14-179,-5 14 26,5-13-137,-7 13 125,-1-6-6,0 8 5,1-8-538,-1 6 245,9-5 137,-7 7-807,6 0 419,1 0 472,1 0 0,8 7 0,0 3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7.676"/>
    </inkml:context>
    <inkml:brush xml:id="br0">
      <inkml:brushProperty name="width" value="0.08571" units="cm"/>
      <inkml:brushProperty name="height" value="0.08571" units="cm"/>
    </inkml:brush>
  </inkml:definitions>
  <inkml:trace contextRef="#ctx0" brushRef="#br0">1 53 6823,'2'-9'177,"3"3"1,-1 4-201,8 2 75,0 0-68,-3 0 67,7 0-17,-14-8 1,7 6-174,-3-4 174,4 4-19,0 2 0,5 0-110,-3 0 102,-4 0 11,7 0-128,-5 0-12,-1-7 125,7 5-13,-14-6-228,13 8 0,-13 0 204,6 0-126,-8 0 92,0 0 0,0 8 1,0 1-1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7.915"/>
    </inkml:context>
    <inkml:brush xml:id="br0">
      <inkml:brushProperty name="width" value="0.08571" units="cm"/>
      <inkml:brushProperty name="height" value="0.08571" units="cm"/>
    </inkml:brush>
  </inkml:definitions>
  <inkml:trace contextRef="#ctx0" brushRef="#br0">0 1 7050,'10'0'56,"-2"0"1,-1 0 0,5 0 0,4 0-1,1 0 1,0 0-1,1 0-101,-1 0 1,-5 0-201,0 0 124,-1 0 0,-1 0 173,6 0-63,-7 0 59,1 0-52,-2 0 4,-1 0 0,3 0 0,8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2.693"/>
    </inkml:context>
    <inkml:brush xml:id="br0">
      <inkml:brushProperty name="width" value="0.08571" units="cm"/>
      <inkml:brushProperty name="height" value="0.08571" units="cm"/>
    </inkml:brush>
  </inkml:definitions>
  <inkml:trace contextRef="#ctx0" brushRef="#br0">0 0 7024,'10'0'422,"-2"2"-284,-8 4-32,0-4 1,2 12-1,2-7 282,1 3-328,1-6 26,-6 11 0,0-13-123,8 14 124,-6-6 0,6 7 46,-8 1-83,0-1 0,0 0-139,0 1 0,0-1 1,0 1-1,2-1-126,3 1 0,-3-7 0,4 1-357,-4 2 1,6-7 571,4-1 0,3 4 0,3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13.364"/>
    </inkml:context>
    <inkml:brush xml:id="br0">
      <inkml:brushProperty name="width" value="0.08571" units="cm"/>
      <inkml:brushProperty name="height" value="0.08571" units="cm"/>
    </inkml:brush>
  </inkml:definitions>
  <inkml:trace contextRef="#ctx0" brushRef="#br0">145 337 7534,'-11'0'-895,"1"0"1,4 0 1133,-5 0 1,1 0 19,-6 0 0,5 0-13,0 0-157,8 0 0,-11 2 69,3 3 0,4-1-113,1 6 1,-1-4 0,2 4-8,1 3 1,3-4 0,1 1 6,0 3 1,0-4 0,1 0-25,5-2 0,3 4 1,7-4-5,0 2 1,0-6 0,0 2-38,0-3 1,0-2 0,0 0 37,0 0 0,0-2-18,0-3 1,0-2-1,-2-5 1,-3 1 5,-6-2 0,2-1 0,1-2-43,0 0 0,-4 0 1,1 0 15,-3 0 1,-2 5 26,0 1 1,-7 1 0,-4-2-126,-3 6 1,-2 3-1,0 2-103,0 0 0,0 0 0,0 2-185,0 3 1,2-1 406,3 6 0,-3 1 0,5 5 0</inkml:trace>
  <inkml:trace contextRef="#ctx0" brushRef="#br0" timeOffset="662">754 64 7536,'9'-1'-656,"-3"-5"0,-5 3 824,-1-8 1,0 6 286,0-6-338,0 7 1,-1-3-1,-3 5-60,-1-3 1,-3 3 88,3-3 1,-4 3-190,-7 2 1,0 2 0,2 3 40,3 6 0,-1-2 0,5 0 1,-1 0 1,1 0 0,-3 1 0,4 6 0,3 0 13,1 0 0,-3 0 0,-1 1 1,3 0-7,1 5 0,2-4 0,0 3 0,0-3 24,0-2-45,7 7 0,-5-5 1,3 3 11,-3-3 0,0 3 1,1 1-1,3-1 4,-3 2 1,-1-5 0,-2 3-1,0-3 40,0-2 0,2 2 0,1 2 23,3 1-59,-1 0 0,-5-4 0,0-1 0,0 0 3,0 0 1,0 0 0,0 0 0,0 0-4,0 0 0,0-6 1,0 1 20,0 2 0,-2 1 21,-3 2 0,1-7 0,-5-2 0,1-2-1,-1 1 1,3-1 0,-4-5 0,-3 0 5,-1 0 0,3 0 1,0 0-1,-1 0-39,-2 0 0,-2-5 1,0-1-1,1 1-48,5-2 1,-5 3 0,5-5-158,-4 2 0,3 0 0,0 2 61,-1-6 0,5 2 1,-1 0-1,3 0-468,0 0 0,-1 4 598,6-6 0,0 1 0,0-6 0</inkml:trace>
  <inkml:trace contextRef="#ctx0" brushRef="#br0" timeOffset="1138">353 433 6481,'16'0'163,"0"0"0,-5 0-131,0 0 1,0 0 25,5 0 0,0 0 0,0 0-25,0 0 1,0 0 0,0 0 0,0 0-37,0 0 1,0 0 0,0 0 0,0 0 17,0 0 0,0 0 0,0 0-19,0 0 0,0 0 0,0 0-63,0 0 1,-5 0-257,0 0 110,-8 0 1,4 2 212,-7 3 0,0-3 0,0 5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2.912"/>
    </inkml:context>
    <inkml:brush xml:id="br0">
      <inkml:brushProperty name="width" value="0.08571" units="cm"/>
      <inkml:brushProperty name="height" value="0.08571" units="cm"/>
    </inkml:brush>
  </inkml:definitions>
  <inkml:trace contextRef="#ctx0" brushRef="#br0">0 1 7569,'10'7'-126,"-2"-5"0,-2 8 0,-1-4 214,-1 6 23,6-5-253,-8 1 19,6 0 202,-8-6-134,0 13 0,0-13 52,0 14 0,0-12-385,0 7 222,-8-7 166,6 4 0,-13 0 0,5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3.464"/>
    </inkml:context>
    <inkml:brush xml:id="br0">
      <inkml:brushProperty name="width" value="0.08571" units="cm"/>
      <inkml:brushProperty name="height" value="0.08571" units="cm"/>
    </inkml:brush>
  </inkml:definitions>
  <inkml:trace contextRef="#ctx0" brushRef="#br0">227 36 7569,'10'-12'-1187,"-4"1"1290,-4 7 22,-2-4 1,-8 8-1,-4 0 1,-3 0 219,-3 0-268,1 0-37,7 0 1,-6 2-4,5 4 1,-3-2-1,1 7 1,1 3-24,-2 1 64,-1 3 10,-3-1-138,1 1 0,5 5 30,1 0 0,7 1 20,-2-7 0,4 2 1,2 3-1,2 1 2,4-2 1,4-1 0,7-3 11,0 1 0,-5-7 38,0 1-37,-1-8-2,7 11 0,-7-13-27,1 4 29,0-4-20,5-2 1,1 0-10,-1 0 31,1 0-25,-1-8 1,-5 5-3,-1-9 19,1 0-105,-2-5 103,5-1-7,-13 9 4,6-7-81,-8 6 0,0-7-25,0-1 0,-8 9 0,-3 3-25,-5 4 1,-7 2 0,-1 2-12,3 4 1,2 2-42,1 3 0,1 3-3,-1-8 94,9 7 88,1-11 0,8 14 0,0-14 0,0 5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4.706"/>
    </inkml:context>
    <inkml:brush xml:id="br0">
      <inkml:brushProperty name="width" value="0.08571" units="cm"/>
      <inkml:brushProperty name="height" value="0.08571" units="cm"/>
    </inkml:brush>
  </inkml:definitions>
  <inkml:trace contextRef="#ctx0" brushRef="#br0">18 1 7569,'8'10'-163,"-6"-1"-128,4-3 0,-4-2 335,-2 8 1,0-1-25,0 7 1,0-1-1,0 1-82,0-1 1,0 1-20,0-1 0,-6-5 1,-2-3 80,-1-1 0,5 6 0,-4-4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5.443"/>
    </inkml:context>
    <inkml:brush xml:id="br0">
      <inkml:brushProperty name="width" value="0.08571" units="cm"/>
      <inkml:brushProperty name="height" value="0.08571" units="cm"/>
    </inkml:brush>
  </inkml:definitions>
  <inkml:trace contextRef="#ctx0" brushRef="#br0">18 35 7387,'-9'0'-152,"1"0"0,10 0 187,4 0 1,3 6 0,9 0 96,-1-2-219,1-2 147,-1-2-41,1 0 45,-1 0-140,1 0 1,-1-8 91,0 6-141,9-6 140,-7 8 13,6-8-37,-7 6-36,-1-5 46,1-1 7,-1 6 125,-7-6-124,5 8-5,-5 0 2,0 0 34,-2 0 26,-8 0 1,0 2 9,0 4 1,0-2 0,0 7 0,0 3-36,0 2 0,-6 1 0,-2 1 1,0-1-44,0 0 0,3 7 0,3-1 1,-2-2-49,-2-1 1,-2-3 0,4 3-235,-1 3 82,-1-4-27,6 7 220,0-17-53,0 7-304,0-7 134,0 1-14,0 6 246,7-14 0,3 13 0,8-5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7.839"/>
    </inkml:context>
    <inkml:brush xml:id="br0">
      <inkml:brushProperty name="width" value="0.08571" units="cm"/>
      <inkml:brushProperty name="height" value="0.08571" units="cm"/>
    </inkml:brush>
  </inkml:definitions>
  <inkml:trace contextRef="#ctx0" brushRef="#br0">53 1 7569,'-10'0'0,"-6"0"0,14 0-700,-5 0 376,7 0 186,0 0 0,-8 0 1,-2 0-1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8.560"/>
    </inkml:context>
    <inkml:brush xml:id="br0">
      <inkml:brushProperty name="width" value="0.08571" units="cm"/>
      <inkml:brushProperty name="height" value="0.08571" units="cm"/>
    </inkml:brush>
  </inkml:definitions>
  <inkml:trace contextRef="#ctx0" brushRef="#br0">298 105 7569,'0'-10'-69,"0"1"1,0 3-321,0-6 1,0 3 390,0-3 1,-8 2-1,-4-3 69,-3 1 0,3 8 0,1-2-46,-3 4 1,-2 2 0,-1 0 0,0 0 6,-1 0-82,1 0 85,-1 0-10,-7 8 1,11-4 154,-3 8-146,3-8 0,-3 3-6,7 1-23,-5 2 35,13-1-15,-6 7 52,8-14-43,0 13-6,0-13 0,2 12-29,4-8 1,3 5-1,9-3-5,-1 2 0,1-6 0,1 2 1,3-2-2,1 1 1,0-3 0,-5 4 0,-1-4 12,0-2 0,7 0 1,-1 0-1,-2 0 20,-1 0 0,-3 0 1,-1 2-1,-3 2 24,-1 2 0,-2 1 1,3-3-59,-1 2 0,-2 8 1,1-3-23,-5 5 0,-4-4 0,-2-1-21,0 3 0,-2 1 47,-4 3 1,-3-1-1,-9-1 1,1-3 16,-1-1 1,1-8 0,-1 4 0,1-3 16,-1 1 1,-5 0-1,0-4 1,1 2-2,3 2 0,-4 0 0,-1-6-9,3 0 1,2 0-93,1 0 0,7-2 0,1-4-181,2-6 1,2 2-1,6-1 39,0-3 1,8-1 0,2-3 213,-1 1 0,7-1 0,-6 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8.926"/>
    </inkml:context>
    <inkml:brush xml:id="br0">
      <inkml:brushProperty name="width" value="0.08571" units="cm"/>
      <inkml:brushProperty name="height" value="0.08571" units="cm"/>
    </inkml:brush>
  </inkml:definitions>
  <inkml:trace contextRef="#ctx0" brushRef="#br0">1 1 5983,'0'9'556,"0"-1"-212,8-8-241,-6 0 28,5 0-1,-7 0 1,8 8-156,-6-6 181,14 6-188,-7-8 1,3 0 0,0 0 153,1 0-231,-5 7 17,7-5 195,-5 6-492,8-8 188,-1 0 7,-7 0 169,5 0 46,-5 0-21,0 0 0,5 0 0,-5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9.096"/>
    </inkml:context>
    <inkml:brush xml:id="br0">
      <inkml:brushProperty name="width" value="0.08571" units="cm"/>
      <inkml:brushProperty name="height" value="0.08571" units="cm"/>
    </inkml:brush>
  </inkml:definitions>
  <inkml:trace contextRef="#ctx0" brushRef="#br0">1 1 6502,'17'0'229,"1"0"47,-1 7-216,1-5 0,-1 6 14,0-8-14,1 0-380,-1 0-140,1 0 460,-1 0 0,1 8 0,-1 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7.360"/>
    </inkml:context>
    <inkml:brush xml:id="br0">
      <inkml:brushProperty name="width" value="0.08571" units="cm"/>
      <inkml:brushProperty name="height" value="0.08571" units="cm"/>
    </inkml:brush>
  </inkml:definitions>
  <inkml:trace contextRef="#ctx0" brushRef="#br0">1 1 5963,'7'9'-138,"-5"-1"141,6-8 68,-8 0 722,0 0-481,-8 0-267,6 0 1,-5 0 127,7 0-9,0 0-41,0 8 0,0-4 9,0 8-109,0-9 1,0 7 0,2-4-60,3 6 1,-3-3 0,4 3-190,-4 2 1,-2-5 0,0 3-168,0 1 0,2-5 392,4-2 0,4 4 0,7-1 0</inkml:trace>
  <inkml:trace contextRef="#ctx0" brushRef="#br0" timeOffset="337">175 106 7373,'12'2'-359,"0"1"408,1 3-208,3 0 95,1-6 1,-5 0-8,-1 0 0,-5 0 0,6-2 26,2-4 0,-1-3-41,-1-9 45,-5 8 33,1-5-8,-6 13 134,6-6-144,-8 0 13,0 6-8,0-5 123,0 7-48,0 0 9,-8 0 1,4 0 0,-7 2 27,-3 3 1,4-1 0,1 8-18,1 2-23,2-7-112,6 9 107,0-6-13,0 7-48,0 1 0,2-3 0,2-1 14,2-3-85,7-7 1,-3 10-1,7-7 1,1 1-135,-1 0 1,1-2 0,-1-6 219,1 0 0,-1 0 0,1 0 0,-1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5.979"/>
    </inkml:context>
    <inkml:brush xml:id="br0">
      <inkml:brushProperty name="width" value="0.08571" units="cm"/>
      <inkml:brushProperty name="height" value="0.08571" units="cm"/>
    </inkml:brush>
  </inkml:definitions>
  <inkml:trace contextRef="#ctx0" brushRef="#br0">280 141 7569,'10'0'-499,"-2"-8"369,-8 6 1,0-14-152,0 5 173,0 3 189,0-8 0,0 12 109,0-7-115,0 7 0,0-12 48,0 14-76,0-13 0,-2 11-35,-4-8 77,4 9-19,-13-5-57,5 8 0,-2 0 0,1 0 118,-3 0-197,-9 0 0,3 0 101,-5 0-142,8 0 141,-1 0-8,-7 8-2,6-7-42,-7 15 32,17-14 9,-7 13 18,14-13-21,-13 14-3,13-6 2,-6 7-13,8 1 1,0-7 0,0 1 0,2 0-53,4-3 1,-2 7 0,7-7-235,3 1 280,1 6-90,3-14 62,-1 5 1,1-7 0,-1 0 0,1 0 21,-1 0 0,1 0 0,-3-2 0,-1-1 31,-3-3 1,-5-2 85,6 2 0,-8 2 0,3-5 404,1 1-330,-6 2 0,6 8-108,-8 4 1,0 3 0,0 9 0,0-1-65,0 1 0,0-1 0,0 1 0,0-1-203,0 1 1,0 7-16,0 4 1,6-4 0,0-1 0,-3-5-133,-1-2 0,-2-5 1,2-2 336,4-2 0,-4-3 0,14 3 0,-7 2 0</inkml:trace>
  <inkml:trace contextRef="#ctx0" brushRef="#br0" timeOffset="427">542 141 7507,'18'-16'0,"-1"2"-61,1 3 0,-7 1 0,1-4 0,2 5 37,1 1 1,3-4-1,-1 7 1,2 1-15,5 2 1,-5 2 0,4 0 0,-3 0 41,-3 0 1,1 0-31,-1 0 1,-1 2 0,-5 3 0,-5 7-16,-4 4 0,-10 1 0,-3 1 0,-5-1-5,-1 1 0,-1-1 0,1-2 37,-1-3 1,7 4 0,-1-5-82,-1 5 69,5 1 1,2-1-1,12-5 1,5-5 24,5-4 0,1-2 1,1 0-1,-1 0 56,1 0 1,-1 2 0,1 4-4,-1 6 0,-5-3 0,-2 3-20,-3 2 0,-1 1-7,-6 3 1,0-1 0,-2-1 0,-4-5 32,-5-5 1,-5 2 0,-1 0 0,-1-1-11,1 1 0,-1-2 0,-1-6 0,-2 0-80,-3 0 1,1 0 0,4 0 0,-3 0-40,-1 0 1,0 0 65,5 0 0,-7 0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11.006"/>
    </inkml:context>
    <inkml:brush xml:id="br0">
      <inkml:brushProperty name="width" value="0.08571" units="cm"/>
      <inkml:brushProperty name="height" value="0.08571" units="cm"/>
    </inkml:brush>
  </inkml:definitions>
  <inkml:trace contextRef="#ctx0" brushRef="#br0">321 17 7112,'0'-9'142,"0"2"0,-7 7-140,-4 0 0,2 0-55,-2 0 1,1 0 33,-6 0 0,0 0 0,0 0-3,0 0 1,-1 2 0,1 1-11,0 2 0,0 3 1,0-5 16,0 2 0,6 6 0,-1-5 11,-2-3 0,5 4 1,-1 0-10,1 2 0,1-5 0,4 3 88,-3 0-72,1-5 1,7 10 0,1-5 7,3 2 0,1-5 0,-2 1 49,6-3 0,-2-2 0,2 0-10,1 0 1,2 2 0,2 1-25,0 3 0,0-1 0,0-5-13,0 0 0,1 0 0,-1 2 0,0 1 7,0 3 1,1-1 0,3-5 0,1 0 18,-1 0 0,-2 5 0,-2 3-38,0 1 0,-5-6 0,-3 4 1,1-1 5,0-1 1,-3 6-1,3-4 8,-2 2 1,3-4-126,-4 6 126,-1-1 1,-5 6 232,0 0-211,0-7 0,-2-2 1,-1-5-24,-3 4 1,-6-5-14,1 5 1,-3-5 0,-2-1-50,0 0 1,0 0 0,0 0 27,0 0 0,0 0 1,-2 0-1,-2 0 22,-1 0 0,0 0 0,5 0 0,0 0 25,-1 0 0,1 0 0,-1 0 0,-1 2-19,2 4 0,-4-5 0,9 5 0,-3-4 1,-2-2 1,5 0-1,1 0-15,-3 0 0,6 1 0,0 3-181,0 1-104,5 1-44,-5-6-423,7 0 509,0 0 248,7 0 0,2-8 0,7 0 0</inkml:trace>
  <inkml:trace contextRef="#ctx0" brushRef="#br0" timeOffset="318">641 225 7164,'9'0'-395,"0"0"624,-3 0-267,-5 0-422,7 0 460,-8 0 0,7 0 0,2 0 0</inkml:trace>
  <inkml:trace contextRef="#ctx0" brushRef="#br0" timeOffset="863">1219 49 7822,'0'16'-191,"2"-2"235,3-3 0,-3 3 1,5-5-40,0 0 1,-5 5 0,3-3-85,-3 3 1,-2-3 0,0 0-193,0 1 0,0-3-703,0 2 974,0-8 0,0 11 0,0-5 0</inkml:trace>
  <inkml:trace contextRef="#ctx0" brushRef="#br0" timeOffset="1558">1026 81 7836,'11'-5'-725,"0"-1"557,1 3 0,-3-4 0,2 1 228,1 3 1,2 1 0,3 0 18,-1-3 1,0 3 0,0-3 0,0 3-22,0 2 0,0-2 0,2-2 0,1-1-9,3 2 1,1 1 0,-4 2 0,4 0 12,2 0 1,-3 0 0,3 0-1,0 0-15,0 0 0,-4 0 0,4 2 0,-2 1-37,-3 2 0,3 6 0,-2-5 0,-1-1 2,-2 2 1,-2-5-1,0 5-19,0 0 0,0 0 0,0 6-10,0-3 1,0 1-27,0 5 1,-5 0 0,-2 0-8,-2 0 1,-2-5 0,-5 0 44,0 1 1,0-3 0,0 2 19,0 1 1,-2-5-1,-1 0 21,-3 0 0,-6 1 1,1 2 39,-3-4 0,-2 1 0,-2-2-50,-3-1 1,3 3-1,-4-2 1,5-1-31,1-3 0,-6-1 1,1 2-1,1 2 0,2 1 0,-3 1 0,0-6 0,1 0 10,2 0 1,2 0 0,0 0 0,0 0 98,0 0 0,0 0 0,0 0 0,0 0-55,0 0 0,0 0 0,0 0-36,0 0 0,0 1 0,0 3-29,0 1 0,0 1-325,0-6 0,7 1-77,3 5-537,5-5 954,1 7 0,0-8 0,0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3.976"/>
    </inkml:context>
    <inkml:brush xml:id="br0">
      <inkml:brushProperty name="width" value="0.08571" units="cm"/>
      <inkml:brushProperty name="height" value="0.08571" units="cm"/>
    </inkml:brush>
  </inkml:definitions>
  <inkml:trace contextRef="#ctx0" brushRef="#br0">0 175 7569,'10'-8'-169,"-2"-2"-34,0 1 1,-7-1-1,5 4 631,-4-6-328,-2 5-22,0-1-1,0 8 5,0 0-190,0 8 131,0 1 1,0 3 0,0 0-48,0 1 0,0-3 23,0 2 14,0-1-52,8-1 45,-6-2 52,6-8 61,-1 0-106,3 0 40,0 0-32,5 0-10,-5 0 17,8 0 46,-1 0-49,-7 0-4,5 0 17,-5 0-1,7 0-7,1 0-4,-1 0 26,1 0-24,-8 0 5,5 0-12,-5 0-111,-1 0 114,7 0-1,-14 0-123,6 0 122,-8 0-4,7 0-6,-5 0-27,6 8 1,-8-5 0,0 9 0,0 2 9,0 1 0,0-3 0,0-1 0,0 3-13,0 2 9,0 1 1,-6-5-1,0-1 1,-5 1-4,5 5 1,-8-5 12,3 0 0,1-6 0,-2 3 0,-1-1 0,-3-4 1,5 4-55,-1-3 0,0 1 40,-5-6-165,-1 0 0,1 0 54,0 0 0,5 0-223,0 0 0,6 0 347,-5 0 0,-1-8 0,-5-1 0</inkml:trace>
  <inkml:trace contextRef="#ctx0" brushRef="#br0" timeOffset="353">35 18 7335,'10'0'-409,"-2"0"495,-8 0 1,2 0 216,3 0-223,-3 0-17,14 0 0,-14-2 0,6-2 0,-1-2 0,5 2 41,4 2 1,1 2-110,0 0 1,1 0 0,-1 0 0,1 0-143,-1 0 1,1 0 0,-1 0 182,1 0-139,-9 0 1,7 0 77,-4 0-167,-5 0 79,9 0 1,-12 0 24,7 0-169,-7 0 33,4 0 1,0 0 223,3 0 0,-3 0 0,0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2.760"/>
    </inkml:context>
    <inkml:brush xml:id="br0">
      <inkml:brushProperty name="width" value="0.08571" units="cm"/>
      <inkml:brushProperty name="height" value="0.08571" units="cm"/>
    </inkml:brush>
  </inkml:definitions>
  <inkml:trace contextRef="#ctx0" brushRef="#br0">0 53 7527,'0'-10'165,"0"0"-304,0 5-492,0 3 339,0-6 1,2 8 291,4 0 0,-4-8 0,6-2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3.152"/>
    </inkml:context>
    <inkml:brush xml:id="br0">
      <inkml:brushProperty name="width" value="0.08571" units="cm"/>
      <inkml:brushProperty name="height" value="0.08571" units="cm"/>
    </inkml:brush>
  </inkml:definitions>
  <inkml:trace contextRef="#ctx0" brushRef="#br0">0 70 6924,'0'12'466,"0"-1"-418,0 3 0,6 1 0,0 3 0,-2-1-18,-2 1 0,-2-1 0,0 1 0,0-1-63,0 1 0,5-1 1,1 0-1,-2 1-129,-2-1 0,-2 1 0,0-1-181,0 1 1,2-1 111,4 1 0,-2-7 231,7 1 0,1-8 0,5 4 0</inkml:trace>
  <inkml:trace contextRef="#ctx0" brushRef="#br0" timeOffset="611">611 87 7328,'0'-17'-1021,"0"7"978,0-5 1,0 11 120,0-8-53,-7 8 123,5-4-123,-6 1 0,6 5-22,-4-4 1,2 4 42,-7 2 0,-1 0 0,-6 0 0,1 0 66,0 0-70,-1 0-8,1 0-1,-1 0 17,1 0-15,-1 0 1,1 8 8,-1-6-63,1 13 0,-1-11 79,1 8-57,-1-8 24,9 11 0,-5-11 24,8 8-107,-7-1 78,11-1-30,-6 6 0,8-13 1,0 9 17,0 2 1,8-7 0,3 1 18,5 0 47,9-6-62,-5 6-16,5-8 0,-6 5-2,5 1 18,-5 0-12,6-6 1,-7 6 3,-1 0 0,1 5-10,-1-5 0,0 8 0,1-3 2,-1 5 0,-1 1 0,-4 1-39,-7-1 0,-3-5 1,-2 0 38,0 1 0,0 3 0,0 1 0,-2-1 6,-3-5 0,1 3 1,-6-6-1,0-1 10,1 1 0,-3 4 0,-6-4 0,1-1 18,0 1 1,-1-2 0,1-6-1,-1 0 76,1 0 0,-1 0 1,1-2-72,-1-4 1,7 2 0,1-7-36,2-3 0,2-1 0,6-3 0,0 1-48,0-1 0,2 1 0,4-3 1,8-1 7,7-2 0,0-6 1,9 5-1,1 1-111,2-2 0,1 5 0,1-3 0,0 6 149,0 5 0,8-11 0,2 3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1.368"/>
    </inkml:context>
    <inkml:brush xml:id="br0">
      <inkml:brushProperty name="width" value="0.08571" units="cm"/>
      <inkml:brushProperty name="height" value="0.08571" units="cm"/>
    </inkml:brush>
  </inkml:definitions>
  <inkml:trace contextRef="#ctx0" brushRef="#br0">228 140 6466,'-18'0'126,"1"0"-43,0 0-150,-1 8 88,8-6 5,-5 13 4,5-13-6,0 14-5,-5-6 1,5-1 18,1 7-13,-7-7-4,6 9-37,1-8 35,-7 5 0,14-5-10,-13 0-6,13 5 22,-6-5-51,8-1 50,0 7 19,0-14-14,0 13 0,8-13 0,3 4-21,5-4 0,1-2 0,1-2 20,-1-4-9,1 4-6,-1-13 0,6 11-2,1-8 63,7 9-61,-4-5 0,2 2-15,0 0 19,-8 0-1,12 6-6,-5 0-235,-1 0 111,6 0-16,-14 0 1,6 0-171,-7 0 129,-1 0 108,-7 0-8,6 0-35,-7 0 106,1-7 0,-2 5 0,-8-6 0</inkml:trace>
  <inkml:trace contextRef="#ctx0" brushRef="#br0" timeOffset="271">333 0 7569,'-10'8'-245,"2"-6"178,8 14 0,-8-14 177,7 13-177,-7-5 191,8-1-102,0 7 0,0-6-184,0 7 219,0 8 0,0-5-106,0 3 0,0-2 0,0 1-95,0 1 6,0 0 147,0-5 23,0-1-113,0 9 0,6-7-20,-1 4 100,1-3-201,2-11 1,-6 7-102,4-5 303,3-3 0,1 8 0,8-7 0</inkml:trace>
  <inkml:trace contextRef="#ctx0" brushRef="#br0" timeOffset="680">769 158 7434,'10'-8'-276,"-2"-2"0,-10 0 353,-4 5 1,-4 8-1,-5 5 1,1 2-4,3 4 0,5 1 0,-4 3 0,2-1-51,4 0 1,2 1 0,2-1-33,0 1 1,6-1 0,2-1 0,2-3 26,3-1 1,3-8 0,1 4-1,1-3-70,-1 1 0,7 0 0,-1-6 0,-2 0 38,-1 0 1,-3 0 0,0-2 0,1-4-7,-1-5 0,1 1 0,-3-2 0,-1-1 1,-2-3 0,-8-7 1,1 0-1,-3 1-5,-2 3 0,0 2 1,-2-1-1,-2 1-42,-1-1 1,-9 1 0,0 1-1,-5 3-37,-4 1 0,-1 8 0,7-2 0,0 4-61,-1 2 1,1 0-1,-1 2 164,1 4 0,-1-4 0,1 6 0</inkml:trace>
  <inkml:trace contextRef="#ctx0" brushRef="#br0" timeOffset="1181">1223 53 7117,'18'0'7,"-1"0"1,1 0 0,-1 0 0,1 0-10,-1 0 0,1 0 1,-1 0-1,1 0-47,-1 0 82,0 8-20,1-7-26,-1 7 1,1-8 34,-1 0-14,1 0-84,-1 0 0,-5 0 89,0 0-10,-1 0-81,-1 0 61,5 0 26,-13 0-12,14 0 0,-14 2 0,4 4 1,-12-2-1,-6 8 51,-3 1 0,-3-3-16,1 1 1,-1-1 194,1 2-213,7 3 6,-5-5 1,7 2 22,-4-1-15,-3 1-30,13 5 0,-8 1-4,4-1 31,4 1-110,-6-1 0,8 1 115,0-1-12,0 1-105,0-9 0,0 7 78,0-4 15,0-5-46,0 9 1,6-12 0,2 5 0,2-1-765,3-4 804,3-2 0,1-2 0,1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5.888"/>
    </inkml:context>
    <inkml:brush xml:id="br0">
      <inkml:brushProperty name="width" value="0.08571" units="cm"/>
      <inkml:brushProperty name="height" value="0.08571" units="cm"/>
    </inkml:brush>
  </inkml:definitions>
  <inkml:trace contextRef="#ctx0" brushRef="#br0">0 1 7266,'0'9'-75,"0"-1"1,2-8 102,4 0 1,-2 6 0,7 0-39,3-2 1,1-2-1,3-2 1,-1 0-137,1 0 0,-1 0 1,1 0-213,-1 0 358,1 0 0,-1 0 0,1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6.039"/>
    </inkml:context>
    <inkml:brush xml:id="br0">
      <inkml:brushProperty name="width" value="0.08571" units="cm"/>
      <inkml:brushProperty name="height" value="0.08571" units="cm"/>
    </inkml:brush>
  </inkml:definitions>
  <inkml:trace contextRef="#ctx0" brushRef="#br0">0 0 7569,'0'12'-62,"2"-2"1,4-3 134,6-3 1,3-2 0,3 0-417,-1 4 1,1-4 342,-1 4 0,8-4 0,2-2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5.152"/>
    </inkml:context>
    <inkml:brush xml:id="br0">
      <inkml:brushProperty name="width" value="0.08571" units="cm"/>
      <inkml:brushProperty name="height" value="0.08571" units="cm"/>
    </inkml:brush>
  </inkml:definitions>
  <inkml:trace contextRef="#ctx0" brushRef="#br0">0 454 7569,'10'0'-291,"5"8"0,-11 0 376,8 4 0,-6-5-147,5-7 0,-5 0 43,6 0 0,-3-2 0,5-1 10,-2-3 1,-7-6-1,5 4 1,0-1-1,0-5 0,1-1 1,5-3-21,-5 1 0,3-1 1,-6 1-1,0-1-6,-1 1 1,-1-7-1,-6 1 1,2 2-16,4 1 1,-4 3 0,4-2 0,-4-3 34,-2-1 0,0 0 0,0 5 0,0 1-37,0-1 216,0 9-183,0-7-1,0 6 8,0 1 0,0-1 276,0 4-141,0 4-95,0-6 1,-2 8 3,-4 0 0,4 2-7,-4 4 0,4 4 1,2 7 21,0 1 0,0-1 1,0 1-7,0-1 0,0 1 0,0-1 0,0 1 15,0-1 1,0 0 0,0 1-7,0-1 0,2 1 0,2-1 0,2 1 0,-2-1 1,5 1 0,1-1 80,0 1-102,5-1 1,-11 1-77,8-1 1,-6-5 118,5-1-158,1 1 0,5 0 130,1-1-30,-1-7 0,1 4-125,-1-8 1,1 6-173,-1 0 1,-5-1-82,-1-5 138,1 0-230,6-7 148,-1-3 308,-7-8 0,-3 1 0,-7 0 0</inkml:trace>
  <inkml:trace contextRef="#ctx0" brushRef="#br0" timeOffset="428">18 192 7569,'-10'0'-1824,"2"0"2024,8 0 166,0 0-244,8 0 1,-4 0 25,7 0-103,-7 0 1,6 0 0,-4 0 21,5 0 1,-1 0 0,2-1-69,1-5 0,-3 4 0,2-4 1,1 4-1,3 2-42,1 0 69,8 0-329,-5 0 185,5 0 1,-7 0-127,-1 0 1,6 0 243,1 0 0,7-8 0,-4-1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7.632"/>
    </inkml:context>
    <inkml:brush xml:id="br0">
      <inkml:brushProperty name="width" value="0.08571" units="cm"/>
      <inkml:brushProperty name="height" value="0.08571" units="cm"/>
    </inkml:brush>
  </inkml:definitions>
  <inkml:trace contextRef="#ctx0" brushRef="#br0">1922 630 7314,'-8'9'-952,"6"1"1232,-4-4 0,6-4-148,6 4 1,-2-5 0,8-1 0,1 0-148,3 0 1,1 0 0,1 0 0,1 0-52,4 0 0,-1-5 0,5-1 0,0 2 43,0 2 1,-5 2-1,1 0 1,-2 0 22,3 0 0,-5-8 0,6-1 0</inkml:trace>
  <inkml:trace contextRef="#ctx0" brushRef="#br0" timeOffset="1608">2603 298 7429,'10'0'-1062,"-3"0"830,-7 0 629,-7 0-147,5 0-188,-6 0-13,8 0 65,0 0 1,2 6 0,4-1-103,5-1 1,5-2 0,1-2 13,1 0 0,7 0 5,-6 0-8,7 0 5,-9 0 5,8 0 1,-5 0-17,13 0 16,-14 0-90,14 0 82,-13 0 3,5 0-369,-8 0 169,9 0-1,-7-8 161,6 7-394,-15-7 170,5 8 236,-13 0 0,14 0 0,-6 0 0</inkml:trace>
  <inkml:trace contextRef="#ctx0" brushRef="#br0" timeOffset="4015">4384 769 6552,'18'0'108,"-7"0"0,1 0-187,2 0 0,1 0 0,3 0 0,-1 0 78,1 0 0,-1 0 0,1 0 1,-1 0 0,0-7 0,1-3 0</inkml:trace>
  <inkml:trace contextRef="#ctx0" brushRef="#br0" timeOffset="4358">5415 280 7318,'-8'-9'-356,"-2"1"1,-7 8-1,-1 0 370,1 0 1,-1 0 0,1 0 0,-2 2 53,-5 4 1,5-3-1,-6 9 1,1 2-13,1 1 0,-6 8 0,6 3 0,1 1-7,3 4 1,1 2-1,-1 2 1,0 0-40,1 0 0,-3 5 0,11 1 0,0-2-17,5-2 1,3 0 0,2 2-19,0 1 0,0-5 0,2-6 0,1 2 1,5 0 6,2-1 0,7 1 1,9-8-1,-1-2-471,0-1 489,6-11 0,4 7 0,10-6 0</inkml:trace>
  <inkml:trace contextRef="#ctx0" brushRef="#br0" timeOffset="399">2551 612 6781,'7'-10'84,"3"3"0,8 7 11,-1 0-197,0 0 153,1 0 0,-1 0-42,1 0 1,-7 0 0,1 0 42,0 0-46,5 0 1,-5 0 51,0 0-43,-1 0 6,-1 0 1,0 5-7,-5 1 12,-3 8-106,6-4 1,-8 1 41,0 1 14,0-8 36,0 11-6,0-5-34,-8 7 22,-1 1 0,-9-6 1,1-1-1,-1 1-9,1-2 0,-1 3-117,1-7-2,-1 8 126,9-13 0,-7 7-511,5-8 518,3 8 0,8-14 0,9 4 0</inkml:trace>
  <inkml:trace contextRef="#ctx0" brushRef="#br0" timeOffset="680">2935 612 7569,'10'-10'-629,"-3"1"541,-7 3 124,0 4 155,0-6 54,0 0-65,-7 6 1,-3-5-101,-8 7 1,7 2 114,-1 3-92,0 5 1,3 8-19,-7-1-139,14 1 0,-6-1 43,8 0 0,-5 1-151,-1-1 152,0 1 0,6-1 0,0 1 0,2-3-196,4-3 0,3 4 1,9-7-14,-1 1 1,7-2 0,-1-8-328,-2 0 464,-1 0-148,5 0 230,-6 0 0,7 0 0,-9-8 0,1-2 0</inkml:trace>
  <inkml:trace contextRef="#ctx0" brushRef="#br0" timeOffset="1108">3179 804 6215,'0'-17'576,"8"7"-497,-6 2-84,6 8 0,0-6 29,3 1 52,-3-1-16,7 6 0,-5 0 1,0 0 14,5 0-14,-13 0-120,14 0-79,-14 0 147,13 0 1,-13 2-63,4 4 72,-4 3 12,-2 1-236,0 6-1,0-7 193,0 9 0,0-7 1,-2 1-21,-4 2-9,4-7 126,-13 9-115,13-6 16,-14-1-23,14 7 204,-13-7-187,5 1 11,0 6-1,-5-14 44,13 13-38,-6-13 192,8 6-1,0-8-121,0 8 40,0-6-2,0 5-72,8-7 45,2 0-124,7 0 81,1 0-1,-1 0-65,1-7 55,-1 5 10,0-6-4,9 8-142,-7 0 0,6 0 130,-7 0-425,-1 0 190,1 0-1,-9 0 166,7 0-321,-14-8 375,6 6 0,-1-6 0,3 8 0</inkml:trace>
  <inkml:trace contextRef="#ctx0" brushRef="#br0" timeOffset="3453">3564 455 6046,'17'0'12,"0"0"0,1 0 124,-1 0 0,1 0 1,1 0-1,3 0-40,1 0 0,0 6 0,-5 0 0,1-1-21,4 3 1,-3-4 0,3 8 0,-4-1-27,-1-1 0,-1 6 1,1-5-1,-3 7-25,-3 5 1,2-2 0,-7 6-1,1 1-31,0-1 1,-2 2-1,-6 4 1,0-2-17,0-2 0,-6-2 0,-2 4-30,-2-2 1,5-5 0,-7 3 0,-2 0 0,-1-2-10,-3 0 0,1-1 0,-1-7 0,1 1-665,-1-1 727,1 1 0,0-1 0,-1 0 0</inkml:trace>
  <inkml:trace contextRef="#ctx0" brushRef="#br0" timeOffset="-926">752 612 7458,'8'-10'-255,"3"5"1,-1-3 223,2 2 110,-1 0-15,7 6 0,-1 0-26,-7 0 1,5 0 54,-3 0-16,3 0-180,3 0 144,-1 0 9,1 0-98,-1 8 85,-7-6 19,6 13-9,-14-13-224,5 14 213,1-6-16,-6-1-149,6 7-6,-8-7 151,0 1-56,-8 6 0,-2-7-3,-7 9 11,-1-8 0,1 5 18,7-13 0,-5 12-74,3-9 53,-4 1-2,-1 2-175,0-6 93,-1 6 0,3-6-122,3 4-8,-4-5 249,14 7 0,-13-16 0,5-1 0</inkml:trace>
  <inkml:trace contextRef="#ctx0" brushRef="#br0" timeOffset="-592">1188 490 7489,'-15'-12'-427,"1"3"398,3 1 1,5 2 0,-6 8 61,-1 4 15,5-4 0,-8 11 1,7-5-32,-1 2 1,-6 1-1,7 7-10,-1-1 1,-4 1-1,9-1 22,1 1 1,-4-1 0,2 1 0,2-1-20,2 0 1,2-5-1,2 0 1,2 1-10,2 3 0,8-4 0,-3-1 0,5 1 10,1-2 1,1-1-1,1-5-208,4 2 0,-1 0-59,7-6 223,0 8-278,-2-7 1,0 7 310,-4-8 0,-3-8 0,5-1 0</inkml:trace>
  <inkml:trace contextRef="#ctx0" brushRef="#br0" timeOffset="-363">1503 717 7569,'0'10'-81,"0"-1"1,2-5 233,4 2 1,-5 8-1,5-3-115,-4 5 1,-2 1-1,0 1 1,2-3-70,4-3 0,-4 3 0,4-3 0,-4 4-137,-2 1 0,2 0 0,1 1-812,3-1 980,8 1 0,-12-1 0,6 1 0</inkml:trace>
  <inkml:trace contextRef="#ctx0" brushRef="#br0" timeOffset="2287">630 385 6426,'7'-10'0,"5"5"0,2 1 13,-3-2 1,5 4 0,-3-4-1,7 4 23,3 2 1,2-2-1,-3-2 1,3-2 3,2 3 1,-4 1 0,6 2 0,2 0-57,2 0 1,2 0-1,0 0 1,-2 0-85,-4 0 0,4 0 1,-4 0-1,4 0-356,2 0 456,-8 0 0,6-8 0,-5-2 0</inkml:trace>
  <inkml:trace contextRef="#ctx0" brushRef="#br0" timeOffset="2758">158 385 7569,'-8'10'-1265,"-1"5"1085,-9-13 180,1 14 0,-1-7 0,1 1 301,7 6-14,-6-7-228,7 9-1,-1-1 30,-5 1 1,13 1-1,-4 3 1,4 3 33,2 2 1,0-4 0,0 6 0,0 0-33,0-1 1,8 5 0,3-4 0,5 4-75,1 2 1,1 0 0,-1-1 0,1-1-14,-1-3 1,1 3 0,-1-6 0,2 2-210,5 0 0,-5-8 0,6 3 0,-1-5-199,-1-2 0,14-5 405,-2 0 0,11-8 0,-1 3 0</inkml:trace>
  <inkml:trace contextRef="#ctx0" brushRef="#br0" timeOffset="7807">5572 822 6595,'10'0'-282,"-3"0"0,-5 0 351,4 0 0,-2 0-30,8 0-56,-8 0 129,3 0 1,-9 2 36,-3 3 0,3-1 66,-4 8 1,4 0-121,2 5 0,0-5-15,0-1 1,8-7 6,3 2 1,5-6-101,1-6 0,-1-3 0,-3-9-11,-1 1 0,0-7 1,3 1-1,-1 0-56,-3-2 0,-5 3 1,6-7-1,-1-2-4,-1-2 1,0-2 0,-6 2 0,2 2 40,-3 2 1,-1 6 0,-2-4 71,0 1 1,0 3-104,0 6 180,-7 7-62,5 2 1,-8 8-22,4 0 1,-2 2 0,-3 4-24,5 5 0,4-1 0,2 2 0,0 1-90,0 3 82,0 1 45,0-7 1,0 6-1,0-5 1,2 7-1,2 3 1,2 2-28,-2-1 0,-1-5 0,1-3 0,4-3-5,2 3 1,1 0 0,7-1-3,-1-1 0,1-8 0,-1 1 0,1-3-12,-1-2 0,-5 0 1,-1 0-1,3 0-24,2 0 1,1-7 0,1-5-8,-1-4 0,-1-1 0,-3 0 0,-1-1-477,1 1 493,-5-1 0,6-5-20,-9 0 1,1-1-33,-6 7 26,0-1 1,0 7-1,0-1 494,0-1-209,0 5-91,0 0-124,0 8 53,0 0 1,0 8-1,0 3-44,0 5 0,0 1 0,0 1-18,0-1 0,2 1 0,2-1 0,2 1-68,-2-1 1,4-5 0,-1-1-366,3 3 1,-4 0 421,6-3 0,-1-3 0,7-8 0</inkml:trace>
  <inkml:trace contextRef="#ctx0" brushRef="#br0" timeOffset="8012">6358 577 6860,'0'18'66,"0"-1"0,0 1-107,0-1 18,0 0 1,0 7 0,0-1-65,0-2 0,0-1 1,2-3-1,2 1-93,1-1 1,1 1 179,-6-1 0,8 1 0,2-1 0</inkml:trace>
  <inkml:trace contextRef="#ctx0" brushRef="#br0" timeOffset="8246">6637 577 7569,'10'0'-708,"5"-2"676,-3-4 1,11 4 0,5-3-14,-1 3 1,4 2-1,-6 0 1,0 0-151,0 0 1,5 0-1,-5-2 195,2-4 0,2 4 0,6-6 0</inkml:trace>
  <inkml:trace contextRef="#ctx0" brushRef="#br0" timeOffset="8859">7214 664 6315,'15'-1'194,"-3"-5"0,1 2 0,-5-6-382,2 2 131,1-5 15,-1 3 89,6 0 29,-14-5-135,13 5 0,-7-7 62,4-1 51,3 1-196,-13-8 182,13 5-7,-13-5-140,6 7 131,-8-7-17,8 6 6,-6-14-45,6 13 34,-8-5 1,-2 6-35,-4-4 32,4 3 1,-14 3 1,9 1-2,-5 4 0,-3-3 1,7 3 0,-6 3 57,3 1-55,7-6-1,-4 12 222,8-5-215,0-1 71,-8 6-15,6-6 1,-6 10 0,8 4 28,0 6-70,0-5 1,2 9 0,2-3 39,2 9-67,0-3 1,-6 6 0,0-7 0,2 1 18,4 5 1,-2-5-1,5 4 1,1-3 33,0-3-39,1 1 12,-1-1-85,5-7 82,-5 5-15,8-13 10,-1 14-56,-7-14 54,5 5 0,-5-7 4,8 0-160,-1 0 154,0 0-10,1 0-155,-1 0 146,-7-7 3,6-3-13,-7 0-154,9-5 156,-9 5 1,5-7-42,-8-1 29,7 1-4,-11 7 56,6-6 1,-8 7 0,2-7-1,2 3 81,2 1 1,0 6 233,-6-6-118,0 9-184,0-5-31,0 8 0,0 2 0,0 4 0,0 5 12,0 5 1,0-5 0,0 1 0,2 2-367,3 1 0,-1 3 0,6-1-330,-2 1 421,5-1 257,-11 0 0,14 1 0,-7-1 0</inkml:trace>
  <inkml:trace contextRef="#ctx0" brushRef="#br0" timeOffset="9258">7842 490 7098,'8'-10'-8,"-6"2"1,8 3 25,-5-1 1,-1-2 0,8 4-3,2-2-38,-7 0 0,9 1 1,-4-1-34,3 2 144,3 2-17,-1 2-142,0 0 131,1 0 1,-8 0-236,5 0 238,-13 0-26,14 0-22,-14 8-168,5 1 184,-7 1-4,0 6-38,0-7 1,-2 7 0,-2-3-1,-1-1-139,-9 0 147,4 5-10,-7 1 14,-1-1-105,1-7 96,-8 5 1,13-5 69,-19 0 0,25 3-80,-11-7 8,11 0 142,-10 2 5,14-6-136,-5 5 0,7-7 111,0 0 1,7 0 0,5 0 0,4 0-26,1 0 0,1-5 0,1-1-38,4 2 1,-3 2-137,3 2-33,-4-8 147,7 6 1,-7-5 25,4 7-29,4 0-117,-7 0 0,5 0-346,-7 0 288,-1 0-93,0 0 0,-5 0 243,0 0 0,-1-8 0,7-2 0</inkml:trace>
  <inkml:trace contextRef="#ctx0" brushRef="#br0" timeOffset="9583">8401 18 7362,'18'0'-722,"-1"0"567,1-7 134,-1 5 1,0-6 161,1 8 0,-1 0 0,1 0 0,1 2 169,5 4-222,-5-4-86,14 13 60,-14-5 1,12 3 131,-7 5-90,7-5-47,-12 13 1,8-3-34,-3 0 58,-5 8 0,6-4-125,-15 8-21,5 0 136,-13 0-58,6 8 0,-8-6 0,0 4 1,-2-3-1,-6 1 3,-9 2 1,-1 0 0,-7-4 0,0-1-553,-4-1 402,-4 12-636,-10-18-29,-1 14 798,-9-8 0,5 0 0,-5-1 0,-3 1 0,2 0 0,3 0 0</inkml:trace>
  <inkml:trace contextRef="#ctx0" brushRef="#br0" timeOffset="11369">210 1642 6124,'0'-11'45,"0"-1"0,2 8 4,4-1 0,4-3 1,7 2 1,1 0-1,-1 4-17,1-4 1,-1 4-1,3-3 1,1 1-15,2-2 0,2 4 0,-3-4 0,1 4 13,-2 2 1,7 0-1,-1 0 1,2-2-10,0-4 1,-2 4 0,4-3 0,-4 3 1,-1 2 0,5 0 0,-2 0 0,4 0 3,2 0 0,5 0 0,1 0 0,-2 0 4,-2 0 1,4 0 0,1 0 0,1 0-103,0 0 1,3 0 0,-5 0 0,0-2-50,1-4 0,-3 4 0,6-4 0,-2 4 123,-5 2 1,5 0-1,-2 0 1,-2 0 28,-3 0 1,5 0 0,2 0 0,0 0-27,-1 0 1,1 0 0,-2 0 0,3 0-15,1 0 0,3-6 0,-5 1 1,2 1-2,3 2 0,-5 2 0,0 0 0,-3 0 5,1 0 0,6 0 1,-5 0-1,1 0-1,0 0 1,0 0 0,-5 0 0,3 0 7,-2 0 1,4 0-1,-3 0 1,1 0-4,2 0 1,-4 0 0,5-2 0,-1-2-4,-4-2 1,3 0 0,-1 6-1,-2 0 32,-2 0 0,4 0 0,1-2 69,3-3 1,-4 3-81,5-4-8,-7 4-337,12 2 340,-7 0 12,9 0-5,-9 0-74,7-8 71,-7 6 1,3-6-1,-3 8 39,-1 0-33,-2 0-3,2 0 3,-7 0-12,7 0 1,-8 0 35,0 0-26,0 0-13,0-7 1,2 5-16,3-4 22,-3 4 3,6 2 0,-8 0 26,0 0-25,0-8 338,0 6-514,0-6-82,0 1 100,0 5 6,-1-6 155,1 8-51,0-8 8,0 6 193,8-5-202,-6 7 13,5-8 0,-7 6-6,0-4 1,2 4-6,4 2 250,-4 0-195,6 0 1,-9 0-10,1 0-33,0 0 34,0 0 0,-4 0 12,4 0-90,-12 0 67,18-8 1,-14 6-111,8-3 106,-7 3-5,4 2 0,-4-6-29,7 0 29,0 0-11,-1 6 1,1 0-2,0 0 1,0-6 4,0 0 0,0 1-1,0 5 1,2 0-5,4 0 157,-4-8-147,5 6 1,-5-6 153,4 8 9,-4 0-149,5 0 0,-5 0 133,4 0-114,-4 0-4,6-8 0,-7 7 23,5-5 26,-4 4-88,6 2 1,-3 0-12,1 0 75,0 0-14,-6-8-20,8 6 15,-7-6-11,7 8 109,-8-7-98,8 5-10,-6-6 6,5 8-13,-7-8 0,0 6 31,0-4-2,8 4 19,-6-5 0,7 5-8,-3-4 17,-4 4-39,6 2 1,-7 0 25,5 0 16,-4-8-34,6 6-2,-8-6 97,0 8-80,0 0-12,7 0 4,-5 0 125,6 0 10,-8 0-133,0 0 1,-6 0-17,0 0 50,0 0-33,6 0 0,0 0 53,0 0 2,-8 0-73,14 0 1,-16 0 32,16 0 7,-16 0 1,16 0 0,-12 0 0,4-2-25,2-3 1,-2 3 0,-2-4 0,-4 4-99,-2 2 1,4 0 0,-5 0 0,-3 0-352,-2 0 1,-1-2-1,-1-2-36,1-2 0,-7 0 1,-1 5 434,-2-5 0,-2-4 0,-6-7 0</inkml:trace>
  <inkml:trace contextRef="#ctx0" brushRef="#br0" timeOffset="12626">804 2463 6804,'-11'0'-922,"-1"0"913,-2 0 1,-1 0 0,-3 0 0,1 0 44,-1 0 1,1 0 0,-1 2 0,1 2 2,0 2 1,-1 6-1,1-7 1,-1 1 68,1 2 1,-3-4 0,-1 6 0,0-1-66,5 1 0,-1 0 0,7 3-11,0-1 0,0-6 0,7 5-5,-3 3 1,0-4 11,6 1 0,0 1-26,0 5 0,0-5 1,0 0 0,2-3 0,4 3 4,5-6 1,3-2-1,0 0 1,-1 1 17,7-1 1,-3-2 0,6-2-1,-3 0-31,-3 0 0,6 0 1,1 0-1,-3 0-35,-2 0 0,-1 0 1,-1 0 33,1 0 0,-1 6 1,1 2-72,-1 2 0,-5-7 1,-2 5-1,-1-2-12,1 0 1,-6 7 39,2-1 0,1 4 55,-1 1 1,0-5 0,-8-3 15,-4-1 1,-3 4 0,-9-4-9,1 1 0,-1-5 0,1 2 0,-1-2 16,1 2 0,-1-4 0,1 3 1,-1-3 62,1-2 1,0 0 0,-1 0 54,1 0 1,-1 0-54,1 0 1,-1 0-4,1 0 0,5 0-330,0 0-262,9 0-285,-5 0 775,8 0 0,0-7 0,0-3 0</inkml:trace>
  <inkml:trace contextRef="#ctx0" brushRef="#br0" timeOffset="14250">1642 2760 7436,'12'0'-187,"0"0"0,-6 6 0,3 2 144,-1 1 0,4 3 0,-5 4 0,1-3 41,0-1 0,0-2 0,-4 3 0,3-1 55,3 1 0,-4-3 1,4 2-1,-1 1-18,1 3 1,-4 1 0,5-1 0,1-3-43,-2-1 0,3-6 0,-5 4 0,2-3-32,3-3 0,-3 4 1,2-2 19,1-2 0,3-4 1,1-4-1,-1-4-6,-4-2 0,1-1 0,-7-7 0,0 1-28,2-1 1,-7-5-1,5-2 1,-2 0 25,2-1 0,-4-5 1,4 2-1,-4-2 21,-2 2 1,0-4 0,0 4 0,0-2 16,0 2 0,0-2 0,0 6 0,0-1-12,0 1 0,-2 0 1,-2 3-1,-2-1-51,2 2 0,2-4 1,2-1-1,0 1-6,0 0 0,2-4 0,2 6 0,2-1 49,-2-1 0,3 6 0,-1-5 0,0 5 38,2 1 1,-4 1 0,5 0 36,-1-1 0,-2 6 0,-4 3-104,4 1 1,-4 0 0,6 4 33,-1-1 1,-3-3 0,8 4-3,1-2 1,3-6-1,1 5 1,1-1 13,-1 0 0,1-4 0,1 7 1,3-1 8,1-2 1,0 4 0,-5-5 0,-1 1 18,0 4 0,7 0 0,-1 0 1,-2-2 4,-1 2 0,3 2 0,2 1 0,1-3-14,-1-2 0,4 0 1,-4 6-1,2 0-27,4 0 1,2-6-1,2 0 1,-2 1 4,-4-3 0,4 6 0,-4-4 0,2 2 32,-1-2 1,3 4 0,-4-3 0,2 3-4,-2 2 0,-2-6 1,-6 0-1,5 2-16,1 2 0,-6 2 0,4 0 0,1 0-5,3 0 1,-2 0 0,0 0 0,0 0-18,0 0 1,-3 0 0,5 0 0,0 0 23,-2 0 1,4 0 0,-6 0-1,2 0-2,4 0 0,1 0 0,-1 0 0,-2 0 10,2 0 1,2 0-1,2 0 1,0 0-30,-1 0 0,1 0 0,0-2 0,-2-2-21,-4-2 1,4 1 0,-5 5 0,1 0 23,0 0 0,-6 0 0,4 0 1,-2 0-1,-3 0 0,3 0 0,0 0 1,1 0-2,-1 0 0,6-2 0,-4-2 0,2-2 13,0 2 0,0 0 0,6 0 0,-2-1 38,-4 1 0,4 2 0,-4 0 1,2-2-27,-1-2 1,1 0-1,-6 6 1,2 0-1,4 0 1,-4 0 0,2 0 0,0 0-43,-1 0 1,5 0 0,-6 0-1,2 0 3,0 0 0,-2 0 1,4 0-1,-2 0 8,2 0 1,-4 0 0,3 0 0,-1 0 28,-2 0 0,4 0 0,-6 0 0,0 0 2,1 0 0,3 0 1,-4-2-1,0-2-25,0-1 1,1-1 0,-5 6-1,4 0-47,2 0 0,-3 0 0,5 0 1,2-2 5,2-4 0,2 4 0,-2-6 0,-2 3 79,-2-1 1,-2 0 0,4 6 0,-4 0 37,-2 0-86,-1-8 3,1 6 29,-6-6 0,9 8 0,-7 0 0,2 0 87,-1 0-91,5-7 1,-6 5-1,6-4 118,-2 4 0,5-4-20,-7 0 20,8 0 0,-10 1 4,8-1-102,-7 0 1,11 6 29,-4 0 22,-4-8-38,8 6 0,-12-7 67,8 3-6,-7 4-182,11-6 0,-12 8 88,8 0 41,-7 0-170,3 0 1,-8-6 65,1 0 55,-1 1-163,1 5 0,-1 0-44,1 0-239,-9 0 72,7 0 2,-14 0-43,5 0 403,-7 0 0,0 0 0,0 0 0</inkml:trace>
  <inkml:trace contextRef="#ctx0" brushRef="#br0" timeOffset="15066">2847 2184 6213,'0'-10'1270,"0"-5"-1192,0 13-182,0-6 146,0 8 36,0 0-15,0 8 0,6-4-69,0 7 0,0-5 0,-4 4 1,2-1-164,2 1 1,1 0 0,-3 3 0,2-1-146,-2 2 1,-2-5-75,-2 3 388,0 0 0,-8 5 0,-2 1 0</inkml:trace>
  <inkml:trace contextRef="#ctx0" brushRef="#br0" timeOffset="15414">2341 2551 6646,'17'0'-1,"-7"0"1,6 0-1,-5 0 1,7 0 65,5 0 1,-2 0 0,9 0 165,1 0-167,-6-8-13,8 6 49,-6-6-45,16 8 1,-6 0-1,13 0-113,-13 0 99,13 0 25,-5-8 1,7 6-748,9-5 608,-7 7 132,6-8-133,0 6 113,-6-6-21,7 8 17,-9-8-220,0 7 3,1-7 163,-1 8-36,-7-8 0,-2 6 0,-10-4 0,-2 4-215,-2 2 0,-8 0-275,2 0 545,-11 0 0,-4 0 0</inkml:trace>
  <inkml:trace contextRef="#ctx0" brushRef="#br0" timeOffset="16011">2865 2830 7569,'-18'8'0,"9"-6"0,-7 6-538,14-8 281,-13 0 210,13 0-23,-6 0 124,8-8 32,0 6-93,0-14 0,0 12 0,2-5 29,4 1 0,-2-4 1,5 5-1,1-1 65,0 0 1,1 2 13,7 6-152,-1-8 93,1 7-5,-1-7-119,-7 8-11,6 0 124,-7 0 4,9 0-154,-9 8 146,7-7-6,-6 7-10,-1-8-81,7 8 74,-14-6 5,13 13-35,-13-13 29,6 14-7,-8-14 0,6 13 1,0-3 12,-2 4-36,-2-7 1,-2 7-1,0-5-37,0 5 1,-6 1-16,0 1 63,-8-8-53,12-3 52,-5-7 1,7 2 26,0 4-31,0-4-18,0 6-24,0-8 1,0-8-1,0-4-6,0-3 40,0-3-1,7 1 61,-5-1-62,14 1 5,-14 0 3,13-1 124,-5 1-3,0 7-117,5-6 132,-5 14 0,0-13-111,5 13-6,-5-6 32,7 0-25,1 7 36,-1-7-53,1 8 37,-1 0-7,1 0 25,-9 0-14,7 0-2,-6 0-4,-1 0 0,7 0 24,-14 0-15,13 0-34,-13 8 1,6 1-1,-6 7 1,2-3 9,2-1 0,-1 0 0,-5 5-457,0 1 296,0-9 155,8 7 0,-6-7 0,6 9 0</inkml:trace>
  <inkml:trace contextRef="#ctx0" brushRef="#br0" timeOffset="16232">3668 2865 6989,'0'17'227,"0"1"-213,0-1 0,2 1 1,2-1-1,2 1 38,-2-1 12,-2 1-306,-2-1 126,0 1 21,0-1-340,0 1 218,8-1 92,-7 0 125,7 1 0,0-1 0,2 1 0</inkml:trace>
  <inkml:trace contextRef="#ctx0" brushRef="#br0" timeOffset="16841">4437 2463 6233,'0'10'531,"0"-2"-394,0-8 0,7 0 0,5 0-143,4 0 0,3 0 1,2-2-1,3-2-44,-3-2 0,4 0 0,0 6 0,3 0-31,3 0 1,-4-6 0,2 1 0,0 1-8,-2 2 0,4 2 0,-5 0 0,-1 0-43,0 0 0,-2-6 0,-5 0 131,-1 2 0,-7 2 0,5 2 0,-5 0 0</inkml:trace>
  <inkml:trace contextRef="#ctx0" brushRef="#br0" timeOffset="17108">4646 2341 6024,'0'-10'797,"0"5"-675,0 10 1,0-1 0,0 8-88,0 1 1,0 3 0,0 1 0,0 1-69,0-1 1,0 1-1,0-1 1,0 1-182,0-1 0,0 1 0,0-1-42,0 1 0,0-1 256,0 1 0,0-1 0,0 0 0</inkml:trace>
  <inkml:trace contextRef="#ctx0" brushRef="#br0" timeOffset="17483">5694 2009 7519,'8'-9'-204,"-6"1"0,6 16 0,-8 3 171,0 5 1,0 1-1,0 1-6,0-1 1,2 1 0,1-1 0,3 0 3,-2 1 0,4-1 1,-2 1-119,-2-1 1,-2 1-1,-2-1 153,0 1 0,0-1 0,0 1 0</inkml:trace>
  <inkml:trace contextRef="#ctx0" brushRef="#br0" timeOffset="17737">5362 2481 7214,'18'-10'0,"-1"4"8,1 4 1,-1 2 0,3-2 0,3-2-50,6-1 0,4-1 1,2 6-1,0-2 55,0-4 1,6 4-1,-1-4 1,1 4-41,2 2 1,-4 0 0,5 0 0,-1 0-13,-4 0 1,-2 0-1,-3 0 1,-1 0-65,-3 0 1,1 0 0,-8 0-1,-2 2-409,-1 4 511,-11-4 0,7 14 0,-6-7 0</inkml:trace>
  <inkml:trace contextRef="#ctx0" brushRef="#br0" timeOffset="18305">5502 2848 6518,'-10'0'-133,"3"-2"129,7-4 0,2 2 0,3-8-22,7-1 1,4 3 0,1-2 0,2 1 68,5 1 1,-5-4-1,4 7 1,-3-1 62,-3 0 0,1 2 0,-1 6-62,1 0 0,-1 0 0,1 2-85,-1 4 0,-5-2 0,-1 8-42,3 1 0,-4 1 0,-1-1 72,-1-1 0,0-2 1,-4 3-1,2-1 54,-3 1 0,-1-3-43,-2 2 0,-2-2 1,-1 3-1,-5-3 1,0 0-57,0-1 2,-5-5 62,11 4 1,-6-10-1,10-4 1,2-6 12,2-3 0,7-1 1,-1 3-1,3 1-11,3-1 1,-1-3 0,1 1 0,-1 3 64,1 6 1,-1-2 0,1 2-21,-1 3 1,-5 1 0,-1 2-1,3 0-43,1 0 0,-3 0 1,0 0-1,1 2-25,3 3 0,-5-3 0,1 6 16,2 0 0,-5 0 0,1 5 0,-2-1-247,-4 1 1,-2-3-1,-2 2-279,0 1 523,0 3 0,0 1 0,0 1 0</inkml:trace>
  <inkml:trace contextRef="#ctx0" brushRef="#br0" timeOffset="18762">6305 3005 7479,'-9'-18'-603,"1"7"569,8-1 0,0 6 1,2-4 44,4 3 0,1-1 1,7 4 5,-2-2 0,-1 0-39,7 6 0,-1 2-7,1 4 1,-3 4-1,-1 5-9,-3-3 1,-7 4 0,2-5 26,-4 5 1,-4 1 0,-4-1 0,-3-3 25,-1-1 1,-6-2 0,5 3 0,-3-1-1,3 1 1,-5-3-1,4 0 1,-3 0 4,-3-1 1,7-5-1,-1 2 64,-1-4 1,3 4 47,-2 0 0,10-1-58,2-5 1,8 0 0,11-2-45,5-3 1,-5 3-1,6-6 1,1 2 24,3 0 0,-2 0 0,0 6 1,0-2 56,0-3 1,-3 3 0,3-4 0,-2 4-88,-4 2 0,1 0 1,-1 0-1,2 0-290,-1 0 1,-9 0-1,-1 2-611,1 4 876,3-4 0,-6 13 0,-3-5 0</inkml:trace>
  <inkml:trace contextRef="#ctx0" brushRef="#br0" timeOffset="19696">9100 1258 6711,'7'10'-113,"-3"-2"240,8-8-44,-8 0-179,11 0 101,-13 0-1,14 0 29,-6 0 0,1 0-10,1 0 1,-6 0 0,5 0 15,3 0 0,-4 0 11,1 0-35,-7 0 1,12 0 35,-5 0-22,-3 0-66,8 0 66,-7 0 6,1 0-240,5 0 0,-5 0-42,8 0 229,-9 0-448,7 0 466,-14 0 0,13 0 0,-5 0 0</inkml:trace>
  <inkml:trace contextRef="#ctx0" brushRef="#br0" timeOffset="19990">9170 1468 7569,'17'0'-90,"-7"0"1,-1 0 0,-5 2 0,4 2 67,2 1 1,-4 1-1,5-6 23,3 0 1,1 0 0,3 0-1,-1 0-135,1 0 1,-1 0 0,1 0-456,-1 0 589,-7 0 0,13 8 0,-3 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07.909"/>
    </inkml:context>
    <inkml:brush xml:id="br0">
      <inkml:brushProperty name="width" value="0.08571" units="cm"/>
      <inkml:brushProperty name="height" value="0.08571" units="cm"/>
    </inkml:brush>
  </inkml:definitions>
  <inkml:trace contextRef="#ctx0" brushRef="#br0">3982 367 7388,'10'-8'-486,"5"6"1,-3-4 542,3 4 1,3 2 0,-1 0-18,1 0 0,-1 0-6,1 0 1,-1 6 0,-1 2-132,-5 2 1,-3 1 31,-8 7 0,0-1 0,-2 1 1,-2-1 56,-2 1 1,-7-3-1,1-1 1,-3-3-2,-3 3 1,1 1-1,-1 1 1,1-2 36,-1-3 1,3-5 0,1 4 94,3-2 1,5 3 22,-6-5-72,8 0 0,4-6 0,12 0-30,3 0 0,3 0 0,-1-2 0,1-2 57,-1-2 0,9 0-96,3 6 0,-4 0 1,-2 0-1,-3 0-91,-3 0 0,-5 0 0,-3 2-134,-1 4 0,0-4 1,-2 6 19,5 0 200,-3-6 0,0 5 0,-8-7 0</inkml:trace>
  <inkml:trace contextRef="#ctx0" brushRef="#br0" timeOffset="1378">5589 0 7569,'17'0'-213,"1"0"3,-1 0 1,1 0 0,-1 0 0,0 0 259,1 0 1,-1 0 0,1 0 0,-1 2 40,1 4 0,-1-2 1,1 5-1,-1 1-60,1 0 1,-3 1-1,-1 7 1,-5-1 15,-1 1 1,4 5-1,-4 2 1,-1 1-46,1-1 1,-2 6-1,-6-2 1,0 2-13,0-2 1,0 4-1,0-4 1,0 2-6,0-2 1,-6 4-1,-2-3 1,-1 1-43,-5-2 0,-1 2 0,-3-6 0,1 2-152,-1 4 0,-7-6 0,-4 1 1,-2-3 208,2 0 0,-12 0 0,4-5 0</inkml:trace>
  <inkml:trace contextRef="#ctx0" brushRef="#br0" timeOffset="2850">6217 507 7393,'2'-10'-304,"4"4"0,4 4 0,7 2 307,1 0 1,-1 0-58,1 0 1,-1 0-1,1 0 1,-1 0-224,1 0 277,-1 0 0,1-8 0,-1-1 0</inkml:trace>
  <inkml:trace contextRef="#ctx0" brushRef="#br0" timeOffset="3312">7073 262 7569,'-17'0'-438,"-1"0"356,1 0 0,5-6-63,0 0 0,7 1 133,-7 5 0,0 2 1,-5 3 52,-1 7 0,1 2 0,1-1 0,3-1 9,1 1 0,1 3 0,-5 1 1,2 1 13,3-1 0,7 1 0,-2-1-52,4 1 1,2-1 18,0 1 1,8-3 0,4-3 0,3-6-9,3-4 1,1-2 0,2 0-1,3 0 0,-3 0 1,4-2-1,-2-2 1,-1-4 45,-3-2 0,-1 1 0,-3-5 0,-1 2-26,-3-1 1,-7-3 0,2-1-179,-4-1 1,-4 1 0,-6 1-1,-7 5 135,-6 5 0,-18-4 0,2 0 0</inkml:trace>
  <inkml:trace contextRef="#ctx0" brushRef="#br0" timeOffset="-3035">629 524 7444,'2'-15'-440,"4"3"1,-4 2 785,3 4-72,-3 4-161,-2-5-83,0 7 1,0 2 12,0 3 1,0-1 0,0 8-77,0 2 0,0 1 1,0 2-1,0 1 45,0-1 0,-5 1 0,-1-1-14,2 1 1,2-1-1,2 1-19,0-1 0,0 1 0,0-1-50,0 1 0,0-1 0,2-1-227,4-5 0,-4 5 35,3-5 263,-3-3 0,-2 8 0,0-7 0</inkml:trace>
  <inkml:trace contextRef="#ctx0" brushRef="#br0" timeOffset="2153">367 297 7464,'-12'0'-489,"1"0"1,5 0 590,-6 0 0,6 0 0,-3 2-2,1 4 0,-6 3-21,3 9 1,-5-1 0,-1 1 0,-1-1 2,1 1 0,-1 1 0,1 3 0,-1 3-45,1 2 1,-1 2-1,1 6 1,-1-2 24,1-4 0,5 10 0,1-4 0,-1 2-24,2 0 0,1-3 0,5 1 1,-2 0-65,2 0 1,2-2 0,4-2 0,4-4-68,6-1 1,9 3-1,6-6 1,4-2-245,6-1 1,17-3-1,5-1 337,7-5 0,11 5 0,3-6 0</inkml:trace>
  <inkml:trace contextRef="#ctx0" brushRef="#br0" timeOffset="632">4768 297 7569,'8'-17'-250,"-6"-1"-125,3 1 1,-3 5-1,-4 2 361,-3 2 0,1 3 0,-8 5 62,-2 0 0,-1 0 1,-3 0 22,1 0 1,0 2-1,-1 1 1,1 5-28,-1 2 0,1-4 1,-1 5-8,1 3 1,-1 2 0,3 1 6,3 0 0,4-5 0,8 0-54,0 1 0,2 1 0,2-1 1,2-1 1,8-8 0,-3 2-1,5-2 2,1 2 1,7-5 0,-1 5-1,-2-4 27,-1-2 1,-3 6 0,0 0 0,-1 0-10,-4 1 0,3-3 0,-5 8-23,0 2 0,3-5 1,-5 3-55,2 2 1,-6-5-1,1 3 33,-3 1 1,-2-3-1,0 2 7,0 1 0,-7 1 0,-3 0 27,0-3 1,-5-5 0,3 4 0,-4-1-5,-1 1 0,-6-6 1,-1 2 64,3-4 0,2-2 2,1 0 0,3-2-42,3-4 1,4-4-30,8-7 0,0-1 0,2 1 0,2-1 0,4 1 4,2-1 0,1-5 0,7 0 1,-1 2-6,1 1 0,1 3 0,2-1 0,3 3-5,-3 3 1,-2-2 0,-1 9-123,-1 1 1,1 2-158,-1 2 1,-5 0 291,-1 0 0,-7 8 0,4 1 0</inkml:trace>
  <inkml:trace contextRef="#ctx0" brushRef="#br0" timeOffset="1008">5100 314 7475,'7'-9'-244,"-5"1"1,4 8 275,-12 0 0,3 0 1,-7 2-1,2 4-28,4 5 1,0-1-1,0 2 1,-1 1-28,1 3 1,2 1 0,2 1 0,0-1-15,0 1 0,0-1 0,2-1 0,4-3 31,5-1 0,-1-6 1,2 3-1,1-1-38,3-4 1,1-2 0,1-2 0,-1 0 13,0 0 0,1 0 0,-1 0 0,-1-2 31,-4-4 0,1 2 0,-5-7 7,2-3 0,-6-1 1,1-3-1,-3 1-16,-2-1 0,0 1 1,0-1-1,-2 1-32,-3-1 0,1 1 1,-8-1-1,-2 1-107,-1 0 0,-3 5 0,1 2 147,-1 2 0,-7-5 0,-2 3 0</inkml:trace>
  <inkml:trace contextRef="#ctx0" brushRef="#br0" timeOffset="-746">2987 594 7420,'17'0'-546,"-7"0"658,-3 0 1,-5 0 0,4 0-66,6 0 1,-2 0 0,1 0 0,3 0-39,1 0 0,9 0 1,-1 0-1,-2 0-61,-1 0 0,-1 0 0,2 0-69,3 0 1,1 0 0,-4 0 0,3 0 0,-3 0 28,-2 0 0,5 0 92,-1 0 0,8-8 0,-4-2 0</inkml:trace>
  <inkml:trace contextRef="#ctx0" brushRef="#br0" timeOffset="-493">3685 419 7569,'0'-11'15,"2"1"-48,4 2-170,-4 2 0,6 8 1,-8 4-1,0 6 201,0 3 1,0 3 0,0-1 0,0 1 11,0-1 0,0 1 0,0-1 1,0 0-63,0 1 0,0-1 0,0 1 0,0-1-60,0 1 0,2-3 1,1-1 111,3-2 0,8-1 0,-4 7 0</inkml:trace>
  <inkml:trace contextRef="#ctx0" brushRef="#br0" timeOffset="-1985">1642 489 7569,'9'-10'-930,"7"3"495,-14-1 580,6 6 14,-8-6 0,-2 16-76,-4 4 0,4 3-56,-4 3 1,4-1 0,2 0-3,0 1 1,0-6-33,0-1 0,0-5 0,2 4-8,4-2 1,4-3-1,7-5 1,1 0 22,-1 0 1,1 0 0,-1 0 0,1 0 0,-1 0 0,0 0 0,1 0-4,-1 0 1,1 2 3,-1 4 1,-1-2-1,-3 6-4,-1-3 0,-8 7-2,2-2 1,-4-3 0,-2 3-2,0 2 1,0-5 0,-2 1 0,-2 0-65,-2-1 0,-8-3 0,3 4-96,-5-2 1,-1-2 0,-1-5-26,1 5 1,5-4 182,1 4 0,-1-4 0,-5-2 0</inkml:trace>
  <inkml:trace contextRef="#ctx0" brushRef="#br0" timeOffset="-1711">1782 454 7569,'1'-10'-329,"5"3"0,6 1 418,3 0 1,3-2 0,-1 4 0,1-1-6,-1 1 1,1-4 0,-1 2 0,1 2-79,-1 2 0,1-4 0,-1 1 1,1 1-120,-1 2 1,0 2 0,1 0 0,-1 0 21,1 0 1,-6 0-1,-1 0-281,3 0 1,-5 0 371,3 0 0,0 0 0,5 0 0</inkml:trace>
  <inkml:trace contextRef="#ctx0" brushRef="#br0" timeOffset="-1272">2637 402 7569,'-9'0'-452,"1"0"318,8 0 159,-8-8 45,6 6 68,-13-6 91,13 8-45,-14 0-604,14 0 176,-13 0 168,13 0-14,-14 0 96,14 0 53,-13 8 0,5-6-1,0 14-180,-5-7 158,13 9-10,-14-1 0,14 1 0,-5 1 0,1 2 22,0 3 1,-6 1 0,7-4-1,1 3-33,2-3 1,2 4 0,0-2 0,0-1-4,0-3 1,2-7 0,3-1-25,7 3 1,4-6 0,1-2-1,2-4 9,5-2 0,-5 0 1,4 0-1,-3-2-16,-3-4 1,1 2-1,-1-8 1,1-1 3,-1-3 1,-7 4 0,-4 1 0,-4-3 19,-2-1 0,0 3 1,-2 2-55,-4 3 1,-6 1-1,-11 6 1,-4 0-57,0 0 1,-12 8 0,4 1 0,-2 3-405,0 0 509,-6-1 0,7 7 0,-7-1 0</inkml:trace>
  <inkml:trace contextRef="#ctx0" brushRef="#br0" timeOffset="-2655">1048 524 7569,'10'0'0,"-3"-8"-151,-7 6-296,0-5 380,0 7 179,0 0 0,0 7-77,0 5 0,-1 3 1,-3 3-13,-2-1 0,0 1 0,6-1-18,0 1 1,0-7 0,0 1 88,0 2-62,0-7 1,2 3-27,4-4 0,3-4 0,9 4 0,-1-4 4,1-2 0,-1 0 0,1 0 1,-1 0-124,1 0 0,-7 0 0,1 0 0,2 0-123,1 0-1,-3 0 1,-1 0-302,3 0 538,-6 0 0,7-8 0,-5-2 0</inkml:trace>
  <inkml:trace contextRef="#ctx0" brushRef="#br0" timeOffset="-2422">1223 594 7057,'0'12'51,"0"-1"1,0 1 0,0 5-60,0 1 1,0-1 0,0 1-1,0-1-80,0 1 0,0-7 1,0 1-121,0 1 0,2 1 0,1 0 208,3-3 0,8-7 0,-4 4 0,7-8 0</inkml:trace>
  <inkml:trace contextRef="#ctx0" brushRef="#br0" timeOffset="4846">245 1729 5973,'11'-2'320,"1"-2"-208,2-2 1,-5 1 0,3 5-67,1 0 0,-3-6 0,2 0-15,1 2 1,3 2 0,1 0 0,1-2-55,-1-2 1,7-1 0,1 3 0,0-2 10,0 2 0,6 0 1,-2 0-1,4-1 6,2 1 1,0-4 0,2 2 0,2 2 18,2 2 0,5 2 1,-3 0-1,0 0 9,-1 0 1,5 0 0,-4 0-1,-1 0-1,1 0 1,4 0 0,-5 0 0,1 0-21,0 0 0,3 0 0,-3 0 1,2 0-17,3 0 1,1 0 0,-1 0-1,-1 0-1,1 0 1,3 0 0,-1 0-1,-1 0-9,-3 0 0,-5 0 0,5 0 0,1 0 8,-2 0 1,3 0-1,-5 0 1,1 0 13,5 0 1,-6 0-1,-1 0 1,-1-2 4,0-3 1,5 3 0,-5-4 0,0 4 5,2 2 0,-7-2 0,7-2 1,-2-2 7,0 2 0,1 2 0,-3 2 0,2-2 2,-2-3 1,3 3-1,1-4 1,0 4 25,0 2 0,3-6 0,-5 0 0,0 0-25,1-1 0,-5 5 0,6-4 0,-2 2-12,-1-2 1,9 4 0,-5-6-1,3 3-11,0-1 1,-3 0 0,5 6 0,-5-2-8,-1-4 1,4 4 0,-7-3 0,-1 3-2,-2 2 1,-2 0-1,2-2 1,2-2 1,1-2 1,1 0 0,-6 6 0,0 0 14,0 0 1,0-6-1,2 0 1,2 1 32,1-3 0,3 6 1,-4-4-1,2 2 7,-3-2 1,5 4 0,-2-3 0,-2 3-22,-2 2 0,-3 0 1,1 0-1,-2 0-23,-4 0 1,4-2 0,-3-2 0,1-2-5,-2 2 0,10 2 0,-5 2 1,3 0-5,0 0 1,0 0-1,2 0 1,2 0 25,-3 0 0,5-6 0,-2 1 1,-2 1 48,-2 2 1,3 2 0,1-2 0,-2-2-28,-2-2 0,-2 0 1,2 6-1,1 0 4,3 0 0,0-2 0,-6-2-113,0-1 0,2-1 42,3 6 1,-3-2-1,4-2 1,-4-2-68,-2 2 1,-2-3 93,-4 1 0,4 0 0,-4 4 0,2-2 133,-2-2-142,4 0 117,-6 6-110,0-7 6,6 5-4,-5-6 40,-1 8 1,6-2-3,-4-4 92,-4 4-99,8-5-9,-14 7 20,14 0 27,-5 0 1,5-6 0,-2 0 19,-2 2 0,-8 2 49,2 2-96,5 0 147,-9 0 13,6-8-137,-7 6-7,-1-5 4,1 7 3,-1 0-34,-7 0 0,5-2-110,-3-4 145,-4 4-129,7-6 0,-11 8-318,8 0-248,-8 0-247,3 0 875,-7 0 0,0 0 0,0 0 0</inkml:trace>
  <inkml:trace contextRef="#ctx0" brushRef="#br0" timeOffset="9090">437 2393 6585,'-2'11'-70,"-4"1"1,-4 2 76,1 1 0,-7-3 0,4-1 0,-3 3 1,-3 1 1,1 3-1,0-1 1,-1 1 19,1-1 0,1 1 0,2-1 0,3-1-12,-3-5 1,5 5 0,-1-4 10,2 3 0,0-5 1,4-2-30,-1-1 0,1-5 49,10 4 0,-3-4 1,9-2-1,2 0 0,1 0 0,3 0 1,-1 0-1,1 0-27,-1 0 0,1 0 0,1 0 0,2 0-4,3 0 0,5 0 0,-6 0 0,0 0-64,2 0 1,-3 0 0,5 0 0,0 0-86,0 0 1,-3 0-1,3 0 1,-2 0-88,-4 0 1,-7 0 0,-2-2 219,1-4 0,-5 4 0,0-5 0</inkml:trace>
  <inkml:trace contextRef="#ctx0" brushRef="#br0" timeOffset="9441">437 2497 6155,'9'0'705,"-1"0"-438,-8 0-177,0 0 1,0 8-1,0 4-68,0 3 1,2 3 0,2 1 0,2 3 0,-2 1 1,-2 0-1,-2-3 1,0 1-137,0 2 1,0 1 0,0-5-1,2 2-57,3 3 0,-3-1 1,4-6 107,-4 1 0,0-1 1,2 1 61,2-1 0,0 1 0,-6-1 0</inkml:trace>
  <inkml:trace contextRef="#ctx0" brushRef="#br0" timeOffset="9812">891 2550 7426,'-2'-10'-310,"-4"4"0,-2 6 0,-5 4 362,1 2 1,8 8 0,-4-5 0,3 3 14,-1 0 0,0-1 0,6 7 0,0-1-35,0 1 1,2-1-1,2 1 17,2-1 0,7 1 0,-1-3-105,3-3 0,3-5 0,-1-7 0,1 0-5,-1 0 1,-5 0-1,0-1 1,1-3 41,3-2 0,-5-12 0,-1 3 0,0-3 9,-1-3 0,-5 0 0,2 3 0,-4 1-19,-2-1 1,0-5-1,0 0 1,-2 1-33,-4 3 0,2 3 0,-7 3 0,-3 3-55,-1 2 1,-5 3 0,-1 5-49,-2 0 164,-1 0 0,7 0 0,-1 0 0</inkml:trace>
  <inkml:trace contextRef="#ctx0" brushRef="#br0" timeOffset="10296">1188 2410 7468,'17'0'-333,"-1"-2"1,-3-2 274,-1-1 1,-6-1 118,5 6 0,1 0-19,6 0 1,-1 0-1,0 0 1,1 0-48,-1 0 0,-5 0 0,0 0 0,1 0-34,3 0 0,-5 0 1,1 0 7,2 0 1,-5 0-30,3 0 51,0 0 6,-3 0 1,1 0-3,-4 0 0,-4 2 72,4 3 0,-6-1 32,-6 8 0,2 0 0,-6 5-90,2 1 1,1-1 0,3 0 0,-2 1 13,2-1 0,-4 1 0,3-1 1,1 1-71,2-1 0,-4 1 1,0-1-1,2 1-169,2-1 1,2 1 0,0-1-238,0 1 453,0-9 0,0 7 0,0-7 0</inkml:trace>
  <inkml:trace contextRef="#ctx0" brushRef="#br0" timeOffset="10479">1624 2620 7569,'0'-10'-193,"0"0"0,2 6-178,4-1 84,-4-1 0,8 6-83,-4 0 370,3 0 0,1-8 0,-2-2 0</inkml:trace>
  <inkml:trace contextRef="#ctx0" brushRef="#br0" timeOffset="10779">1921 2393 7569,'10'0'-235,"5"0"1,-13 7 0,4 5 253,-4 4 1,-2 1 0,0 3 0,0 1-60,0 2 0,0 0 0,0-5 0,0-1-23,0 1 1,0-1 0,0 1-141,0-1 1,0-5 202,0-1 0,0-7 0,8 4 0,2-8 0</inkml:trace>
  <inkml:trace contextRef="#ctx0" brushRef="#br0" timeOffset="11287">2323 2375 7569,'0'-11'-75,"0"-1"1,6 6-755,0-6 875,-1 9 1,-5-7 1,0 4 1,-7 4-17,-5-4 0,2 4 0,-1 4 0,-3 2 31,-1 2 1,-1 2 0,2-4 0,3 3-5,-3 3 0,4-4 0,-1 6-80,-3 1 0,6 3-9,3 1 0,3 1-33,2-1 71,0-7 0,2 0 0,3-7-17,7 3 0,4 6 0,1-6 0,-1-1-17,-5 3 1,5-4-1,-5 6-2,5-2 0,-1 5 0,-1-1 1,-2 3 1,-8-3 0,1 0 12,-3 1 0,-2-3 0,0 2 11,0 1 1,-2-5 0,-1 0 0,-5-3 59,-2 1 1,4 0-1,-5-6 28,-3 0 0,4 0 0,-1 0-43,-3 0 0,4-2 0,-1-4-7,-3-5 1,6 1 0,3-2-103,3-1 1,4-3 0,3-1 0,7-1-66,4 1 0,1-1 0,1 3 0,1 1-59,4 3 1,-1 5 0,5-4 190,-2 2 0,6-5 0,-4 3 0</inkml:trace>
  <inkml:trace contextRef="#ctx0" brushRef="#br0" timeOffset="11450">2742 2480 6923,'0'-10'-164,"0"3"1,0 7 0</inkml:trace>
  <inkml:trace contextRef="#ctx0" brushRef="#br0" timeOffset="13053">3318 2742 7162,'10'-2'-951,"-2"-2"1108,0-2 163,-6 1-201,5 5 1,1 0-53,4 0 1,-3 0-1,3 0 1,0 1-58,-3 5 0,7-2 0,-4 8 0,3-1-29,3-1 0,-7 6 0,1-5 0,-1 5 3,-1 1 1,4 1 0,-6-1 0,-1 1 17,1-1 1,0-1-1,-4-3 1,2-1-18,-3 2 0,1-7 0,0 1-8,2 0 17,0-6 1,-4 5 0,2-8-1,1-5-14,-1-6 0,-2-3 0,-2-5 0,0-1 1,0-2 0,2-9 0,2 3 1,2-4-42,-2-2 1,4 1 0,-1-3 0,1 0 2,0 2 1,3-10 0,-3 10 0,2-2 30,4 1 0,-5 3 0,3 2 0,0 3-5,-3 3 0,5-6 0,-6 4 1,-1 0 111,1 3 0,0 5 1,-4 2-67,2-1 0,-1 1 0,-3 1 1,2 3-39,2 1 1,0 0 0,-4-5-1,4-1 0,-4 1 1,5 1-1,-1 3 4,0 1 1,2 0-1,-4-5 10,1 0 1,3 7-1,-4 2-6,2 0 1,7 6 7,-1-3 0,4 3 0,1 2 4,1 0 0,-1-2 0,0-2 0,1-2 0,-1 2 0,1 2 1,-1 0-1,1-2 1,-1-1 1,1-1 0,-1 6 6,1 0 1,-1-6-1,1 0 1,-1 2-6,1 2 1,-7 2 0,1-2 0,1-2 0,3-1 0,1-1 0,1 6-1,-1 0 0,1 0 0,1 0 0,2 0 0,3 0 0,-1-6 0,-4 0 0,3 2-3,1 2 1,8 2-1,-4 0 1,2 0-7,1 0 0,-7 0 0,4 0 0,-2 0 9,-3 0 0,3 0 0,-2 0 1,-2-2-2,-1-3 0,3 3 0,0-4 1,-1 4-13,-3 2 0,-1 0 0,1 0 0,2 0 6,3 0 1,-1 0-1,-4-2 1,5-2 8,5-2 0,-2 0 0,2 6 0,2-2 26,2-3 0,2 3 0,0-4 0,0 4-25,0 2 1,-2 0-1,-2-2 1,-2-2 10,2-2 0,0 0 1,0 6-1,-4 0-7,-2 0 0,6 0 0,-1 0 0,3 0-10,1 0 0,-4 0 0,-1 0 0,2 0 0,2 0 1,-4 0 0,-2-1 0,0-3 4,0-2 0,-3 0 0,3 6 0,-2 0 24,-4 0 1,5 0 0,-3 0-1,-2 0 4,-1 0 0,-1 0 1,2 0-1,3 0-25,-3 0 1,-2 0 0,-1 0 0,-1 0-7,1 0 1,-1 0 0,1 0-1,-1 0 12,1 0 0,-1 0 0,3-2 0,1-2-3,2-2 1,0 1 0,-3 5-1,1 0 30,2 0 1,1 0 0,-7 0 0,1 0-5,-1 0 1,1 0-1,-1 0-26,1 0 1,-1 0-1,0 0-7,1 0 0,-1 0 1,1 0-2,-1 0 1,-5 0-1,0 0 1,1 0-9,3 0 0,1 0 10,1 0 0,-1 0-203,1 0 1,-3 1 113,-3 5 87,-4-4 0,-16 6 0,-2-8 0</inkml:trace>
  <inkml:trace contextRef="#ctx0" brushRef="#br0" timeOffset="18791">4454 2270 6928,'11'0'64,"1"0"1,-8 2 0,3 2-33,1 2 0,-6 8 0,6-5 53,0 1 1,-6 6-162,3-5 0,-3 5 0,0-1 0,2-1-143,2-2 1,2-7-99,-2 7 1,-4-6 316,3 5 0,-3-7 0,-2 4 0</inkml:trace>
  <inkml:trace contextRef="#ctx0" brushRef="#br0" timeOffset="19160">4122 2602 7569,'17'0'-201,"1"0"1,-7 0 0,1 0 268,2 0 1,1 0 0,4 0-1,3 0-88,1 0 1,8 0 0,0-2 0,6-2 47,4-1 1,5-3-1,-3 4 1,0-4-68,-1-1 0,5 5 1,-4-4-1,-1 2 23,1 0 0,-2 0 0,-6 6 0,-2 0-50,-4 0 1,2 0-1,-8 0 1,-1 0-232,-3 0 0,-2 0-56,1 0 353,-8 8 0,-10 2 0,-10 7 0</inkml:trace>
  <inkml:trace contextRef="#ctx0" brushRef="#br0" timeOffset="19489">4314 2829 7435,'8'-9'-279,"-6"1"1,5 10 336,-7 4 0,0 3 0,0 9 1,0-1-79,0 1 0,0-1 0,0 1 0,2-1-48,4 1 0,-4-1 0,4 0 53,-4 1 1,0-1-1,4 1-148,5-1 1,-1-7 162,2-4 0,-1 4 0,7-1 0</inkml:trace>
  <inkml:trace contextRef="#ctx0" brushRef="#br0" timeOffset="19830">4698 2899 7569,'-12'0'-251,"1"0"0,-1 0 0,-3 2 258,3 4 0,-2 4 0,9 7 13,1 1 0,2-1 0,2 0-16,0 1 0,7-8 0,3-3 0,2-1-1,-1 0 1,1 0 0,6-6 0,-1 0-30,0 0 0,7-2 0,-1-2 0,-2-4-27,-1-1 0,-5 3 0,-1-6 1,-4-1 26,-3-3 0,5-1 1,-6-1-6,-2 1 1,-2-1 0,-4 1 0,-4 1-38,-6 5 1,1-5 0,-5 6 0,-3 1 16,-1 3 0,-1 4 0,0 2 0,-3 0 51,3 0 0,2 0 0,-7-8 0,-1-2 0</inkml:trace>
  <inkml:trace contextRef="#ctx0" brushRef="#br0" timeOffset="20186">5449 2532 6182,'17'0'0,"1"0"27,-1 0 0,1 0 0,-1 0 1,3 0-4,3 0 0,-2 0 0,8 0 0,1 0-90,-3 0 1,-2 0-1,-6-2-117,5-3 0,-5 3 183,4-4 0,-11 4 0,-4 2 0</inkml:trace>
  <inkml:trace contextRef="#ctx0" brushRef="#br0" timeOffset="20433">5641 2428 7569,'-10'0'-738,"3"0"1,1 2 783,0 3 0,0-1 0,6 8-5,0 2 1,0-5 0,0 3-1,0 1-4,0 3 0,0 1 1,0 1-1,2-1-9,4 1 0,-4-1 0,4 1 0,-4-1-118,-2 1 1,5-1-1,1 1-125,-2-1 0,0-1 215,2-5 0,-4 5 0,6-7 0</inkml:trace>
  <inkml:trace contextRef="#ctx0" brushRef="#br0" timeOffset="20743">6410 2061 7569,'0'-10'-457,"0"2"0,0 10 483,0 4 0,0 4 0,1 5 1,3-1-76,2-2 1,2-1-1,-4 7 1,2-1 14,-2 1 0,3-7 0,-1 1 0,-2 2-55,-2 1 0,0 1 0,2-3 1,2-1 88,-3 1 0,-8 3 0,-5 1 0</inkml:trace>
  <inkml:trace contextRef="#ctx0" brushRef="#br0" timeOffset="20997">6113 2515 6924,'7'-10'-145,"3"-3"0,8 7 0,-1 2 197,0 2 0,1 2 0,1 0 0,3-2 2,1-4 1,8 4-1,-4-3 1,2 3-38,0 2 1,-1-6 0,3 0-1,-4 2-27,-2 2 0,4 2 0,-6 0 0,-1 0-58,-3 0 0,-1 0 1,-1 0-738,1 0 805,-9 0 0,-1 0 0,-8 0 0</inkml:trace>
  <inkml:trace contextRef="#ctx0" brushRef="#br0" timeOffset="21288">6130 2707 7298,'-10'2'-89,"5"4"1,3 4 165,2 7 0,0 0 1,0 1-93,0-1 1,5 1 0,1-1-107,-2 1 0,-2-1 1,0 1-16,4-1 1,-4 1 0,4-1 0,-4 1 1,-2-7 134,0 1 0,0-8 0,0 3 0</inkml:trace>
  <inkml:trace contextRef="#ctx0" brushRef="#br0" timeOffset="21734">6357 2725 6369,'12'0'-10,"-1"0"1,1 0 11,6 0 1,-7 0 2,1 0 0,-1 0 52,7 0 1,-6 0 0,-1 0-26,3 0 0,-5 0-20,3 0 1,0-6-1,5 0-47,1 2 0,-1 0 0,1 0 110,-1-2 0,-5 1 273,-1 5-151,1 0 0,-2 7-46,-4 5 1,-10 4-1,-2 1-44,2 0 1,-4 1-1,2-1 1,3 1-122,1-1 0,-4 1 0,0-1 1,2 1-185,2-1 1,2 1 0,0-1 197,0 1 0,0-1 0,0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4.071"/>
    </inkml:context>
    <inkml:brush xml:id="br0">
      <inkml:brushProperty name="width" value="0.08571" units="cm"/>
      <inkml:brushProperty name="height" value="0.08571" units="cm"/>
    </inkml:brush>
  </inkml:definitions>
  <inkml:trace contextRef="#ctx0" brushRef="#br0">36 18 7569,'-12'0'-862,"0"0"626,8 0 88,-3 0 285,7 0 139,0 0-168,0-8-123,0 6 1,2-5-17,3 7 0,5 0 0,8 0 8,-1 0 0,0 0 0,1 0-49,-1 0 1,1 0-1,-1 0-12,1 0 0,-1 0 0,1 0-25,-1 0 109,1 0 0,-1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1:48.747"/>
    </inkml:context>
    <inkml:brush xml:id="br0">
      <inkml:brushProperty name="width" value="0.34286" units="cm"/>
      <inkml:brushProperty name="height" value="0.34286" units="cm"/>
      <inkml:brushProperty name="color" value="#E71224"/>
    </inkml:brush>
  </inkml:definitions>
  <inkml:trace contextRef="#ctx0" brushRef="#br0">514 1 6006,'-9'9'838,"-6"-2"-590,6-7-29,-14 0-206,-2 0 1,-7 0 42,0 0 0,11 0-220,-1 0 88,8 0 1,-16 0-54,3 0 58,4 0 11,-7 0 27,5 0 2,0 0 29,2 0 1,7 2-45,0 3-10,7-3 1,-11 7-9,4-4 56,4-3 0,-3 7 135,5-4 23,3-3 41,-1 12-80,8-5-95,0 7 21,0 0-78,0 7 0,0-3 35,0 6 4,0-13 0,0 15 0,0-10-1,0 14 1,0-10 0,0-1 1,0-5-59,0 11 1,0-11 46,0 5 0,0-5-5,0 11 0,0-11 44,0 5 0,2-6 31,4 6 1,-3-3-12,8-2 0,-8 2-33,3 3 0,-5-1-51,-1 6 0,2-11-73,4 1 1,-5 3 85,5 8 20,-5-4 1,-1 7-18,0-3 0,2-4 56,4-1 0,-5-3 9,5 3-17,-4-12-21,-2 19 1,1-18 24,5 10-37,-5-10 39,14 3-15,-6-5-5,0 7-5,5 0 32,-5 0 16,0 0-50,-2 0 0,-9-5-1,-3-1 8,3-6 168,-5 3-111,14 0-10,2-5 22,0 5-31,5-7 0,-11 2 44,8 3-96,-7-3 47,17 5 0,-3-7-21,14 0 0,-5 0-5,-1 0 0,-10 0 3,6 0 0,-6 0-49,11 0 1,-1 0 27,6 0 0,-10-5 16,-1-1-9,-7 1 1,17 0-11,-5-1 1,-6 1-155,1 5 0,-10-2-363,10-3-287,-13 3 453,13-5 353,-12 7 0,0-7 0,-2-2 0</inkml:trace>
  <inkml:trace contextRef="#ctx0" brushRef="#br0" timeOffset="1032">177 594 6763,'9'-9'267,"7"2"-215,0 7 0,2-5-37,8-1 0,-10 1-17,6 5 1,-6 0 38,10 0 1,-4 0-13,5 0 0,-6 0-47,6 0 1,-6 0 23,6 0 1,-11 0-30,5 0-129,-14 0 133,22 0 34,-18 0 11,12 0-5,-7 0-7,-7 0-10,-2 0 0,0 0-19,-5 0-4,12 0-28,-12 0-272,5 0 0,-7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18.978"/>
    </inkml:context>
    <inkml:brush xml:id="br0">
      <inkml:brushProperty name="width" value="0.08571" units="cm"/>
      <inkml:brushProperty name="height" value="0.08571" units="cm"/>
    </inkml:brush>
  </inkml:definitions>
  <inkml:trace contextRef="#ctx0" brushRef="#br0">0 32 7720,'7'-9'-1975,"-5"0"1975,3 4 517,-3 3-125,-2-5-233,7 7 1,-3 7-127,6 4 1,-6-2-1,3 0 1,-2 0 13,1 0 1,-1 1 0,-3 6-80,3 0 1,-3 0 0,3 0-1,-1 0 67,1 1 1,-3-1 0,3 0 0,-3 1 1,-2 5 1,2-4-1,2 3 1,1-3-24,-2-2 0,1 0 0,0 0 1,1 0 9,-1 0 1,3 0-1,-2 0 1,-1 0-70,-3 0 0,-1-5 0,0 0 55,0 1 0,0-3 39,0 2 1,0-8-13,0 4 1,0-9-25,0-3 1,-1 3-1,-3-5-10,-1 0 0,-1-2 0,6-7-5,0 0 1,0 5 0,0 1-85,0-3 0,2-1 76,3-2 0,4 2 0,6 1 0,-3 4-27,-1 2 1,-6-3 0,6 4 39,1 3 1,3-5 0,1 3 14,0 2 0,0 1 0,0 2 0,0 0-11,0 0 1,0 0-1,0 0 1,0 0 3,0 0 1,0 5-1,0 0 1,2 1 38,3 1 0,-3-3 1,3 4-1,-3 1 1,-2 0 0,-5-3 1,0 3-1,-1-1-31,-1 1 0,-2-3 0,-5 4-22,3 3 0,-3-4 1,4 1-1,-5 3 0,-1-4 1,-1 0-430,-5-2 0,3 5-329,-8-1 760,7-4 0,-3 0 0,7-7 0</inkml:trace>
  <inkml:trace contextRef="#ctx0" brushRef="#br0" timeOffset="554">1026 321 6737,'-1'-9'-506,"-3"2"644,-1 0 1,-8 5-25,2-3 0,3 3 0,-1 0 0,0-2 54,0-1 1,3 0-138,-4 5 0,1 2 0,-4 1-1,3 2 0,-1 6 1,-3-4-1,1 0-38,3 1 1,4 4-1,-3-1 71,2 3 0,0-3 1,4-1-6,-3 3 1,1-4 0,5 1-14,0 3 1,7-4-37,4 1 0,3-4 1,2 3-1,0-2-68,0-4 0,2-1 1,1-2-1,3 0-23,-3 0 0,-1 0 1,-2 0-1,0 0 52,0 0 0,-5-5 1,0-2-1,1-2-2,2-4 0,-3 4 1,-2-1-1,0-1-7,0 2 0,-6-5 0,3 3 0,-4-3 20,-2-2 0,0 5 0,-2 1 12,-4-3 1,-3 1 0,-7 1-70,0 6 1,-5-3 0,0 3 0,1 2 47,2 1 1,2 2 0,0 0 0,0 2-314,0 3 341,0-3 0,0 12 0,0-5 0</inkml:trace>
  <inkml:trace contextRef="#ctx0" brushRef="#br0" timeOffset="1895">1331 225 7528,'9'0'-813,"-2"0"768,-7 0 72,0 0 34,0 7 0,0-4 0,0 8-8,0 2 1,0-5-1,0 3 22,0 2 1,0 1 0,2 0-10,3-3 0,-3 3 0,5-5-32,0 0 0,-5 0 0,5-6-8,0 3 1,2 4-1,7-4 4,0-3 1,0-1-1,0-2 1,0 0-92,0 0 0,-5 0 1,0 0 46,1 0 1,2 0-1,1-2 1,-3-1-16,-1-3 0,-6-4 0,4 3 0,-2-2-9,-3-4 1,3 4 0,-2-1 0,1-3-8,1-1 0,-5 3 0,5 0 0,-2-1 22,0-2 0,1 3 0,-6 0 0,1 1-15,5 1 0,-4-5 53,3 3 1,-3 2 282,-2-2-216,0 8-12,0-4 0,0 8 0,0 5 29,0 4 1,0 5 0,0 1 0,0 0-19,0 0 1,0-6 0,1 1 0,3 2-16,1 1 1,6-4-1,-4 1-36,2 2 1,2-1-1,5-1 1,-2-4-53,-3 0 1,3-5 0,-3 3 0,3-3 2,2-2 0,0 0 0,0 0 1,0 0-31,0 0 1,0 0 0,0 0 30,0 0 1,0-2 0,0-1 0,0-4-8,0-2 0,-5 0 0,0-4 1,-1 3-43,-1-3 1,0 1-1,-5-1 1,1 2 23,-1-1 0,-2-2 1,-2-2 58,0 0 1,0 0 68,0 0 1,-2 1-1,-2 3-61,-1 1 1,-6 6 0,4-4 6,-2 2 1,4 1 0,-6 5-32,-1-5 0,-3 5-11,-1-5 0,0 4 0,0 2 5,0 0 0,6 0 4,-1 0 0,7 2-78,-1 4 74,3-5 0,2 8 76,0-3 0,7-5-54,4 5 1,3-5-1,2-1-8,0 0 1,0 0 0,0 0-3,0 0 0,0 0 1,0 0-1,1-1 1,-1-5 1,-6 5-1,1-5-10,1 4 1,3 2-1,-1-1 1,-2-3 4,-1-1 0,0-1 0,5 6-5,0 0 1,-5 0 0,-1 0-4,3 0 0,-4 6 4,1-1 0,-6 8 19,1-3 1,-3-1-1,-2 2 2,0 1 0,0-3 0,0 2 133,0 1 0,0-3 0,0 2-46,0 1 0,0 3-49,0 1 1,0 0-261,0 0 168,0 0 0,2-2 1,1-1-422,3-3 1,6-4 64,-1 4 0,3-6 0,2 3 0,0-2 391,0 1 0,0-1 0,7 2 0,2 2 0</inkml:trace>
  <inkml:trace contextRef="#ctx0" brushRef="#br0" timeOffset="2441">2838 161 7527,'9'-2'-526,"-3"-4"1,-5 3 568,-1-8 1,-7 2-1,-2-3 2,0 1 1,-3 6-1,5-4 1,-2 2-36,-4 3 0,-1 2 0,-2 2 1,0 0 53,0 0 0,0 0 0,0 0-14,0 0 1,0 2-1,2 3 25,3 6 1,4-2 0,5 2-38,-3 1 0,3 2 0,-3 3 7,3-1 0,7 0 1,2-2-30,2-3 1,-3 1 0,4-7 0,1 1-14,-2 1 1,5-5 0,-3 5-11,3 0 0,2-5 1,-2 5-1,-1-2-9,-3 0 0,1 3 1,5-3 0,-2 4-32,-3 7 1,2 0 31,-8 0 1,0 0-1,-5 0-67,0 0 1,0-5 88,0-1 1,-7-4 0,-4 3-46,-3-2 0,-2-2 0,0-5 0,0 0-59,0 0 0,0 0 0,0 0 0,0-2-159,0-3 0,0 1 256,0-6 0,0 6 0,0-3 0</inkml:trace>
  <inkml:trace contextRef="#ctx0" brushRef="#br0" timeOffset="2858">2694 225 6048,'0'-9'1003,"0"-5"-847,0 12-103,0-5 0,-2 7 5,-3 0 0,1 5 0,-6 2-11,-3 2 0,4-4 0,0 6 0,0 0 0,0-2 0,1 5 0,-5-5 0,2 1-13,-1 1 0,3-6 0,-2 6-45,-1 2 0,-2-1 0,-2 1-23,0-3 1,5-6 0,2 3-136,2 0-571,-6-5 463,12 5 0,-7-5 277,8 3 0,0-3 0,0 5 0</inkml:trace>
  <inkml:trace contextRef="#ctx0" brushRef="#br0" timeOffset="3248">3207 369 7797,'-2'-9'-1561,"-3"4"1561,3 3 0,-12 9 0,5 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4.413"/>
    </inkml:context>
    <inkml:brush xml:id="br0">
      <inkml:brushProperty name="width" value="0.08571" units="cm"/>
      <inkml:brushProperty name="height" value="0.08571" units="cm"/>
    </inkml:brush>
  </inkml:definitions>
  <inkml:trace contextRef="#ctx0" brushRef="#br0">0 0 6447,'18'0'17,"-1"0"0,1 0 1,-1 0-48,0 0 1,1 0 0,-1 0 0,1 0-127,-1 0 1,-5 0 155,0 0 0,7 8 0,8 2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4.937"/>
    </inkml:context>
    <inkml:brush xml:id="br0">
      <inkml:brushProperty name="width" value="0.08571" units="cm"/>
      <inkml:brushProperty name="height" value="0.08571" units="cm"/>
    </inkml:brush>
  </inkml:definitions>
  <inkml:trace contextRef="#ctx0" brushRef="#br0">1 45 7475,'0'-17'-1263,"2"7"1100,3 4 310,-3 4 1,6 0 214,-8-3-341,0 3-29,0 9 0,0 5 0,0 11 0,0-3 29,0-3 0,-2 1 0,-2-1 0,-2 1-79,3-1 1,1 6-1,2 1 1,0-3-25,0-2 1,0-1-1,0-1-11,0 1 1,0-1-1,0 1 93,0-1 0,0 1 0,0-1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5.172"/>
    </inkml:context>
    <inkml:brush xml:id="br0">
      <inkml:brushProperty name="width" value="0.08571" units="cm"/>
      <inkml:brushProperty name="height" value="0.08571" units="cm"/>
    </inkml:brush>
  </inkml:definitions>
  <inkml:trace contextRef="#ctx0" brushRef="#br0">0 1 7569,'10'0'-1437,"-2"0"1437,-8 0 0,0 0 0,8 0 0,1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5.755"/>
    </inkml:context>
    <inkml:brush xml:id="br0">
      <inkml:brushProperty name="width" value="0.08571" units="cm"/>
      <inkml:brushProperty name="height" value="0.08571" units="cm"/>
    </inkml:brush>
  </inkml:definitions>
  <inkml:trace contextRef="#ctx0" brushRef="#br0">296 298 7429,'0'-10'-726,"0"2"0,-2 8 727,-4 0 1,-4 0 0,-7 0-1,-1 0 115,1 0 1,0 0-1,-3 0 1,-1 0-86,-2 0 1,-1 0-1,7 0 1,-1 2-22,1 4 1,1-2 0,3 5 0,3 1 1,2 0 1,1 0 0,3 3 0,-2-1 4,2 1 0,4-3 0,4 2 0,4 1-4,1 3 0,1-5 1,4 1-1,-1 0 2,7-3 1,-3 7-1,8-6 1,-1 1 1,-1 1 0,6-6 0,-4 3 0,2-1-3,4-4 1,-5-2 0,-1-2-1,-2 0-31,0 0 1,1 0 0,-7 0 0,1 0 23,-1 0 0,-5-6 0,-3-2 0,1 1 10,0-1 0,-6-6 0,3 3 0,-1-5-25,0-1 1,0-1-1,-6 1 1,-2-1-4,-4 1 1,2-1-1,-5 1 1,-1 1 0,0 5 0,-1-5 0,-7 5-20,1-5 0,-1 6 1,-1 5-1,-3 3-97,-1 2 1,0 0-1,5 0 1,1 0-227,-1 0 353,1 7 0,-1-5 0,1 6 0</inkml:trace>
  <inkml:trace contextRef="#ctx0" brushRef="#br0" timeOffset="600">1134 228 7421,'-17'-18'-471,"5"7"1,0 1 385,-1 2 0,-3-4 74,-1 7 0,5-1 0,1 6 9,-3 0 1,-7 0 0,-3 0-1,3 0 21,2 0 1,-5 2-1,1 2 1,2 1 39,1-1 1,9 0 0,-1 2-54,-2 6 0,7-3 0,1 3-1,4 2 0,4-5 1,4 1 14,5-2 0,5 3 0,3-5 0,3-2-2,1-2 0,0 4 0,-3 0 0,1 0-18,2 1 0,6-3 0,-5 6 0,-3 0-1,-2-1 1,5 1 0,-1 4 0,-4-3 7,-5 3 1,-4-4-1,-7 1-38,3 3 0,-2 1 0,-8 3 0,-3-3 32,-3-3 0,-2 3 0,-5-5 1,-3 2 7,-3-1 1,4-1-1,-5 2 1,5-6 13,1-4 1,-5 3 0,0 1 0,2-2 52,1-2 1,3-2 0,-1-2-41,1-4 1,7 2 0,4-7 0,4-3-25,2-1 0,0-3 0,2 1 0,4-1-57,6 1 1,9-3-1,4-1 1,2-2-68,4 1 1,2 3 0,2 3 0,-2 3-31,-4 1 1,4 6 0,-5-3 0,1 1 141,0 4 0,-8 2 0,4 2 0</inkml:trace>
  <inkml:trace contextRef="#ctx0" brushRef="#br0" timeOffset="1141">1518 210 7368,'0'-9'-604,"2"-5"0,2 6 601,2-2 31,0 7 7,-6-5 1,-8 8-1,-2 2-14,1 4 0,-5-3 1,6 7-1,1 0 28,-1 0 0,2-5 1,6 7-34,0 2 0,0-5 0,2 3-23,4 2 0,2-5 0,5 1 1,-1-2 23,1-4 0,3 0 0,1-1 26,1 3 1,-1 0 0,1-6 0,-1 0-23,1 0 0,5 0 0,0 0 0,-1 0-15,-3 0 1,-2 0 0,3 0 0,1 2 6,2 4 1,-5-4-1,-6 5 2,1 1 0,1-4 1,-1 6-1,-3 0 13,-2-1 1,0-3 0,-5 6-20,3 1 0,0 3 0,-6 1-1,0 1 1,0-7 0,0 1 0,0 2-16,0 1 1,0-3 0,-2-3-1,-4 1 17,-5 0 1,1-4 0,-2 3-1,-1-1 0,-3-4 0,-1 0 0,-3 0 1,-1 2-6,-2-2 1,-1-3-1,7-1 2,-1 0 1,1 0-1,0 0 1,-1 0 1,1 0 0,5-5-161,0-1 1,1-8 0,-5 3-194,5-5 0,-3-1 163,8-1 0,-2 6 182,3 1 0,3-1 0,-6-5 0</inkml:trace>
  <inkml:trace contextRef="#ctx0" brushRef="#br0" timeOffset="1551">1518 140 7350,'0'-11'-722,"0"-1"614,0 8 0,2-4 0,4 8 193,6 0 1,3 0 0,3-1-3,-1-5 0,1 4 0,-1-4 0,1 2-18,-1-2 0,1 4 1,-1-5-1,2 1-5,5 0 0,-3-2 1,6 4-1,0-2-49,1 3 0,-5-5 0,4 2 0,0 0-16,0-2 1,-3 6 0,3-3 0,-2 3-102,-4 2 1,-1 0-1,-3 0 1,1 0 105,-1 0 0,1 7 0,-1 3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3.043"/>
    </inkml:context>
    <inkml:brush xml:id="br0">
      <inkml:brushProperty name="width" value="0.08571" units="cm"/>
      <inkml:brushProperty name="height" value="0.08571" units="cm"/>
    </inkml:brush>
  </inkml:definitions>
  <inkml:trace contextRef="#ctx0" brushRef="#br0">14 193 7547,'0'-18'-274,"-7"9"0,5-7 0,-2 6 232,8 1 0,-1-7 0,7 5 0,0-3 0,-2 0 115,-1 3 1,7 1 0,-4-4-61,-1 3 0,7 7 0,-4-4 0,3 2 3,3 1 0,-1-1 0,0 6 0,1 0-22,-1 0 0,7 0 0,-1 0 0,-2 2-16,-1 3 1,-3-1 0,1 8 0,-1 0 5,1-3 1,-7 7 0,1-4 0,0 3-18,-3 3 0,-1-7 0,-8 1 0,0 1 25,0 3 1,0 1 0,0 1 0,0-1-16,0 1 1,0-7 20,0 1 0,0-10 2,0-2 0,2-2 0,2-10 1,2-1 1,-1-3 0,-5-1 0,2-1-2,4 1 0,-2-1 1,6 1-1,0 0 1,-1-1 1,3 3 0,5 1 0,1 4 0,-1 2 0,-3-3 0,1 5 0,5 2 54,-1 2 0,-5 2 0,-3 0 0,3 0-17,1 0 0,3 6 1,-3 2-1,-1 1-58,-2 5 1,-3 2 0,5 1-47,-2 1 0,-7-1 1,5 0-1,-2 1-61,-4-1 0,-2 1 0,0-1 25,4 1 0,-3-1 101,9 1 0,0-9 0,5-1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3.246"/>
    </inkml:context>
    <inkml:brush xml:id="br0">
      <inkml:brushProperty name="width" value="0.08571" units="cm"/>
      <inkml:brushProperty name="height" value="0.08571" units="cm"/>
    </inkml:brush>
  </inkml:definitions>
  <inkml:trace contextRef="#ctx0" brushRef="#br0">0 0 6102,'6'18'39,"0"-1"1,-2 1-98,-2-1 1,-2 1 0,0-1 0,2 0 27,4 1 0,-4-1 0,3 1 1,-3-1 29,-2 1 0,0-7 0,0 1 0,8 0 0,2 5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5.576"/>
    </inkml:context>
    <inkml:brush xml:id="br0">
      <inkml:brushProperty name="width" value="0.08571" units="cm"/>
      <inkml:brushProperty name="height" value="0.08571" units="cm"/>
    </inkml:brush>
  </inkml:definitions>
  <inkml:trace contextRef="#ctx0" brushRef="#br0">123 18 7569,'9'0'-609,"-1"0"0,-6 6 599,4 0 1,-6 5 0,2-3 7,-6 2 1,-10-6 0,3 1 0,-5-1 8,-1 2 1,-1-4 0,1 4 20,-1-4 0,7-2 0,1-2-21,2-4 0,2 2-54,6-7 1,10-1 22,7-6 0,1 7 0,5 1 0,-3 2 41,-3 4 1,1 2 0,-1 2 65,0 0 0,1 0 0,-1 0-35,1 0 0,-1 6 0,1 2 0,-3 2-47,-3 3 1,2-3 0,-7 2-1,1 1 4,0 3 0,-2 1 0,-6 1 3,0-1 1,-6 1 0,-2-1 0,-2 1 4,-3-1 1,-1 1-1,-1-1 8,-3 0 0,-1 1 0,-10-3-48,5-3 1,5 2 0,2-9-1,-1-1-20,1-2 1,5-2 0,0 0-32,-1 0 69,5 0 1,0-7 0,10-3 48,4 0 1,4-3-1,5 5 1,-1 0 93,-3 0 1,3 2-1,7 6-104,3 0 0,-1 0 0,-6 0 0,1 2 0,1 2 0,3 4 0,1 2-251,-2 3 176,-1 3 0,-3 1 45,1 1 0,-1-1 0,1 1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3.593"/>
    </inkml:context>
    <inkml:brush xml:id="br0">
      <inkml:brushProperty name="width" value="0.08571" units="cm"/>
      <inkml:brushProperty name="height" value="0.08571" units="cm"/>
    </inkml:brush>
  </inkml:definitions>
  <inkml:trace contextRef="#ctx0" brushRef="#br0">1 210 6983,'17'0'-552,"1"0"557,-1 0 0,6 0 1,1 0-1,-3 0 25,-2 0 1,1 0 0,1-2-1,2-2-1,-1-2 1,3 1 0,-2 5-1,-1-2-38,-3-4 1,4 4 0,1-4 0,-3 4-124,-2 2 1,-1 0-1,-1 0-84,1 0 0,-7 0 216,1 0 0,-8 0 0,4 0 0</inkml:trace>
  <inkml:trace contextRef="#ctx0" brushRef="#br0" timeOffset="234">280 70 7498,'-12'0'-367,"1"0"1,7 8 309,-2 4 1,4 3-1,2 3 52,0-1 1,0 1 0,2-1-1,2 1-17,2-1 0,0 0 0,-6 1-32,0-1 1,5 1-1,1-1-122,-2 1 0,0-7 176,2 1 0,-4 0 0,6 5 0</inkml:trace>
  <inkml:trace contextRef="#ctx0" brushRef="#br0" timeOffset="712">594 105 7316,'10'-10'-467,"0"-3"1,-4 7 453,5 2 0,-1 2 0,2 2 13,1 0 1,-3 0 0,2 0 33,1 0 1,1 2-1,-1 4-21,-1 6 0,0 1 0,3 1-1,-3-3 1,1 1-1,-7 6-22,-2-1 1,-2-5-1,-2-1-7,0 3 0,0-4-8,0 1 48,0-7 0,0 2 0,0-12-21,0-5 0,0-5 1,0-1-7,0-1 0,0 1 1,2-1-1,2 1-25,2-1 0,7 1 0,-1-1 1,3 3 6,3 3 0,-1-1 0,1 5 46,-1-2 0,1 6 0,-1-2 1,1 4 19,-1 2 1,-5 0 0,-1 0-1,3 2-5,2 4 0,1-2 0,0 8-78,1 1 0,-1 3 0,-1 1 0,-2 1-78,-3-1 1,-5 1 0,4-1 0,-3 1 116,-3-1 0,-2 1 0,6-1 0,2 0 0</inkml:trace>
  <inkml:trace contextRef="#ctx0" brushRef="#br0" timeOffset="1191">1415 315 7569,'-17'-6'-452,"-1"0"1,7-2-125,-1 3 373,8 3 163,-4-6 0,7 2 79,-5 0 1,4-7 130,-4 1 0,4 2-162,2-1 1,2 7 0,4-2-32,5 4 0,5 2 0,1 0 17,1 0 0,-1 0 0,1 0 0,-3 2-3,-3 4 1,2-2 0,-7 5-1,1 1 12,0 0 1,-2 1-1,-6 7 10,0-1 1,-6 1 0,-2-1 0,-2-1-5,-3-5 1,-3 5 0,-1-4-1,-1 3 19,1 3 0,-1-3 0,1-1 0,-1-5-12,1-1 1,0 4 0,-1-6 9,1-3-55,-1 7 28,8-8 0,10 4 1,12-10-1,4-2 17,1 2 0,1 0 0,-1 1 0,0-3-14,1 2 0,5 2 0,0 2 1,-1 0-14,-3 0 1,-1 0 0,-1 0-1,1 0-151,-1 0 1,1 0 161,-1 0 0,0 0 0,1 0 0</inkml:trace>
  <inkml:trace contextRef="#ctx0" brushRef="#br0" timeOffset="1425">1782 158 7350,'2'-16'-960,"4"4"952,5 7 0,5 3 0,1 2 0,1 0-6,-1 0 0,1 0 0,-1 2 0,1 1-49,-1 3 1,1 0 0,1-4-1,2 2 63,3 2 0,7 0 0,-4-6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2.222"/>
    </inkml:context>
    <inkml:brush xml:id="br0">
      <inkml:brushProperty name="width" value="0.08571" units="cm"/>
      <inkml:brushProperty name="height" value="0.08571" units="cm"/>
    </inkml:brush>
  </inkml:definitions>
  <inkml:trace contextRef="#ctx0" brushRef="#br0">11 35 7449,'-10'0'-1021,"16"-2"1133,11-4 0,-1 4 0,-5-4 0,1 3-77,-2-3 1,5 4 0,-3-4-40,3 4 1,3 2 0,-1 0-76,1 0 1,-1 0 0,1 0 0,-1 0-64,1 0 0,1 0 0,2 0 0,3 0 142,-3 0 0,-9 0 0,11 0 0,-4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2.502"/>
    </inkml:context>
    <inkml:brush xml:id="br0">
      <inkml:brushProperty name="width" value="0.08571" units="cm"/>
      <inkml:brushProperty name="height" value="0.08571" units="cm"/>
    </inkml:brush>
  </inkml:definitions>
  <inkml:trace contextRef="#ctx0" brushRef="#br0">0 53 7373,'18'0'-413,"-1"0"1,1-2 351,-1-4 0,1 4 0,-1-4 0,1 4 20,-1 2 0,2 0 1,3-2-1,3-2 41,2-2 0,-5-7 0,3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17.213"/>
    </inkml:context>
    <inkml:brush xml:id="br0">
      <inkml:brushProperty name="width" value="0.08571" units="cm"/>
      <inkml:brushProperty name="height" value="0.08571" units="cm"/>
    </inkml:brush>
  </inkml:definitions>
  <inkml:trace contextRef="#ctx0" brushRef="#br0">369 17 6076,'0'8'633,"0"-2"-127,0-12-372,-7 5-76,5-6-28,-12-1 0,10 7 0,-6-5-35,-3 4 1,4 2-1,-1 0-18,-3 0 1,-1 0 0,-2 0-1,0 0-15,0 0 0,0 0 1,0 0-1,0 0 30,0 0 1,0 0 0,0 2-1,0 2 4,0 1 0,0 2 1,0-1 34,-1 4 0,1 3 0,2-1 0,4-1 0,2-6 0,8 6-14,0 1 0,0-3-15,0 2 0,8-6-2,2 6 0,4-7 1,2 1-1,1-3-24,-1-2 0,0 0 1,0 0-1,0 0 5,0 0 0,0 0 1,0 0-1,0 0-19,0 0 0,0 0 0,0 0 0,0-2-2,0-3 1,-5 3 0,-1-3 0,3 1 1,1-1 1,-3 3-1,-1-3 23,3 3 1,-4-4 114,2 1-46,-8-7 1,6 10 0,-5-5 15,1 0-42,0 5-25,-5-5 15,0 7 91,0 0-22,0 7 1,0-4 1,0 8 0,0 0-1,0 5 0,0 0 1,2 0-1,3 0 1,-3 0 0,4 0-20,-5 0 0,-1-5 0,0-1-25,0 3 0,0 1-20,0 2 1,0 0-1,0 0-122,0 0 1,0-5-450,0 0-336,0-8 883,0 4 0,0 0 0,0 2 0</inkml:trace>
  <inkml:trace contextRef="#ctx0" brushRef="#br0" timeOffset="597">770 129 7830,'-16'0'-1450,"0"0"2017,0 0-401,0 0 0,2 2-168,3 3 0,2-3 0,6 5 17,-3 0 1,1 2 5,5 7 1,0 0 0,0 0 15,0 0 0,0-5 0,0-1 6,0 3 0,7-1 0,2 1-27,0-3 0,3-4 1,-5 3-1,2-2 4,4-4 1,1-1 0,2-2 0,0 0-6,0 0 0,0 0 0,0 0-29,0 0 1,0 0 0,0-2 0,0-1 17,0-2-47,0-8 51,0 11-33,0-12 0,1 7 1,-3-6-1,-4 3-2,-4-3 1,1 4-1,-2-1 27,-1-3 1,-2 4 31,-2-1 1,-2 1 0,-4-2-17,-4 6 0,-4-3 1,-2 3-12,-1 2 0,1 1 0,0 0 0,0-2-37,0-1 0,0 0 1,0 5-1,-2 0-202,-3 0 0,3 0 234,-3 0 0,-4 0 0,0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5.327"/>
    </inkml:context>
    <inkml:brush xml:id="br0">
      <inkml:brushProperty name="width" value="0.08571" units="cm"/>
      <inkml:brushProperty name="height" value="0.08571" units="cm"/>
    </inkml:brush>
  </inkml:definitions>
  <inkml:trace contextRef="#ctx0" brushRef="#br0">1 18 6114,'11'0'152,"1"0"0,-6 0-118,6 0 1,-7 0-1,7 0 1,2 0 0,1 0 1,3 0 0,-1 0 0,1 0-94,-1 0 0,6 0 1,1 0-1,-3 0-156,-2 0 1,5 0 213,-1 0 0,8-7 0,-4-3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5.919"/>
    </inkml:context>
    <inkml:brush xml:id="br0">
      <inkml:brushProperty name="width" value="0.08571" units="cm"/>
      <inkml:brushProperty name="height" value="0.08571" units="cm"/>
    </inkml:brush>
  </inkml:definitions>
  <inkml:trace contextRef="#ctx0" brushRef="#br0">123 193 7471,'12'-12'-1193,"-1"1"1167,-7 7 1,2-4 0,-12 8 0,-6-2 96,-3-4 1,-3 4 0,1-3 17,0 3 0,5-4 0,0 0-103,-1 2 40,5 2 1,-2-4-25,4 1 0,4-9-144,-3 2 1,3-3 119,2-3 1,7 7-1,5 1 64,4 2 1,1-3 0,1 5 0,-1 2-1,0 2 1,-5 2 0,0 0 0,1 0 16,3 0 1,1 2 0,1 2 36,-1 2 0,1 7-93,-1-1 0,-1 3 0,-5 3 0,-5-1-2,-4 1 0,-2-1 0,0 1 0,0-1-6,0 1 0,0 5 1,-2 0-1,-2-1-25,-2-3 0,-7-2 0,1 1 0,-3-1 19,-3 1 0,7-7 0,-1 1 1,-2 0-32,-1-3 0,-8 1 0,-1-6 0,3 2-5,2-2 1,7-2-1,0-2 34,-1 0 1,-1-2 0,2-4 4,7-6 1,3 3 0,2-3 41,0-2 1,7 5 0,5-1 0,4 2 28,1 4 0,1 2 0,-1 2 0,0 0-29,1 0 1,-1 2-1,1 2 1,1 4 17,5 2 0,-5-5 0,6 7 0,-2 2-82,1 1 1,5 1-1,-6-3 1,0-1 29,3 1 0,-7 3 0,6 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4.568"/>
    </inkml:context>
    <inkml:brush xml:id="br0">
      <inkml:brushProperty name="width" value="0.08571" units="cm"/>
      <inkml:brushProperty name="height" value="0.08571" units="cm"/>
    </inkml:brush>
  </inkml:definitions>
  <inkml:trace contextRef="#ctx0" brushRef="#br0">0 16 7569,'0'-10'-561,"0"5"0,0 10 647,0 7 0,2-2 0,2 1 0,2 3-12,-2 2 0,-2 1 1,0-1-1,1-3-53,3-1 1,0-1 0,-6 7 0,0-1 0,0 1 0,6-1 0,0 1-211,-2-1 0,0 1 0,-1-1-85,3 1 1,0-7 273,-6 1 0,8-8 0,2 3 0</inkml:trace>
  <inkml:trace contextRef="#ctx0" brushRef="#br0" timeOffset="496">349 69 7197,'0'-10'-1116,"0"0"1246,0 4 0,2 4 1,4-3-1,6 3-109,3 2 0,-3 0 0,0 0 0,1 0 7,3 0 1,1 0 0,1 0-74,-1 0 0,1 0 0,-1 0 17,1 0 1,-1 0 0,1 0 31,-1 0 0,-5-2 0,-1-2 1,3-2 44,1 2 0,-3 2 0,0 2-5,1 0 1,-3 0 0,2 0-1,1 0 0,-3 0 0,2 0-25,1 0 0,-5 8 16,-2 4 1,-4 3 0,-2 3-6,0-1 1,0 0 0,0 1-11,0-1 0,0 1 0,0-1 1,0 1-37,0-1 0,-2 1 0,-2-1 1,-2 1-135,2-1 0,0 1 0,0-1 0,-1 0 18,1 1 1,2-1 0,2 1 0,2-3-188,3-3 319,-3-4 0,22 0 0,-5 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3.850"/>
    </inkml:context>
    <inkml:brush xml:id="br0">
      <inkml:brushProperty name="width" value="0.08571" units="cm"/>
      <inkml:brushProperty name="height" value="0.08571" units="cm"/>
    </inkml:brush>
  </inkml:definitions>
  <inkml:trace contextRef="#ctx0" brushRef="#br0">1 158 6735,'17'0'-275,"-5"0"0,0 0 374,1 0 1,3 0 0,1 0-13,1 0 1,-1 0 0,1 0 0,1 0-62,4 0 0,-1 0 0,7 0 1,0 0-28,-2 0 1,6 0 0,-4 0 0,2 0-48,-2 0 1,2 0-1,-6 0 1,1 0-101,-1 0 1,-2 0-1,-5 0-163,-1 0 311,-7 0 0,-2 0 0,-8 0 0</inkml:trace>
  <inkml:trace contextRef="#ctx0" brushRef="#br0" timeOffset="303">315 1 7108,'10'17'48,"-4"0"1,-4 1 0,0-3-1,1-1-142,3-2 1,0 5 0,-4 6 0,2-1 49,2-3 1,0-1 0,-6 1 0,0 2-40,0 3 0,0-1 0,0-6 1,0 1-44,0-1 0,0 1 0,0-1 0,0 1 126,0-1 0,7 1 0,3-1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2.986"/>
    </inkml:context>
    <inkml:brush xml:id="br0">
      <inkml:brushProperty name="width" value="0.08571" units="cm"/>
      <inkml:brushProperty name="height" value="0.08571" units="cm"/>
    </inkml:brush>
  </inkml:definitions>
  <inkml:trace contextRef="#ctx0" brushRef="#br0">0 50 7471,'0'-11'-280,"0"-1"0,0 6-99,0-5 454,0 7 1,0-2-38,0 12 0,0-2 1,0 7-11,0 3 1,0 3 0,0 5 0,0 1-25,0-2 1,0-1 0,0-3 0,0 3-87,0 3 1,0-4 0,0 5 35,0-5 1,6-2 0,2 1-106,1-1 0,-3-1 0,6-4 151,1-7 0,3 5 0,1 0 0</inkml:trace>
  <inkml:trace contextRef="#ctx0" brushRef="#br0" timeOffset="461">454 85 6984,'-17'0'-306,"-1"0"298,1 0 0,-1 6 0,1 2 0,-1 2-26,1 3 1,5-3 0,1 2 57,-3 1 0,6-3 1,2 2 16,4 1 1,2-3-1,2 0 1,4-1-18,6 1 1,-2-4 0,1 3-1,3-1 22,1-4 0,3 0 0,-1 0 0,1 2-34,-1-2 0,1-3 1,-1-1-1,1 0-53,-1 0 0,0-1 0,1-3 32,-1-2 0,-1-8 0,-2 3-15,-3-5 1,-7-1-1,2-1-18,-4 1 0,-4-1 0,-4 3 0,-6 1-22,-3 2 0,-3 7 1,1-5-1,-1 0-50,1 1 1,-6 5-1,-1-2 1,3 4-54,2 2 167,1 0 0,1 8 0,-1 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6.674"/>
    </inkml:context>
    <inkml:brush xml:id="br0">
      <inkml:brushProperty name="width" value="0.08571" units="cm"/>
      <inkml:brushProperty name="height" value="0.08571" units="cm"/>
    </inkml:brush>
  </inkml:definitions>
  <inkml:trace contextRef="#ctx0" brushRef="#br0">1 36 7486,'8'-10'-300,"-5"2"1,7 6 193,-2-4 0,5 4 0,-1-3-51,4 3 0,1 2 0,1 0 157,-1 0 0,1 0 0,-1 0 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6.819"/>
    </inkml:context>
    <inkml:brush xml:id="br0">
      <inkml:brushProperty name="width" value="0.08571" units="cm"/>
      <inkml:brushProperty name="height" value="0.08571" units="cm"/>
    </inkml:brush>
  </inkml:definitions>
  <inkml:trace contextRef="#ctx0" brushRef="#br0">0 0 7471,'0'10'-621,"2"0"0,4-6 621,5 1 0,5 1 0,1-6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7.415"/>
    </inkml:context>
    <inkml:brush xml:id="br0">
      <inkml:brushProperty name="width" value="0.08571" units="cm"/>
      <inkml:brushProperty name="height" value="0.08571" units="cm"/>
    </inkml:brush>
  </inkml:definitions>
  <inkml:trace contextRef="#ctx0" brushRef="#br0">173 122 7020,'-17'0'-899,"5"0"905,0 0 1,7 0-1,-7 0 28,-2 0 1,5 0 0,-3 0 66,-2 0 0,-1 0-69,-3 0 1,3-2-30,3-3 0,6-5 0,12-6-13,6 5 0,3-3 0,5 6 1,3 1 9,6-1 0,-4 2 1,1 6-1,-3 0 57,0 0 1,0 0-1,-5 0 1,-1 0-43,1 0 1,-3 2-1,-1 2 1,-4 4-77,-3 1 0,5-3 1,-6 6 39,-2 1 1,-2 3 0,-4 1 7,-4 1 0,-4-3 0,-7-1 0,-1-2 18,1 1 1,-3 1 0,-1-1-1,-2-1 26,1 2 1,3-5 0,4 3 0,1 0 25,2-3 0,3 7 118,-3-5-73,4-3 0,10 6 0,4-8-16,6-3 0,3-1 0,3-2 0,1 0-39,4 0 0,-1 0 0,5 0-68,-2 0 47,6 0 1,-12 0 0,7 0 0,-3 0-45,0 0 0,1 0 0,-7 0 0,0 0-402,1 0 0,-1 0 66,1 0 0,-1 0 354,1 0 0,-1-7 0,1-3 0</inkml:trace>
  <inkml:trace contextRef="#ctx0" brushRef="#br0" timeOffset="391">889 52 7492,'-8'-9'-331,"4"1"0,-7 8 176,-3 0 0,5 0 0,-1 2 0,0 2 138,0 2 1,5 7 112,-7-1 1,8-2-1,-2 1-68,4 3 1,8-4-1,2-1 1,2-1-10,3-4 1,5 4 0,3-1 0,2 1-2,-1 0 1,-1 4-1,0-5 1,3 1 11,-3 0 0,-2 3 1,-1-3-17,-1 2 1,1 2-24,-1 5 0,-5-1 0,-2-3 5,-3-1 0,-3-2 0,-10 3-17,-5-1 1,-5-8 0,-1 3 0,-1-1-11,1 0 0,-6 0 1,-1-6-1,3 0-71,1 0 0,3 0 1,0 0-1,-1 0 102,1 0 0,7 0 0,-13-8 0,3-2 0</inkml:trace>
  <inkml:trace contextRef="#ctx0" brushRef="#br0" timeOffset="566">924 35 7569,'10'-8'75,"-3"6"1,1-11-237,4 7 1,3 0 0,3 6 0,1 0-70,5 0 1,1 0 0,6 0 229,-2 0 0,0 0 0,6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01.744"/>
    </inkml:context>
    <inkml:brush xml:id="br0">
      <inkml:brushProperty name="width" value="0.08571" units="cm"/>
      <inkml:brushProperty name="height" value="0.08571" units="cm"/>
    </inkml:brush>
  </inkml:definitions>
  <inkml:trace contextRef="#ctx0" brushRef="#br0">35 10 7131,'0'-9'-760,"0"14"814,0 13 0,0 9 0,-2-4 0,-1-1-56,-3-3 1,0-2 0,4 1 0,-2-1 86,-2 1 0,0-1 0,6 1-55,0-1 0,0 1 1,0-1-26,0 1 0,6-1 0,2-1 0,2-5-11,3-5 0,3 2 0,1-2 1,1-1-146,-1 3 1,6-6 0,1 4 0,-1-4-363,2-2 513,2 0 0,1 0 0,-3 0 0</inkml:trace>
  <inkml:trace contextRef="#ctx0" brushRef="#br0" timeOffset="262">437 185 7405,'-12'-12'-280,"1"1"1,-1 7 0,-5-2 316,-1 4 1,7 4 0,1 4-47,2 5 1,2 5 0,6 1 55,0 1 0,0-1 1,0 1-1,2-1-9,4 1 0,4-7 1,7-1-1,1 0-21,-1-1 1,1-5 0,-1 2 0,-1-2-11,-5 2 0,5-4 1,-5 4-5,5-5 1,1-8-1,1-5-17,-1-3 1,-7-3-1,-4 1 1,-2-1-148,1 1 1,-3-1 0,2 1-47,-8-1 0,1 7 0,-9 1 0,-2 2 207,-1-5 0,-3 11 0,1-6 0</inkml:trace>
  <inkml:trace contextRef="#ctx0" brushRef="#br0" timeOffset="573">978 167 7569,'-17'0'-353,"5"0"0,1-2 1,-3-1-1,-1-3 326,-3 2 0,1 2 0,-1 2 0,1 0 30,-1 0 1,-5 0-1,0 0 567,1 0-490,3 0 1,9 8 0,4 3-37,4 5 0,4 5 1,4 1-1,6-3-5,3 2 1,3 1-1,-1-5 1,1 3-35,-1 3 1,-5-4 0,-2 4-84,-3-3 0,-1-3 0,-8-1-57,-4-4 0,-5 1 0,-13-5 135,-5 2 0,-11 1 0,-5 7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00.661"/>
    </inkml:context>
    <inkml:brush xml:id="br0">
      <inkml:brushProperty name="width" value="0.08571" units="cm"/>
      <inkml:brushProperty name="height" value="0.08571" units="cm"/>
    </inkml:brush>
  </inkml:definitions>
  <inkml:trace contextRef="#ctx0" brushRef="#br0">1 260 7569,'9'-17'-10,"-1"5"-128,-8 0 172,8 1 0,0-7-117,3 1 151,5 7-110,-14 2 1,6 10 5,-8 4 0,-2 4 16,-4 7 0,4 1 1,-4-1 16,4 1 1,4-7 0,4 1 2,6 1 1,3-5-1,2 0 17,1 0 1,-1-4-1,1 5 1,-1-1 34,1-4 0,-1-2 1,3-2-1,1 0-7,2 0 1,1 2-1,-7 2 1,2 2-5,5-3 0,-5 1 1,4 2-46,-3 6 1,-5-3-1,-1 1 1,-4 0-32,-3 0 1,-1-5 0,-4 7-20,4 2 1,-4 1 0,2 1 23,-8-5 1,-6 5-1,-7-6-79,-1-1 1,1 5 0,-1-6-1,1-1 7,-1 1 0,1-2 1,0-6-1,-1 0-49,1 0 1,-7 0 0,-1 0 0,0 0 150,0 0 0,-4-2 0,5-4 0,-7-4 0,4-7 0</inkml:trace>
  <inkml:trace contextRef="#ctx0" brushRef="#br0" timeOffset="453">88 173 7569,'10'-8'-418,"-1"6"0,-5-6 366,2 1 1,8 5-1,-3-4 1,5 4 110,1 2 1,7 0-1,1 0 1,2 0-84,4 0 1,2 0-1,2 0 1,0 0-41,0 0 0,-2 0 1,-2 2-1,-2 2-3,2 1 0,-6 1 0,0-6 0,-1 0 1,-1 0 0,0 0 0,-3 0 0,1 0 66,2 0 0,3-2 0,-5-2 0,2-3 0,-1-3 0,3 0 0,-2-3 0,-2 1 71,-1-2 0,-3 5 0,1-3 42,-1-1 1,-1 3 0,-3 0-1,-3 0-15,-2 1 1,0 5-19,-3-2 0,-3 6-51,4 6 0,-4 4 0,-2 9 1,0 2 10,0 3 0,-2 7 0,-2-2 0,-2 4-12,3 2 1,-5 0-1,0 0 1,0-1 4,1 1 1,-1 6 0,4 0 0,-4-2-38,-2-2 1,5 3 0,-5 1-1,2-2-40,4-2 0,-4-8 0,3 0 0,1 0-104,2-2 1,2 0-1,-2-5-152,-4 1 1,4 0 55,-4-5 244,4-9 0,-5-1 0,-3-8 0</inkml:trace>
  <inkml:trace contextRef="#ctx0" brushRef="#br0" timeOffset="612">699 470 7569,'-7'-18'-48,"5"7"68,-4-1-359,-4 0 26,8-5-24,-6 7 1,16 2 336,4 8 0,3 8 0,3 2 0</inkml:trace>
  <inkml:trace contextRef="#ctx0" brushRef="#br0" timeOffset="750">1083 574 7530,'10'0'-1363,"0"0"939,-4 0 424,3 0 0,9 0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30.877"/>
    </inkml:context>
    <inkml:brush xml:id="br0">
      <inkml:brushProperty name="width" value="0.08571" units="cm"/>
      <inkml:brushProperty name="height" value="0.08571" units="cm"/>
    </inkml:brush>
  </inkml:definitions>
  <inkml:trace contextRef="#ctx0" brushRef="#br0">401 33 6606,'0'-9'191,"2"2"-547,3 7 402,-3 0 253,5 0-134,-7 0 1,0 1-72,0 5 1,0-3-1,0 8-33,0 1 1,0 3-1,0 1-35,0 0 0,0-6 1,0 1-1,0 2 15,0 1 0,0-3 0,0-1 0,0 3 32,0 1 0,0 2 0,0 0 1,2-2 2,3-3 0,-3 3 0,3-3 4,-3 3 1,-2 2 0,2-2-133,3-3 0,-3 3-84,3-3 0,-3-2-390,-2 2 156,0-8 0,-2 4 73,-3-7 1,1 0 296,-6 0 0,-1 0 0,-5 0 0</inkml:trace>
  <inkml:trace contextRef="#ctx0" brushRef="#br0" timeOffset="630">16 49 7288,'-9'0'-650,"2"0"1,9 0 1321,3 0-486,-3 0 1,12 0-83,-3 0 0,-2 0 1,1 0-95,3 0 1,1 0 0,4 0 0,2 0 4,1 0 0,0 0 0,-3 0 0,2 0 4,1 0 0,6 0 1,-4 0-1,2 0 23,4 0 0,-1-6 1,1 1-1,-3 1 7,3 3 1,1-1 0,2-2 0,-2-1-9,-3 1 0,-2 3 0,-5 1 0,1 0-15,-1 0 1,-3 0-1,0 0 1,-1 0 20,0 0 1,0 0-1,0 0-31,0 0 1,-6 0-139,1 0-291,0 0-143,5 7 0,-6-6 172,1 5 384,-7-4 0,10-2 0,-5 0 0</inkml:trace>
  <inkml:trace contextRef="#ctx0" brushRef="#br0" timeOffset="1330">1058 385 7919,'11'0'-606,"0"0"1,-6-5-1,6 0 759,1 1 0,-3 2 1,2 2-128,1 0 1,-3-1 7,2-5 1,-2 3 0,3-6 51,-1 2 0,-7-6-40,1 2 1,-3 3-53,-2-3 1,0 0-49,0-5 29,0 7 1,-2-3 26,-3 6 0,1 1 0,-7 5 81,-1 0 0,3-5 28,-2-1 0,1 1-48,-7 5 1,3 2 0,2 1 0,1 3-35,-1-3 1,-1 1-1,1-1 1,1 3 1,-2-3 0,5 4 0,-3-1 0,0-1 20,2 2 0,0-3 0,6 7 37,-3 1 0,-4-3 0,4 2 26,3 1 0,1-3 1,2 2-57,0 1 1,0-3 0,2 0 0,3-2-19,6-3 1,-2 3 0,2-2 0,1-1-66,2-3 1,2 5-1,0-1 1,2-1-319,4-3 1,-3-1-1,6 0 1,-2 0-362,-3 0 704,5 0 0,0 0 0,7 0 0</inkml:trace>
  <inkml:trace contextRef="#ctx0" brushRef="#br0" timeOffset="2029">1748 161 8316,'-11'0'-78,"0"0"-128,-1 0 0,3 0 0,-2 0 0,-1 0-10,-2 0 1,-1 2-1,3 1 1,1 3 210,-1-3 1,-2 1 0,-2-1 172,-1 3 1,1 4 30,0-4-45,8 6 0,0-8-136,8 6 1,8-4 0,2 3-24,4-2 0,-3-2 1,0-5-1,1 0 17,3 0 1,1 0-1,0 0 1,0 0-5,0 0 0,0 0 0,0 2 0,0 1 53,0 3 1,-5-1 0,-1-3-59,3 3 0,-1-1 0,1 5-56,-3-2 0,-6 5 57,1-1 1,-3 3-158,-2 2 129,0 0 1,-7-1 39,-4-5 1,-3 3 0,-2-8 0,0-1 9,0-3 0,0 5 0,0-1 0,-2-1-9,-3-3 0,8-1 0,-3 0 0,2 0-10,0 0 0,-2 0 0,-1 0-46,1 0 1,0 0-17,0 0 0,2-7-26,3-3 1,4 1-516,7-2 596,0 7 0,7-10 0,2 5 0</inkml:trace>
  <inkml:trace contextRef="#ctx0" brushRef="#br0" timeOffset="2708">2085 1 6170,'0'10'539,"0"1"0,0 0-399,0 5 1,0 0 0,1-2-27,5-3 0,-4 3 0,3-3-36,-3 3 0,-2 2 0,0 0-89,0 0 1,0 0-1,0 0 102,0 0 1,0 0 0,0 0 4,0 0 0,0-5 1,0 0-5,0 1 0,1 0 1,3 1-55,1-2 0,1-6 0,-6 6-50,0 1 1,0-3-1,0 2 33,0 1 0,5-3 0,0 2 14,-1 1 0,-1-5 0,1 1-16,1-1 1,3-6-78,-3 5 1,-2-4 0,8-2-58,2 0 0,-4 0 0,1 0-294,3 0 1,-4-6-118,1 1-94,1-8 1,-2 4 619,-4-7 0,-10 8 0,-4 0 0</inkml:trace>
  <inkml:trace contextRef="#ctx0" brushRef="#br0" timeOffset="3129">2037 241 5921,'10'-5'431,"1"-1"1,0 1-1,5 5-354,0 0 1,-6 0 0,1 0 0,2-2-136,1-3 0,2 3 0,0-3 0,0 3 50,0 2 1,0 0 0,0 0-164,0 0 0,-5 0 0,-1 0 171,3 0 0,1 7 0,2 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9.365"/>
    </inkml:context>
    <inkml:brush xml:id="br0">
      <inkml:brushProperty name="width" value="0.08571" units="cm"/>
      <inkml:brushProperty name="height" value="0.08571" units="cm"/>
    </inkml:brush>
  </inkml:definitions>
  <inkml:trace contextRef="#ctx0" brushRef="#br0">122 255 7569,'-1'-10'-446,"-5"4"1,2 4 393,-8 2 0,1 0 0,-5 2 23,4 4 1,-1-2 0,5 6 62,-2-3 1,1 7 0,-3-2 7,6 3 1,4-3 0,2-1 4,0 3 0,0-4 1,0 1-51,0 3 0,2-4 0,4-1-6,6-1 1,3 4 0,3-6-13,-1-2 0,1-3 0,-1-1-48,0 0 1,1 0 17,-1 0 1,-1-1 0,-3-3 2,-1-2 1,-8-2 51,2 2 0,-4 2-27,-2-7 81,0 7 0,0-2 0,0 12 68,0 5 1,2-1-73,4 2 0,3-1 0,9 5-30,-1-4 0,-5-3 1,-1-5-20,3 2 0,2 0 0,1-6 1,0 2-11,1 4 1,1-4 0,3 3 0,1-3-7,-2-2 0,5 0 0,-3-2 0,0-2-6,2-1 1,-5-9 0,3 2 0,-5-3-47,-7-3 0,3 1 0,-6 0 0,-1-1 37,1 1 0,-2-7 1,-6-1-1,0 0-16,0 0 0,0-4 0,0 3 0,0 1 17,0 0 1,-6 0-1,0 3 1,2-1 55,2 2 0,2 1 43,0 3 0,0 5-80,0 0 16,0 9 1,0 3-1,0 11 9,0 5 0,0 1 1,0 1-1,2-1 68,4 1 0,-4 5 0,4 2-58,-4 2 0,4-5 1,1 3-1,1-2 0,2 0-11,0-1 1,-5-3 0,5-1 0,0-1-233,0 1 1,1-1-234,7 1 447,-1-1 0,1 0 0,-1 1 0</inkml:trace>
  <inkml:trace contextRef="#ctx0" brushRef="#br0" timeOffset="401">577 150 6441,'15'-2'20,"-3"-4"1,3 4-1,-3-4 64,3 5 1,3-1 0,-1-2-3,1-2 0,-1 0 0,1 6-25,-1 0 0,1 0 0,-1 0 10,1 0 0,-1 0 1,0 0-237,1 0 0,-6 0 0,-3 2-502,-1 4 671,6-4 0,-5 13 0,9-5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1.948"/>
    </inkml:context>
    <inkml:brush xml:id="br0">
      <inkml:brushProperty name="width" value="0.08571" units="cm"/>
      <inkml:brushProperty name="height" value="0.08571" units="cm"/>
    </inkml:brush>
  </inkml:definitions>
  <inkml:trace contextRef="#ctx0" brushRef="#br0">3563 262 7569,'10'0'-525,"-2"0"1,-6 0 518,3 0 0,5 0 18,8 0 0,-1 0 0,0 0 0,-1-2-11,-4-3 1,3 3 0,-3-4-44,3 4 0,-3 2 42,0 0 0,-1 0 0,7 0 0</inkml:trace>
  <inkml:trace contextRef="#ctx0" brushRef="#br0" timeOffset="141">3738 420 7445,'17'0'-666,"1"0"1,1 0 665,4 0 0,5 0 0,6 7 0,1 3 0</inkml:trace>
  <inkml:trace contextRef="#ctx0" brushRef="#br0" timeOffset="-580">2865 18 6857,'-18'2'-235,"1"4"1,5-4-1,2 5 239,3 1 1,-5-4 0,6 8 43,2 1 1,-4 3 0,3 1-1,1 1-13,2-1 0,2 1 0,0-1 0,0 1-7,0-1 0,0 0 1,0 1-1,0 1-23,0 5 0,8-5 0,1 4 0,3-1-1,0 1 0,-7-2 1,7 6-1,0-1 0,-3-5 0,7 4 1,-6-1-1,1-3-7,1-2 0,-8-1 1,3-1-1,-1 1 1,0-1 0,0 1 0,-6-1 4,0 1 0,-2-3 1,-2-1-1,-4-5 15,-1-1 1,-1 0 0,-4-4-1,3 2-9,-3-3 0,-1-1 0,-3-2 0,1 0-18,-1 0 0,1 0 1,-1 0-1,1-2-165,-1-3 1,7 1-1,-1-8-6,-1-1 0,3-3 181,-2-1 0,8-1 0,-3 1 0</inkml:trace>
  <inkml:trace contextRef="#ctx0" brushRef="#br0" timeOffset="-318">2568 367 6845,'0'-11'-52,"2"1"0,3 2 22,7 4 0,-2 2 0,1 2 1,3 0-46,2 0 1,1-2 0,0-2 0,1-1-36,-1 1 0,1 2 0,-1 2 110,1 0 0,-1 8 0,1 1 0</inkml:trace>
  <inkml:trace contextRef="#ctx0" brushRef="#br0" timeOffset="-2063">1572 454 7569,'-11'-5'-333,"-1"-1"287,8 0 1,-6 6-24,5 0 214,-5 0-41,0 0-149,2 0 1,10 0-327,4 0 1,4 0 370,7 0 0,9 0 0,1 0 0</inkml:trace>
  <inkml:trace contextRef="#ctx0" brushRef="#br0" timeOffset="-1288">1607 420 7569,'-12'0'-997,"1"0"923,7 0 0,-6 1 88,4 5 1,5 4 19,-5 7 1,4 1 0,4-3-4,4-3 1,-3-2 0,9-6 0,2 3-9,1 3 1,-3-6 0,-1 2-1,3-4-32,2-2 0,1 0 0,0 0 1,1 0-7,-1 0 1,7 0-1,-1-2 1,-2-2 7,-1-2 1,-3-7 0,1 3 0,-1-2 6,1 1 1,-7-1-1,-1-6 1,-2 1-3,-4 0 1,-4-1 0,-4 1 4,-2-1 0,-8 3 0,3 1 0,-5 2-5,-1-1 1,-1 5 0,1 0 0,-3 2-26,-3 1 1,4-1 0,-7 6 0,3 0-89,0 0 1,0 0-1,5 2-85,1 4 200,7 3 0,-6 9 0,7-1 0</inkml:trace>
  <inkml:trace contextRef="#ctx0" brushRef="#br0" timeOffset="-1104">2183 402 7569,'-5'-12'-914,"-1"1"745,0 7 0,4-4-210,-4 8 379,4 0 0,-13 0 0,5 0 0</inkml:trace>
  <inkml:trace contextRef="#ctx0" brushRef="#br0" timeOffset="-2685">786 332 7234,'-7'-9'-367,"-5"3"0,2 4 1,-1 2 415,-3 0 1,-2 0-1,-1 0-33,0 0 1,-3 0 0,-1 0-1,-2 0-2,1 0 1,-3 6-1,2 1 1,-1 1 8,-1 0 1,6 5 0,-5-1-1,5 4-56,2 1 0,-1-1 1,3-3-1,1-1 37,2 1 0,8 3 1,-1 1-1,3 1 33,2-1 1,2-5 0,3-2-1,7-1 7,4 1 1,1-6 0,3 2-1,3-4-9,6-2 1,2 0-1,0 0 1,-2 0-42,2 0 0,0 0 0,0 0 1,-4-2-20,-1-4 0,3 2 0,-6-6 0,-2 1 2,-1-1 0,-3-2 0,-1-5 1,-3-1-49,-1 1 0,-8-1 1,2-1-1,-4-2-2,-2-3 0,0-7 1,0 2-1,0-4 25,0-2 0,0 4 0,0 0 0,-2-2 65,-4 2 1,2 8-1,-6 0 1,1 5 54,-1 7 0,4-5 1,-6 6-22,-1 1 0,3-1 55,-2 4-95,9 4 17,-5-6 0,8 10 0,0 4 0,0 6-22,0 3 0,0 3 0,0-1 0,2 3 48,4 3 1,-4 2 0,5 6 0,-1-4-57,0-1 0,6 3 1,-5-4-1,1 0-58,0 0 0,0 1 0,-3-5 0,5 2-63,0-1 1,5-3 0,-3-3 122,4-5 0,1 12 0,0-3 0</inkml:trace>
  <inkml:trace contextRef="#ctx0" brushRef="#br0" timeOffset="-2489">1153 489 5861,'10'0'0,"-2"0"0</inkml:trace>
  <inkml:trace contextRef="#ctx0" brushRef="#br0" timeOffset="25075">1293 1450 6876,'-12'10'113,"2"-3"1,1-1-124,-1 0 0,4 0 0,-5-6-65,-3 0 1,-2 0-108,-1 0 131,0 0 0,7-2 23,4-4 0,12-2 0,5-5 46,5 1 1,1 8 0,1-2 0,-1 4 31,1 2 1,-1 0 0,1 0 0,-1 0 5,1 0 1,-1 0 0,1 2-25,-1 4 1,-1 4 0,-3 7-37,-1 1 0,-8-6 1,2-1-8,-5 3 1,-1 1 0,-1 1 0,-5-3-23,-6-1 0,2 0 0,-1 3 0,-1-1 22,2-3 1,-5-1-1,3 4 1,-3-3-5,-3 3 1,9-4-1,1-1 1,2 1 13,0 0 0,-2-4 4,3 5 1,3-5 2,-4 6 1,6-8-6,6 1 0,3-3-11,9-2 0,-1 0 1,-1-2 8,-5-3 0,5 3 69,-4-4 0,3 2 0,3 0-24,-1-2 1,-5 0 0,-1 6 0,3 0-16,1 0 1,-3 0-1,0-2 1,1-1-55,3-3 1,1 0-211,1 6 0,-1 0-304,1 0 539,-1 0 0,1 8 0,-1 1 0</inkml:trace>
  <inkml:trace contextRef="#ctx0" brushRef="#br0" timeOffset="25389">1939 1625 7355,'10'0'-350,"-3"-2"457,-7-4 0,-2 4-19,-3-4-778,3 4 690,-6 2 0,16 0 0,1 0 0</inkml:trace>
  <inkml:trace contextRef="#ctx0" brushRef="#br0" timeOffset="25989">2445 1502 6287,'-7'-9'-348,"3"1"443,-8 8 0,6 2 0,-5 2-2,-3 2 1,-1 5 0,-1-3-1,2 0-71,3-1 1,1 7 0,-3-4 0,3 1 105,2 1 1,2 0-120,6 5 0,0 1 1,2-1-1,4-1-5,6-5 0,3 3 1,3-8-1,-1-1-6,1 3 0,-1-6 0,0 4 0,1-4 3,-1-2 1,7 0 0,-1 0 0,-2 0-5,-1 0 0,-3 0 0,1-2 0,-1-2-27,1-2 1,-1-5-1,1 3 35,-1-2 1,-1-1 0,-5-7 16,-5 1 1,-4-1 0,-2 1 0,0-1-12,0 1 0,-2-1 1,-4 1-1,-5 1-28,-5 5 1,-1-3 0,-1 6 0,-1 1-81,-5-1 1,5 2 0,-6 6 0,1 0-56,1 0 0,-6 0 0,6 2 1,1 2 151,3 2 0,2 7 0,-1-3 0</inkml:trace>
  <inkml:trace contextRef="#ctx0" brushRef="#br0" timeOffset="26561">3214 1363 6415,'0'-10'141,"0"-6"0,0 13 0,-2-7-64,-4 2 0,2 2-86,-7 6 0,-1 0 1,-6 2 49,1 4 1,1-2 0,3 8 0,1-1-75,-1-1 1,-3 5-1,-1-3 1,-1 4 41,1 1 0,-1 0 0,3 1 1,1-1 2,3 1 0,7-1 0,-4 1 1,2-1 2,0 1 1,0-1-1,6 1 1,2-1 4,4 1 0,-2-1 0,8 1-14,1-1 1,9-1-1,1-3 1,-2-3-18,-1-2 0,3-3 1,2-5-1,0 0-14,1 0 1,-3 0 0,-6 0-1,1 0 65,-1 0 0,1 0 0,-3-2-33,-3-3 1,2-5 0,-9-8 31,-1 1 1,-4 0-1,-6 1-92,-5 4 1,-5-1 0,-3 7-1,-4 2-67,-7 2 1,3 2 0,-2 2 0,-2 4-364,-2 6 483,-2 3 0,-7 3 0,-3-1 0</inkml:trace>
  <inkml:trace contextRef="#ctx0" brushRef="#br0" timeOffset="27433">594 1328 6412,'0'17'0,"2"3"15,4 3 1,-4-2 0,4 8-1,-2 0 16,1-1 1,-3 5-1,4-4 1,-2 4-11,2 2 1,-4 0 0,4-1 0,-4-1-15,-2-3 0,0 3 0,0-6 0,0 2-12,0 0 1,0-8-1,2 3 1,1-5-118,3-2 1,0 1 0,-6-1-83,0 1 1,0-7 203,0 1 0,0-8 0,0 4 0</inkml:trace>
  <inkml:trace contextRef="#ctx0" brushRef="#br0" timeOffset="27731">507 1363 6814,'8'-10'-506,"-1"0"0,7 6 629,-2-1 1,-1-7 33,7 6 1,-7-6-259,1 7 1,-6-3 127,6 2 1,-7 4-19,7-4-277,-8 4 268,11 2 0,-13 0 0,6 0 0</inkml:trace>
  <inkml:trace contextRef="#ctx0" brushRef="#br0" timeOffset="28601">0 123 6608,'6'11'-57,"0"1"0,6-6 1,-5 3-1,1 1 146,0 0 0,4 7 1,-5 9-1,1 1-38,0 4 1,4 2 0,-5 4-126,3 3 80,-6-3 0,4 18 1,-8-7-1,2 1 7,3 1 0,-3 1 0,4 3 0,-4 0-34,-2-1 0,2 9 1,2-10-1,4 2 3,1 1 1,1-3 0,4-1 0,-3-3 29,3-1 0,0-7 1,-1 5-1,-1-2-6,1-4 0,3 1 1,-1-1-1,-1-4-4,-2-2 0,-3 4 0,5-8 1,-4 2-54,-3-2 1,1-4 0,-4-5 38,2 3 0,2-5 0,-5 1 11,3-5 0,0-3-22,-6 7 1,2-9-1,2-1-18,2 0 1,0-4 36,-6 7 1,2-1 0,1 4 1,3-3 1,8 1 11,-3 5 0,-1 1-2,2-1 0,-6 1 6,5-1 0,-5-5 1,6-2-1,1-3-8,3-3 1,1 4-1,1-2 1,1-2 0,4-2 1,-1 3-1,7 1 1,2-2 1,2-2 0,8 0 0,-1 2 0,1 4 28,2 1 0,-4-5 0,5 2 0,1-4 13,0-2 0,1 6 0,8 0 1,5-2-18,5-2 1,-2-8 0,4 0-1,2 0-44,0-2 0,5 6 1,-9-3-1,4 1-76,2-2 1,0 4 0,0-4 0,-2 4-113,-4 2 1,-4 0 0,-8 0 198,1 0 0,-1 0 0,1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3.153"/>
    </inkml:context>
    <inkml:brush xml:id="br0">
      <inkml:brushProperty name="width" value="0.08571" units="cm"/>
      <inkml:brushProperty name="height" value="0.08571" units="cm"/>
    </inkml:brush>
  </inkml:definitions>
  <inkml:trace contextRef="#ctx0" brushRef="#br0">1 35 7394,'0'-12'-317,"0"1"0,2 7-165,4-2 218,-4 4 264,5 2 0,-7 8 0,0 2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3.369"/>
    </inkml:context>
    <inkml:brush xml:id="br0">
      <inkml:brushProperty name="width" value="0.08571" units="cm"/>
      <inkml:brushProperty name="height" value="0.08571" units="cm"/>
    </inkml:brush>
  </inkml:definitions>
  <inkml:trace contextRef="#ctx0" brushRef="#br0">1 0 7432,'0'12'-415,"0"-1"71,0-7 1,2 10-1,3-8 344,7-2 0,-4-2 0,0-2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3.570"/>
    </inkml:context>
    <inkml:brush xml:id="br0">
      <inkml:brushProperty name="width" value="0.08571" units="cm"/>
      <inkml:brushProperty name="height" value="0.08571" units="cm"/>
    </inkml:brush>
  </inkml:definitions>
  <inkml:trace contextRef="#ctx0" brushRef="#br0">53 0 7569,'-10'0'-1438,"-4"2"1438,8 4 0,1 4 0,5 7 0,-8-7 0,-2-2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7.722"/>
    </inkml:context>
    <inkml:brush xml:id="br0">
      <inkml:brushProperty name="width" value="0.08571" units="cm"/>
      <inkml:brushProperty name="height" value="0.08571" units="cm"/>
    </inkml:brush>
  </inkml:definitions>
  <inkml:trace contextRef="#ctx0" brushRef="#br0">0 0 6334,'12'0'670,"-1"0"-712,3 0 1,-4 0 0,1 0-4,3 0 1,2 0 0,1 0-44,0 0 1,-5 0 0,0 0-187,1 0 0,-3 0 274,2 0 0,-1 0 0,7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7.924"/>
    </inkml:context>
    <inkml:brush xml:id="br0">
      <inkml:brushProperty name="width" value="0.08571" units="cm"/>
      <inkml:brushProperty name="height" value="0.08571" units="cm"/>
    </inkml:brush>
  </inkml:definitions>
  <inkml:trace contextRef="#ctx0" brushRef="#br0">18 0 7344,'-9'0'-672,"1"0"0,21 0 636,5 0 1,3 0 0,-3 0 0,1 0 56,4 0-21,-3 0 0,13 0 0,-6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0.283"/>
    </inkml:context>
    <inkml:brush xml:id="br0">
      <inkml:brushProperty name="width" value="0.08571" units="cm"/>
      <inkml:brushProperty name="height" value="0.08571" units="cm"/>
    </inkml:brush>
  </inkml:definitions>
  <inkml:trace contextRef="#ctx0" brushRef="#br0">293 18 7569,'18'0'0,"-6"-2"0,-1-2-59,3-1 0,-5-1-150,3 6-240,-8 0 432,11 0 0,-15 6 1,0-1-1,-9 1 74,-7 2 0,-1-4 0,-1 6 0,1-1-67,-1 1 0,1 2 0,-2 3 1,-3-1-10,-1-3 0,-2 1 1,3 5-1,-1 1-12,2-1 1,-5-5-1,3-2 1,4-1 71,5 1 0,1-4 1,5 4 35,-2-3 0,6 1 0,0-4-45,8 2 1,6 0 0,9-4 0,3 1 25,1 3 0,8 0 0,0-6 0,6 0-233,4 0 0,1 2 0,-3 2 175,2 2 0,7 7 0,-3-3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1.178"/>
    </inkml:context>
    <inkml:brush xml:id="br0">
      <inkml:brushProperty name="width" value="0.08571" units="cm"/>
      <inkml:brushProperty name="height" value="0.08571" units="cm"/>
    </inkml:brush>
  </inkml:definitions>
  <inkml:trace contextRef="#ctx0" brushRef="#br0">87 18 6851,'-7'10'-322,"3"-2"1,-8-8 386,-1 0 0,3 6-49,-2-1 1,6 1 115,-5-6-76,7 0 1,-4-2-16,8-3 1,6 1-1,2-6 1,1 2 8,5 4 0,2 0 0,1 1 1,0-3-21,1 2 0,5 2 1,1 2-1,-3 0-67,-2 0 1,-7 0 0,0 0-45,1 0 0,-5 8 0,-2 3 54,-4 5 0,-2-5 0,0 1 19,0 2 1,-6 1 0,-2 3 0,0-1 6,1 1 1,-7-1 0,4 1 0,-1-1 10,-1 0 0,6 1 0,-4-1 0,3 1-5,3-1 1,0-7-1,0-2 40,-2 0 1,0-5 200,6 9-203,0-8-207,0 4 182,0-8 0,2 0-13,4 0-28,-4 0 0,8-6 34,-4 0 0,-2 0 1,7 6 59,3 0 1,1 0 0,3 0-32,-1 0 0,6-2 0,1-2 0,-3-1-14,-1 1 0,3 2 0,2 2 0,0 0-82,0 0 0,-1 0 0,-7 0 0,1 2-514,-1 4 570,1-4 0,7 5 0,2-7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1.620"/>
    </inkml:context>
    <inkml:brush xml:id="br0">
      <inkml:brushProperty name="width" value="0.08571" units="cm"/>
      <inkml:brushProperty name="height" value="0.08571" units="cm"/>
    </inkml:brush>
  </inkml:definitions>
  <inkml:trace contextRef="#ctx0" brushRef="#br0">16 53 7604,'0'-18'286,"-6"7"-496,0-1 0,2 8-523,10-2 343,4 5 0,1 1 390,1 0 0,-8 0 0,4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40.819"/>
    </inkml:context>
    <inkml:brush xml:id="br0">
      <inkml:brushProperty name="width" value="0.08571" units="cm"/>
      <inkml:brushProperty name="height" value="0.08571" units="cm"/>
    </inkml:brush>
  </inkml:definitions>
  <inkml:trace contextRef="#ctx0" brushRef="#br0">1 73 6713,'0'16'129,"1"-2"0,3-1-98,1-2 1,1-1 0,-5 6-1,3 0-25,1 0 0,6 0 1,-6 0-1,1 2-25,1 4 1,-4-4 0,6 3-1,-2-2 24,-3 3 0,0-4 0,-1 3 0,2-3 15,-1-2 0,-2 0 1,-2 0-1,2 0-13,3 0 0,-3-5 1,3-1 9,-3 3 1,-2-4-40,0 2 1,0-6 119,0 6-50,0-8 0,-2 4 0,-2-9 5,-1-3 0,0 2-52,5-8 1,0 0-1,0-5-4,0 0 0,2 0 0,3 0 3,6 0 1,-3 0 0,3 0-17,2 0 0,1 0 0,2 2 14,0 3 1,0 2-1,0 5 1,0-1-3,0 2 1,6 1 0,-1 2 0,-2 0-5,-1 0 0,-2 0 0,0 0 1,0 0 35,0 0 0,0 5 1,1 2-1,-1 0-17,0 0 0,-2 6 0,-2-4 0,-3 2-5,-2-1 0,4 1 0,-4 3 0,0-1-25,0-3 1,-1 1 0,-4 5-112,3 0 1,-3-5-1,3-1 25,-3 3 1,3-4-1,2 0 46,2-2 0,-5 0 59,1-2 0,4-3 0,0 5 0</inkml:trace>
  <inkml:trace contextRef="#ctx0" brushRef="#br0" timeOffset="717">850 330 8291,'0'10'-598,"0"1"0,0-6 691,0 6 1,0 0 1,0 5 1,6-5 0,1-3-65,2 0 1,0-1 0,3-4-1,-1 3-35,1-3 0,-3 1 0,2-1 1,1 3 27,3-3 0,-5-1 0,1-2 0,2 0-190,1 0 0,2 0 1,0 0 134,0 0 0,-2-2 1,-1-1-1,-3-4 3,3-2 0,-4 3 1,0-4-1,0-1 11,-1 2 0,-2-5 0,4 3 8,3-3 0,-6 3 0,0 2 21,0 2 1,-5 0 3,3 2 13,-3 3 0,-2 2 11,0 11 0,-2-3 0,-1 3 0,-2 2 0,1 1-28,2 2 1,2 0 0,0 0-1,0 0-8,0 0 1,0 0 0,0 2 0,0 1-7,0 3 1,6-1 0,1-5-1,0 0-7,0 0 1,-2 0 0,-5 0-1,2-1 3,3-5 1,-3 5 0,3-5 5,-3 5 1,-2-5 69,0 1 1,-2-6 0,-3 4-15,-6-2 1,3-1 0,-3-6 30,-2 0 0,-1 0 0,-2 0-21,0 0 1,0 0 0,0 0 0,0 0-38,0 0 1,0 0 0,0 0-1,0 0-26,0 0 0,0 0 0,0 0 1,0 0-148,0 0 0,0 0 47,0 0 0,5 0-1254,0 0 1351,8 0 0,3-7 0,9-2 0</inkml:trace>
  <inkml:trace contextRef="#ctx0" brushRef="#br0" timeOffset="1121">1492 314 6571,'9'7'41,"-2"-4"0,-5 6 1,1 0 54,3 0 1,-1 2 0,-5 5 0,0 0-14,0 0 1,0 0 0,2 0-1,1 0-19,3 0 0,-1 0 0,-5 2 1,0 2-100,0 1 1,0 0 0,0-5 0,0 0-68,0 0 1,5 0 0,1 0-112,-3 0 0,-1-5-91,-2 0 1,-2-6-146,-3 6 449,-4-8 0,-7 5 0,0-8 0</inkml:trace>
  <inkml:trace contextRef="#ctx0" brushRef="#br0" timeOffset="1534">1492 346 7941,'5'-11'-348,"1"0"1,6 2 0,-3-3 0,2 3-1,-1 2 321,3 3 0,-4 3 1,1-1-1,3-2 128,1-1 0,2 0 0,0 5 35,0 0 0,0 0 0,0 0-11,0 0 1,0 0-115,0 0 1,0 5 0,0 2 0,0 0-7,1 0 0,-7 4 0,1-4-87,1 2 0,-5-4 1,1 6 25,-1 2 0,-5-5 139,3 3 0,-5-2 0,-5 4 3,-6-3 0,2-6 0,-2 1 0,1-1-15,1 1 0,-6-3 0,5 3 0,-5-3-47,-1-2 0,0 0 1,0 0-112,0 0 1,0 0-197,0 0 1,2 2-532,3 3 814,4-3 0,7 12 0,0-5 0</inkml:trace>
  <inkml:trace contextRef="#ctx0" brushRef="#br0" timeOffset="2093">2197 266 7865,'-7'9'-1120,"4"-2"937,-8-7 1,6 0 208,-6 0 0,0 0 60,-5 0 0,2 1 0,2 3 29,1 1 1,5 8-8,-4-3 0,6 5-58,-1 1 0,3 0 0,2 0-30,0 0 1,0-5-1,2-3 1,1 1 20,3 0 0,6-5 1,-1 3-81,3 0 0,2-5 1,0 3-1,0-3 26,0-2 1,0 0 0,0 0 11,0 0 0,1-2 0,-1-3-20,0-6 1,-6 2 0,1-1-8,1-3 0,-3-1 1,0-2 9,-2 0 1,4 0 0,-6 0 15,-1 0 1,-2 0 0,-2 0 68,0 0 1,-7 7 0,-4 3-10,-3 5 0,-2-5 0,0 1 0,0 1-122,0 3 0,0 1 0,-1 1 1,1 3-236,0 1 1,0 8 298,0-3 0,-7-2 0,-2-1 0</inkml:trace>
  <inkml:trace contextRef="#ctx0" brushRef="#br0" timeOffset="2842">2743 57 7754,'-6'-11'-712,"1"1"876,0 6-295,5-3 169,0 7 0,0 2 0,0 3-29,0 6 0,0 3 1,0 2 12,0 0 1,0 0 0,1 0 0,3 2-64,1 3 0,2-3 0,-3 4 0,1-5-15,-1 0 0,3-1 0,-2 0 0,-1 0 31,-2 0 0,-2-6 1,0 1-1,0 2-106,0 1 1,0-4 0,0 1-69,0 2 0,-2-6 199,-3-2 0,-4 4 0,-7 0 0</inkml:trace>
  <inkml:trace contextRef="#ctx0" brushRef="#br0" timeOffset="3634">2502 250 8213,'16'8'-205,"0"-2"0,0-4-12,0-2 1,0 0-1,0 0 1,2 0 0,2 0 221,1 0 1,0 0 0,-3 0 0,2 0-28,1 0 1,1-2 0,-5-2-1,3-1 50,1 1 0,1 1 1,-6-1-1,0-3-91,0-2 0,-2 4 0,-1-4 1,-3 0-71,3 0 1,-4-2 0,0-5 127,-2 0 0,-2 6 0,-5-1 0,2-2 47,3-1 1,-3-2 0,3 0 64,-3 0 0,-2 0-54,0 0 0,0 5 142,0 1-154,-7 6 1,0 4-1,-4 11-13,6 3 0,3-3 1,2-1-1,0 3-4,0 1 0,0 2 1,0 0-1,0 0 2,0 0 1,0 0-1,0 2 1,0 2-32,0 1 0,2 1 0,1-6 0,3 0 4,-3 0 1,4 0 0,-1 0-12,-3 0 0,4 0 2,-1 0 1,-1-6-7,-5 1 3,0-7-20,0 3 23,0-7 0,0-7 4,0-4 1,0 2 0,0-2 18,0-1 0,6 3 0,1 0 0,2 0-7,3 0 0,-3 0 0,2-3 0,1 3 8,2 2 1,8-4-1,-1 6 1,-1 1-2,-2 3 1,-2-5-1,0 1 1,0 1 11,0 3 1,0 1-1,0 0 1,0 0 21,0 0 0,0 5 0,0 0 0,0 1-22,0 1 1,0-4 0,-2 8-1,-1 0-20,-3-2 0,-1 5 0,2-4 0,-4 3-21,0-2 0,-5 3 0,3-3 7,-3 3 0,-2 2 0,0 0-289,0 0 1,0 0-54,0 0 1,-5-5 350,-1-1 0,1 1 0,5 5 0</inkml:trace>
  <inkml:trace contextRef="#ctx0" brushRef="#br0" timeOffset="4159">3689 394 8213,'16'0'-550,"0"0"0,-6 0 0,1 0 508,2 0 0,-4 0 43,1 0 1,1-5 0,3-3 2,-3-1 0,-2 6 1,-6-4 71,3 0 0,1 5 0,-4-5-7,3 0 1,-1 3-51,-5-7 1,0 6-32,0-6 1,0 6 0,-2-4 11,-3 2 1,1 2-1,-6 5 1,-3 0 11,-1 0 1,3 0-1,1 0 1,-3 0 14,-1 0 0,3 0 0,0 0 0,1 1-8,1 5 1,-5-3 0,3 8 18,-3 1 1,5-3 0,3 2-1,5 2 46,1 1 1,0-4-1,0 1-23,0 2 1,0 1 0,1 0-1,3-1-15,1-3 1,6-4-1,-4 3 1,2-2-112,4-4 1,-5 4 0,3-1-1,2-3-124,1-1 0,2 3 1,0 1-1,2-3-390,3-1 579,-3-2 0,12 0 0,-5 0 0</inkml:trace>
  <inkml:trace contextRef="#ctx0" brushRef="#br0" timeOffset="4730">4378 250 7872,'-16'0'-508,"0"0"1,0 0 0,0 0 465,0 0 0,0 0 1,0 0 71,0 0 0,0 5 0,0 0 0,2 1 47,3 1 1,-3-5-1,5 5 1,-2-2 13,0 0 1,8 8-1,-4-4 7,0 0 0,5 5-58,-4-3 1,6-4 0,6 0-6,4 0 1,-1-5 0,2 3-1,2-3-49,1-2 1,2 0 0,0 0 0,0 0 7,0 0 0,-2 2 0,-1 1 0,-3 3 11,3-3 0,-4-1 0,0 0 0,0 1-31,-1 3 1,-2 1-3,4-2 0,-6-1 14,1 6 26,-3 1 0,-2 5 0,-2-2 7,-3-3 0,1-2 1,-6-4-9,-3 6 1,-1-4-1,-2 0 6,0 0 1,0-5 0,0 3 0,0-3 0,0-2 0,0 0 0,0 0-10,0 0 0,0 0 0,0 0 0,0 0-71,0 0 0,0-5 0,0 0 0,1-1-458,5-1 1,-3 3 520,8-6 0,-1-1 0,6-5 0</inkml:trace>
  <inkml:trace contextRef="#ctx0" brushRef="#br0" timeOffset="5167">4587 314 7015,'0'16'59,"0"0"0,0-6 0,1-1 0,3 0 32,1 0 0,1 2-66,-6 5 0,0 0-125,0 0 1,0-5-164,0-1 41,0 1 222,0-2 0,0-2 0,0-7 0</inkml:trace>
  <inkml:trace contextRef="#ctx0" brushRef="#br0" timeOffset="5364">4571 121 7996,'0'-10'-1924,"0"-1"1771,0 7 1,0-1 152,0 10 0,0-3 0,0 5 0</inkml:trace>
  <inkml:trace contextRef="#ctx0" brushRef="#br0" timeOffset="6026">5180 250 7317,'-2'-9'-318,"-3"3"1,3 3 0,-5-1 361,0-1 1,-2-1 0,-7 6-10,0 0 0,0 0 1,0 0 15,0 0 1,5 0 0,0 2-27,-1 4 0,5-3 1,0 6 6,-1-2 0,7 6-42,-5-3 0,5 5 1,2 1 10,5 0 0,-5-6 0,7-1 12,-1-2 1,2 4-1,7-6-12,0-1 1,0 3 0,0-2 0,0-1 13,0-2 1,2 0 2,3 3 0,-3-3 0,3 5 0,-3-2-14,-2 1 1,-5 1-14,-1-2 1,-1 4-16,2 7 0,-4-5 29,-7-1 0,-2-4 0,-3 3-1,-6-2 0,2 0 0,-1-4-4,-3 3 1,-1-1-1,-2-5 1,0 0-42,0 0 0,0 0 0,0 0 0,0 0-38,0 0 0,0 0 0,0 0 0,0 0-57,0 0 0,0 0 1,0-2 135,0-3 0,7 3 0,-6-12 0,7 5 0</inkml:trace>
  <inkml:trace contextRef="#ctx0" brushRef="#br0" timeOffset="6396">5100 298 6320,'-7'9'133,"3"-1"0,-7-4-74,-1 1 1,5 3-1,0-5 1,1 4-32,1 2 1,-6-4 0,4 4 0,-2 0 3,-3 0 0,3-3 1,0 4-1,0 3 10,0 1 0,-2 0 1,-3-1-1,2-4 13,1-2 0,0 3 0,-5-2-35,0 0 0,0 1 0,0 2-2,0-6 1,7-1 0,2 0-276,0 1 257,5 0 0,-5 2 0,7 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2.098"/>
    </inkml:context>
    <inkml:brush xml:id="br0">
      <inkml:brushProperty name="width" value="0.08571" units="cm"/>
      <inkml:brushProperty name="height" value="0.08571" units="cm"/>
    </inkml:brush>
  </inkml:definitions>
  <inkml:trace contextRef="#ctx0" brushRef="#br0">140 88 7346,'-7'-9'-646,"3"1"1,-8 8 621,-2 0 1,5 2 0,-3 2 0,0 3 65,3 3 0,-7 0 1,7 3-1,-3-1 179,0 2 0,8 1 0,-1 3-172,3-1 0,2 0 1,2-1 7,3-4-23,-3 3 0,14-7 0,-5 4 0,5-5-11,1 1 1,1-6-1,-1 4 1,1-4-61,-1-2 1,1-2-1,-1-2 1,1-4 31,-1-1 0,1-3 1,-1-6-1,1 1 12,-1-1 1,-1-1 0,-5-2 0,-5-3 27,-4 3 0,-2 0 1,0-1-14,0-1 1,-8 2 0,-3 7 0,-7 4-3,-5 3 0,1 1 1,-5 6-1,0 0-251,0 0 1,6 0 0,-3 0 0,5 0-342,1 0 572,9 8 0,1 1 0,8 9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2.429"/>
    </inkml:context>
    <inkml:brush xml:id="br0">
      <inkml:brushProperty name="width" value="0.08571" units="cm"/>
      <inkml:brushProperty name="height" value="0.08571" units="cm"/>
    </inkml:brush>
  </inkml:definitions>
  <inkml:trace contextRef="#ctx0" brushRef="#br0">228 0 6641,'-18'0'-205,"1"0"1,-1 0-1,1 2 289,-1 4 1,1-2-1,1 8 1,3 1-29,1 3 0,1 1 0,-5 3 1,2 1 90,3 2 1,5 1 0,-4-7 0,3 2-102,3 5 0,2-5 0,2 4 0,2-3-47,3-3 1,5 1-1,8-3 1,1-1 36,4-3 1,-1-7 0,5 4 0,0-2-177,0 0 0,-4 0 1,5-6-1,-3 0 72,-4 0 1,-9-2-1,-4-2 1,-3-4 26,1-2 0,-2 4 0,-10-5 1,-7-1-178,-9 2 1,1-3 217,-8 7 0,-8-8 0,-8 5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4.741"/>
    </inkml:context>
    <inkml:brush xml:id="br0">
      <inkml:brushProperty name="width" value="0.08571" units="cm"/>
      <inkml:brushProperty name="height" value="0.08571" units="cm"/>
    </inkml:brush>
  </inkml:definitions>
  <inkml:trace contextRef="#ctx0" brushRef="#br0">350 926 6427,'-12'-12'135,"1"0"1,1 7 0,-4-5-141,3 2 0,5 0 0,-6 5 0,-1-3 31,-3 2 0,4 2 1,1 2-1,-3 0-57,-1 0 1,-3 0 0,-1 0-1,-1 2 32,3 4 1,-10 3 0,9 7 17,-1-4 0,1 3 1,5-5-4,1-1 0,8 7 0,-1-4-14,3 3 1,2-3 0,2-1-16,3 3 1,5-6 0,8-2 0,-1-3-43,0 3 1,1-4 0,1 4-1,3-4 13,1-2 0,0-2 0,-5-2 0,-1-4 82,1-1 0,-1 3-27,1-6 0,-1 3 769,0-3-687,-7-4 0,0 14-163,-4-3 0,-2 3-139,7 2 1,1 2-1,5 2 51,1 1 0,-1 7 0,1-4 0,-1 0 156,1-1 0,-1-1 0,1 2 0,-1 2 0</inkml:trace>
  <inkml:trace contextRef="#ctx0" brushRef="#br0" timeOffset="355">944 821 7569,'0'-17'-1176,"-8"7"1019,6 2 1,-14 8 196,5 0 1,-5 0-1,-1 0 117,-1 0 1,7 0-1,-1 2-27,-2 4 0,5-2-49,-3 7 1,0 1-1,-5 5-49,0 1 0,7-1 0,2-1 0,2-3-2,0-1 1,1 0-5,5 5 0,2-1 1,1-3-1,5-3-50,2-2 0,2-2 1,5-6-1,0 2-101,1 3 1,5-3 0,2 4 0,3-4-245,3-2 0,-4 0 369,2 0 0,0 0 0,6 0 0</inkml:trace>
  <inkml:trace contextRef="#ctx0" brushRef="#br0" timeOffset="675">1398 838 6734,'9'-1'-398,"-3"-5"0,-2 2 520,2-8 0,-4 6-26,4-5 1,-6 7-52,-6-2 1,2 4 0,-8 2 13,-1 0 1,3 0 0,-2 0-37,-1 0 1,-3 6 0,1 2 0,1-1 38,3 1 0,5 6 0,-6-3 29,-1 5 1,5 1-64,2 1 1,4-1-46,2 1 0,8-7 0,3-1 0,5-2-191,1-4 1,1 4-1,-1-3 208,1-1 0,7 6 0,2 0 0</inkml:trace>
  <inkml:trace contextRef="#ctx0" brushRef="#br0" timeOffset="1300">1730 891 6962,'17'0'-232,"0"0"1,1 0 455,-1 0-175,1 0 0,-6-2-65,-1-4 1,-7-4-13,2-7 1,-10 5-1,-4 3 1,-1 1-2,-5 4 1,-2 2 0,-1 2 36,-1 0 1,1 0 0,0 0 0,-1 2 47,1 4 1,7-2-1,4 7-23,4 3 1,2 1 0,2 1-1,2-3-24,2-1 1,7-2 0,-1 3 0,4-3-61,1-2 1,6 0 0,3-4 0,-1 1 18,0-1 0,0-2 0,-3-2 0,3 0-36,2 0 0,-6 0 0,5-2 1,-3-2 29,0-1 0,0-9 1,-7 2-1,-3-3 74,-1-3 1,0 1 0,3-1 47,-3 1 0,-2 5 0,-6 1 89,1-3-40,1 6-77,-6 1 1,0 8 0,0 5-1,-2 6 4,-4 3 0,4 3 0,-3-1 0,3 3-50,2 3 0,0-2 0,0 7 0,2-1-10,3 0 1,-3 0 0,4 4 0,-4-4-76,-2-1 0,0 3 1,0-6-1,0 0-48,0 2 0,-2-5 0,-2 3-116,-1-3 1,-3-9-170,2 1 408,4-8 0,-6-4 0,8-12 0,0-5 0,0-7 0,0 5 0,-8-14 0,-1 6 0</inkml:trace>
  <inkml:trace contextRef="#ctx0" brushRef="#br0" timeOffset="1555">2131 996 7569,'6'-26'-66,"0"-3"1,0 4-31,-6 2 1,0 3 101,0 3 0,6-1 1,1 3 8,3 3 0,-4 5 0,5 7-54,3 0 0,2 0 0,1 0 51,0 0 0,1 0 0,-1 1 0,1 3 2,-1 2 0,-1 8 0,-3-5 1,-3 3-18,-2 0 0,0-1 1,-4 7-53,1-1 1,-1 1-1,-10-1 46,-5 1 1,-5-7 0,-1-1 0,-1-2-29,1-4 1,-6 3-1,-3-1 1,1-2-54,0-2 1,2-2 0,5 0-104,1 0 0,5 0-66,0 0 0,9-2 259,-3-4 0,12-3 0,3-9 0</inkml:trace>
  <inkml:trace contextRef="#ctx0" brushRef="#br0" timeOffset="1886">2603 489 6366,'11'-6'6,"1"1"0,-8 1 123,2 9 0,-2-1 0,0 8 0,1 2-16,-1 1 0,-2 3 0,-2-1 1,0 0-89,0 1 0,0 1 1,0 3-1,0 1-50,0-2 0,0 5 0,0-1 1,2 0-5,4 0 1,-4 4 0,4-5 0,-4-3-54,-2-2 1,2-1-1,1-1 7,3 1 0,0-1-232,-6 1 1,-8-3 306,-3-3 0,3-4 0,-8-16 0,7-2 0</inkml:trace>
  <inkml:trace contextRef="#ctx0" brushRef="#br0" timeOffset="2334">2481 786 7276,'17'0'-55,"-5"0"1,-1 0-1,3 0 88,1 0 1,3 0 0,-1 0-1,1 0-5,-1 0 1,8 0 0,3 0 0,-1 0-43,-4 0 1,2 0 0,-1 0 0,-1 0-29,2 0 0,-5 0 0,3-2 0,-2-2 14,2-2 1,-3 1 0,3 5-214,-3 0 183,-3-8 0,-7-2 44,-4-7 0,-6 5 1,-6 2 60,-6 3 1,-3 1 0,-3 6 0,1 0-16,-1 0 1,1 0-1,-1 2 1,1 2 15,-1 1 0,7 9 0,-1-4 0,0 1-12,3 1 0,1 0 0,8 5-28,0 1 0,0-1 0,2 0 0,4 1-51,5-1 0,5-5 0,1 0 0,3 1-169,3 3 1,-2-5 0,8-1 0,1 0 211,-3 0 0,6-7 0,-6 5 0</inkml:trace>
  <inkml:trace contextRef="#ctx0" brushRef="#br0" timeOffset="3063">3598 856 7569,'2'-16'0,"2"3"-573,2 1 332,0 8 0,-8-9 267,-4 7 1,2-2 0,-8 4-151,-1-2 1,-5 1 0,-3 5 0,-2 0 143,1 0 1,1 0 0,0 0 0,-3 0 11,3 0 0,-4 0 1,0 0-1,-1 0 38,1 0 1,0 7 0,6 5 0,-1 2 64,5-3 0,3 5 1,0-5-88,7 5 1,3 1 0,4 1-36,3-1 1,3-5 0,6-2 0,-3-3 4,3-3 0,7-2 0,3-2 0,-3 0-94,-2 0 1,5 0 0,-1 0 0,-2 0 14,-1 0 0,-9-8 0,1-3 52,1-5 0,1-7 0,0 0 0,-5 1-5,-1 3 0,4-4 0,-4-3 0,-1-1-26,1-4 1,4 4 0,-5-2 0,1-2-18,0-2 0,0-8 1,-4 0-1,1 3 36,-1 1 1,-2 2 0,-2 0-1,0 0 17,0 0 0,0 2 0,0 2 0,0 4 10,0 2 1,0-4 0,0 5 0,0 3-11,0 1 1,0 3 33,0 0 1,-6-1-4,1 1 0,-9 7 8,2 4 0,3 4 0,-1 4 5,2 4 1,0-2-1,5 7-22,-3 3 0,0 2 0,6 1 0,0 0 35,0 1 1,0 1-1,0 3 1,0 1-24,0-2 1,0 1 0,0-1-1,0 4-19,0 2 0,0-3 0,0 3 0,0-2 10,0-4 1,6 5-1,0-1 1,-1 0-31,3 0 1,-4 4 0,6-3 0,-3-1-8,-3 0 1,4 6-1,0-2 1,0 2-7,-1-2 0,1 2 0,-4-5 1,2-1 5,-2 0 0,0-2 1,0-5-3,1-1 1,1 1 260,-6-1-166,0-7 0,0 0-323,0-4-497,0-5 743,8 7 0,-6-8 0,6 0 0</inkml:trace>
  <inkml:trace contextRef="#ctx0" brushRef="#br0" timeOffset="3250">3860 961 7430,'0'-10'-1347,"0"2"1347,0 8 0,8 8 0,2 2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3.137"/>
    </inkml:context>
    <inkml:brush xml:id="br0">
      <inkml:brushProperty name="width" value="0.08571" units="cm"/>
      <inkml:brushProperty name="height" value="0.08571" units="cm"/>
    </inkml:brush>
  </inkml:definitions>
  <inkml:trace contextRef="#ctx0" brushRef="#br0">1 61 7233,'5'-17'-960,"1"-1"914,0 8 184,-6-5 1,2 15-84,4 0 1,-4 8 0,3 9 42,-3 1 1,-2-1 0,0 0 0,0 1-84,0-1 0,6 7 1,0-1-1,0-2-48,2-1 1,-6 3-1,5 0 1,-1-1-116,0-3 0,0-2 0,-4 1-148,4-1 0,-3 1 296,9-1 0,0 1 0,5-1 0</inkml:trace>
  <inkml:trace contextRef="#ctx0" brushRef="#br0" timeOffset="245">402 61 7569,'-8'-17'-866,"5"7"112,-9 4 729,8 4 1,-4 4 116,8 4 0,2-2 1,2 7-53,2 3 0,6 3 0,-7 5 0,1 1-21,2-2 0,-6 1 1,4-1-1,-4 4-40,-2 2 1,5-3-1,1 3 1,-2-2-156,-2-4 1,-2-1 175,0-3 0,-8 1 0,-1-1 0</inkml:trace>
  <inkml:trace contextRef="#ctx0" brushRef="#br0" timeOffset="408">1 323 7569,'17'0'-227,"0"0"0,-5 0 227,0 0 0,7 0 0,8 0 0</inkml:trace>
  <inkml:trace contextRef="#ctx0" brushRef="#br0" timeOffset="552">140 323 7569,'18'0'-160,"-1"0"0,1 0 0,-1 0 0,1 0 0,-1 0 0,0 0 0,1 0 160,-1 0 0,9-8 0,1-2 0</inkml:trace>
  <inkml:trace contextRef="#ctx0" brushRef="#br0" timeOffset="1028">769 340 7569,'10'0'-138,"-3"-2"-80,-7-3 0,-2 3 277,-3-4 1,1 4 0,-8 2-89,-1 0 1,3 0 0,-2 0 0,-1 0 29,-3 0 0,1 8 1,1 3 7,2 5 1,3 1 0,-3 1 0,6-1-31,4 1 1,2-1-1,0 1 13,0-1 1,6 1-1,2-3 1,2-1-12,3-3 1,3-7 0,1 4 0,1-2-25,-1 0 0,2-1 0,3-5 1,1 0 3,-2 0 0,-1-5 0,-5-3 0,-1 0-6,-2 0 0,-9-5 1,5 1-1,-2-3 41,0-3 1,0 1-1,-8-1 1,-4 1-30,-6-1 0,3 1 0,-3 1 0,-2 3-72,-1 1 0,-3 6 1,1-3 104,-1 1 0,-7-6 0,-2 4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9.820"/>
    </inkml:context>
    <inkml:brush xml:id="br0">
      <inkml:brushProperty name="width" value="0.08571" units="cm"/>
      <inkml:brushProperty name="height" value="0.08571" units="cm"/>
    </inkml:brush>
  </inkml:definitions>
  <inkml:trace contextRef="#ctx0" brushRef="#br0">88 70 5977,'-12'2'147,"0"2"1,1 4-86,1 1 0,-4-3 0,9 6 0,-1-1 7,-2-1 0,6 6 0,-4-5-32,4 5 0,2-5 1,0 1-18,0 2 1,6-5-1,2 1-11,2-2 1,-1 0 0,5-5 0,-2 3 2,1-2 0,3-2 0,1-2 1,1 0 38,-1 0 1,1 0-1,-1 0 1,0 0-10,1 0 1,-1 0 0,1 0 0,-1 2 26,1 4 1,-7-4 0,-1 6-77,-2-1 0,-2 3-74,-6 8 1,-2-1 0,-4-1-1,-6-5 1,3-1 0,-3-6 0,-2 2-72,-1-3 0,-8-1 0,-1-2 0,1 0 40,-2 0 0,5 0 0,-3 0 0,4-2 112,1-3 0,-7-5 0,-2-8 0</inkml:trace>
  <inkml:trace contextRef="#ctx0" brushRef="#br0" timeOffset="149">123 70 7527,'11'-8'0,"1"-3"0,1-3 7,3 2 1,1-1 0,1 7 0,-1 2 0,3 2-83,3 2 1,-2 0 0,9 0 0,-1 0-624,-2 0 698,6 0 0,-14 0 0,6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8.949"/>
    </inkml:context>
    <inkml:brush xml:id="br0">
      <inkml:brushProperty name="width" value="0.08571" units="cm"/>
      <inkml:brushProperty name="height" value="0.08571" units="cm"/>
    </inkml:brush>
  </inkml:definitions>
  <inkml:trace contextRef="#ctx0" brushRef="#br0">262 140 7569,'10'-8'-411,"-2"6"1,-10-6 0,-4 8 470,-5 0 0,1 0 1,-2 0-1,-1 0-17,-3 0 1,4 0 0,1 0 0,-3 2-15,-1 4 1,-5-2 0,-1 8 0,-2-1 3,1-1 1,9 6 0,1-5-40,-2 5 1,1 1 0,1 1 0,6-1-1,4 1 0,2-7 0,2 1 0,4 0 7,6-3 0,3 5 0,5-6 0,1-1-7,2 1 0,7-2 1,-5-6-1,2 0-10,4 0 0,-4 0 0,0-2 0,-1-2 29,-5-2 0,4-7 1,-2 3-1,-1-2 6,-3 1 1,-1-1 0,-3-5 0,-3-1-48,-6 1 1,-4-3 0,-2-1 0,0-2-58,0 1 0,-2 3 0,-4 3 1,-6 3 6,-3 1 0,-3 2 0,1-1 0,-1 5 8,1 4 1,-3 2-1,-1 0-22,-2 0 0,-1 2 92,7 4 0,0 3 0,-1 9 0</inkml:trace>
  <inkml:trace contextRef="#ctx0" brushRef="#br0" timeOffset="514">839 105 7569,'15'-12'-711,"-3"1"558,3 7 0,-5-12 0,8 7 189,-1-1 1,-1-6 32,-5 5 1,-5 3-57,-12 2 1,2 4 0,-7 2-1,-3 0-23,-1 0 1,-3 0 0,-1 0 0,-3 2-1,-1 4 1,-2-2-1,4 6 1,-3-1 13,3 1 1,2-4 0,1 3 0,3 1 32,3 0 1,-2-4 0,8 5-4,3 3 1,1-4 0,4-1-12,3-1 1,5 4-1,8-5 1,-1 1 0,1 0 0,7 4 1,2-7-1,2 1 7,0 2 1,-8-4 0,5 6 0,-3-1-13,0 1 1,-5 0 0,-9 3-1,1-1-34,0 2 0,-6-5 0,2 3 8,-5 1 0,-2 3 0,-5 0 8,-6-5 1,-3-3 0,-3-8 0,1 2 17,-1 4 0,1-4 1,-1 3-1,1-3-12,-1-2 1,1-2-1,-1-1 1,1-3 7,-1 2 1,1-6-23,0-1 1,7-5-1,6-1-116,8-1 1,2 6-1,9 1 1,7-1-6,3 2 1,-2-3 0,6 5 0,2 0 127,2 1 0,2-7 0,-8 12 0,-2-6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8.291"/>
    </inkml:context>
    <inkml:brush xml:id="br0">
      <inkml:brushProperty name="width" value="0.08571" units="cm"/>
      <inkml:brushProperty name="height" value="0.08571" units="cm"/>
    </inkml:brush>
  </inkml:definitions>
  <inkml:trace contextRef="#ctx0" brushRef="#br0">1 18 7569,'0'-10'-849,"0"2"811,0 8 0,0 2 69,0 4 1,0 4 0,0 7-19,0 0 1,0 1 0,0-1-1,0 1 1,0-1 0,0 3 1,0 1-1,0 2-58,0-1 0,0-3 0,0-1 1,0-1-63,0 1 1,0-1-1,0 0 1,2 1 105,4-1 0,3 1 0,9-1 0</inkml:trace>
  <inkml:trace contextRef="#ctx0" brushRef="#br0" timeOffset="179">280 280 7569,'10'-8'-153,"-2"-2"70,-8 0 1,2 3-260,4 7 0,-2 0 43,7 0 1,-1 2 298,2 3 0,3 5 0,-5 8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6.869"/>
    </inkml:context>
    <inkml:brush xml:id="br0">
      <inkml:brushProperty name="width" value="0.08571" units="cm"/>
      <inkml:brushProperty name="height" value="0.08571" units="cm"/>
    </inkml:brush>
  </inkml:definitions>
  <inkml:trace contextRef="#ctx0" brushRef="#br0">123 577 6741,'12'0'-191,"-1"0"1,3 0 268,1 0 1,3-2-33,-1-4 1,-5 2-1,0-7 1,-6 1-1,3-3-29,-1 1 0,4 0 0,-7-5 0,1 1-33,2 5 0,-6-5 0,6 2 0,-2-5 17,-1-4 0,7 0 0,-6 3 0,0-1-15,1-3 1,-5-5 0,6 4 0,-2 0 8,0 0 1,0-1 0,-6 5-1,0-2 4,0 1 0,0 3 0,0 2 21,0-1 1,0 1 27,0-1 27,0 9-14,-8 1 0,6 10 0,-4 4 23,4 5 1,2 5-1,0 1 1,0 1-46,0-1 1,0 6 0,0 3 0,2-1-15,4 0 1,-2 4 0,5-4-1,1 1-8,0-1 0,0 4 0,3-6 0,-1-1-18,1-3 1,-3 0 0,2 1 0,1-1-39,3-3 0,-1-3 0,-1 3 0,-2-3 35,1-1 1,3-2 0,1 1 0,1-3-237,-1 0 0,1-6 0,-1 4-28,0-4 0,-5-2 268,0 0 0,-1-8 0,7-2 0</inkml:trace>
  <inkml:trace contextRef="#ctx0" brushRef="#br0" timeOffset="496">18 263 6085,'-9'0'549,"1"0"-429,8 0 1,2 0-44,4 0 0,-3 0-29,9 0 1,0-6 0,7 0 0,3 2-107,1 2 0,8 0 1,-2-2-1,4-1 1,2 1 0,2 0 0,2 0 0,3-2-162,3 2 0,-4 2 219,5 2 0,1-7 0,5-3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36.236"/>
    </inkml:context>
    <inkml:brush xml:id="br0">
      <inkml:brushProperty name="width" value="0.17143" units="cm"/>
      <inkml:brushProperty name="height" value="0.17143" units="cm"/>
      <inkml:brushProperty name="color" value="#008C3A"/>
    </inkml:brush>
  </inkml:definitions>
  <inkml:trace contextRef="#ctx0" brushRef="#br0">350 576 7361,'0'-11'-311,"0"-1"0,-2 2 1,-4-1 364,-5 5 0,-5 4 0,-1 2 0,-1 0-8,1 0 1,-1 0 0,-1 0 0,-3 0 79,-1 0-185,-8 0 96,12 8 0,-7 1-16,9 9 0,-1-6 0,1-1 0,2 3-30,3 1 1,-2 3 0,8-1-1,3 1-26,1-1 53,2 1 10,0-1 5,0 1 0,5-1 0,3-1-5,2-5-20,2-3 0,5-8 1,2 0-119,5 0 124,-5 0-5,6 0-166,1 0-4,-7 0 161,6-8-11,0-2-183,-5-7 178,5 0 0,-7-1 6,-1 1 1,-1 5 11,-5 0-38,5 1 59,-14-7-76,13 1 13,-13-1 155,6 9-57,-8 1 0,2 8 43,4 0-63,-4 0 0,5 2 0,-7 4-33,0 5 1,6 5 0,0 1-98,-2 1 1,-2-1-1,-2 1 1,2-1 32,4 1 0,-3-3 1,7-1-1,0-5 59,0-1 0,1-2 0,7-6 0</inkml:trace>
  <inkml:trace contextRef="#ctx0" brushRef="#br0" timeOffset="624">734 576 7569,'12'0'-1158,"-1"0"891,-7-7 522,12 5-211,-14-6 39,6 8 1,-7 0 33,5 0 1,-2 0-3,8 0-55,-8 8-216,3 1 206,1 9-41,-6-8 0,6 5 0,-6-3-65,4 3 49,-4 3 1,5-1 0,-7 1 14,0-1-4,0 1-49,0-9 61,0 7-16,0-7-6,0 1 2,0 6-153,0-7 155,0 1-13,0-2 0,0-10 6,0-4 0,2 2 0,2-7-9,2-3 7,0-2 2,-6-1 1,8 0 1,-5-1-6,9 1 4,-8-1 11,12 1-10,-15 7 4,15-6-3,-6 7 35,7-1-34,-7-5-2,5 13 74,-5-6-69,8 0-1,-1 6 4,0-6 23,1 8-22,-1 0 0,-5 0 142,0 0-137,-1 0 2,-1 0 1,6 6 59,-5 0-56,5 8 13,-7-5 87,7 9-93,-6-1 10,-1 1-96,7-1 90,-14 1-2,6-1 13,-8 1-111,0-1 96,0-7 0,0 5-182,0-5 173,0 0-3,0 5-6,0-13-176,0 6 165,7-24-5,-5 5-107,14-15 104,-14 9 3,13-8-29,-13 5 25,14-5-6,-7 8 6,9-1-19,-1 1 15,-7-1-5,6 1 3,-7-1 42,9 9-42,-1-7-6,1 14 124,-1-13-112,8 13-2,-5-6 8,5 8 62,-8 0-57,1 0-4,-1 0 11,1 8-88,-8 1 80,5 9-52,-5-1 0,0-5 0,-3 0-142,1 1 185,-6 3 18,6 1 0,0 1 0,1-1 0</inkml:trace>
  <inkml:trace contextRef="#ctx0" brushRef="#br0" timeOffset="945">1957 507 6926,'2'-10'-128,"3"4"1,-3 6 237,4 6 1,-4 4 0,0 7-1,2 2-83,2 5 0,0 1 0,-6 6 0,0-2-35,0 2 1,0 2-1,0 2-28,0 0 0,0 0 84,0 0-5,0-8-109,0 6 91,0-6-26,0 0 26,0 6-204,0-13 3,0 5 157,0-8-177,0 1-17,0-1 192,0 1-28,0-9-145,0-1-11,0-8 158,0 8 47,0-6 0,0 6 0,0-8 0</inkml:trace>
  <inkml:trace contextRef="#ctx0" brushRef="#br0" timeOffset="1267">2044 559 7569,'17'-18'-362,"-7"9"274,6-7 181,-7 7-92,9-9-134,-1 8 0,1-3 18,-1 7 56,8 0 1,-5 6 87,3 0 0,-2-6-124,3 0 144,-5 1 0,6 5-45,-7 0 29,-1 0 23,1 0-54,-1 7 0,1-3-4,-1 8-1,1 0 23,-1 5-98,-7-7 100,5 5-15,-13 3-72,14 1 80,-14 6-5,5-7 6,-7-1-155,0 1 138,0-1 0,0-5 0,-1 0 0,-5 1-4,-6 3 0,-3-5 0,-3-1 1,1-2-12,-1-4 1,-1 3 0,-3-1 0,-3 0-48,-2 2 1,6-6-1,-5 4 1,3-5-31,0-1 1,0 0-1,5 0 93,1 0 0,-1 0 0,1 0 0</inkml:trace>
  <inkml:trace contextRef="#ctx0" brushRef="#br0" timeOffset="1608">2777 0 7569,'10'0'-621,"6"0"520,-7 0 0,3 8 1,-2 5-1,-1 7 136,1 3 1,-6 0 0,2-3-1,-4 3-7,-2 6 1,2 4 0,2 2 0,1 0-2,-1 0 22,-2 0 13,-2 0-56,0-8 49,0 6-173,0-6-1,0 8 127,0-8 23,0-2-146,0 1 129,0-7-19,0 14-174,0-14-11,8 7 184,-6-9-19,6 1-251,-8-1 117,0 1 159,7-9 0,-5 7 0,6-7 0</inkml:trace>
  <inkml:trace contextRef="#ctx0" brushRef="#br0" timeOffset="2161">3179 629 7569,'10'0'-1205,"0"0"1185,-5 0 0,5 0 17,8 0 0,-1-2 1,0-2-1,1-2 7,-1 2 1,-5 2 0,0 0 2,1-3 3,3 3-2,-7-6 13,7 0-13,-6 6 2,-1-13-1,7 13-1,-14-14-5,13 14-43,-13-13 0,8 7 1,-6-6-25,2 3 61,0 7 0,-6-12-12,0 5 0,0 1 14,0-2 1,-8 8-1,-4-1 9,-3 3 1,-3 2 0,1 0 11,-1 0 1,1 5 0,-1 3 0,1 2 13,-1 4 1,1 1 0,-1 3 0,3-1 6,3 0-30,-3 1 19,13-1-12,-14 1 0,14-1 1,-7 3 0,5 1 41,-2 2-5,0-7 1,6-1 0,0-3 27,0 4 0,0 1 1,2-1-36,4-5 0,4 3 0,7-8 0,1-1 5,-1 3 0,0-6 0,1 4 0,-1-4 5,1-2 1,-1 0 0,1 0-2,-1 0 1,1 0-1,-1 0-36,1 0 0,-1 0-2,1 0-72,-1-8 0,-5 0-684,-1-3 273,-7 3 464,4 8 0,-16-8 0,-2-2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34.648"/>
    </inkml:context>
    <inkml:brush xml:id="br0">
      <inkml:brushProperty name="width" value="0.17143" units="cm"/>
      <inkml:brushProperty name="height" value="0.17143" units="cm"/>
      <inkml:brushProperty name="color" value="#008C3A"/>
    </inkml:brush>
  </inkml:definitions>
  <inkml:trace contextRef="#ctx0" brushRef="#br0">0 140 6067,'8'-10'493,"-6"2"-255,6 8-167,-1 0 0,-5 2-50,4 4 1,-4 4 0,0 7 0,2 1-13,2-1 1,0 6-1,-6 1 1,1-1 0,5 2 1,-4-3 0,4 5 0,-4 0 10,-2 0 1,0-4 0,0 5 14,0-3-25,0-2 1,6-4-1,0 3 1,-2 1 6,-3-2 1,-1-7-1,0-2 7,0 1 0,2 1 0,2-1 49,2-1 0,2-8-38,-2 2 0,3-4 1,9-2 13,-1 0 1,1 0-1,-1 0-57,1 0 0,-1 0 0,1 0 0,-1 0-55,1 0 1,-1-2 0,0-2-121,1-2 0,-1 0-189,1 6 202,-1-7-29,1 5 98,-1-14 59,1 14 1,-1-8 40,1 5 0,-1-5 0,1-8 0</inkml:trace>
  <inkml:trace contextRef="#ctx0" brushRef="#br0" timeOffset="253">262 437 6121,'18'0'33,"-9"0"-38,7 0-2,-7 0 37,17 0-34,-7 0 0,6-6 0,-7 0 0,-1 0-27,1-2 0,5 7 0,0-7-93,-1 0 124,-3 6 0,-1-13 0,-1 5 0</inkml:trace>
  <inkml:trace contextRef="#ctx0" brushRef="#br0" timeOffset="503">105 52 7354,'12'0'-298,"-1"0"0,-5 0 1,6 0-1,1 0 299,3 0 1,1-5 0,1-1 0,1 2 8,4 2 0,-3 0 0,5-2 1,-2-2-35,1 2 1,5 3 0,-4 1 0,0 0 23,0 0 0,6-8 0,-3-2 0</inkml:trace>
  <inkml:trace contextRef="#ctx0" brushRef="#br0" timeOffset="798">786 280 7474,'17'9'-266,"-1"1"0,-2-6 358,-3 2-27,1 7 0,5-9 1,1 6-1,1-1 23,5 1 0,-5 2 0,4 3-52,-3-3-43,-3 4 0,1-7 1,-1 9-1,0-1 1,1 1-78,-1-1-47,-7 1 171,6-1-283,-7 0 113,9 1 4,-9-1 74,7 1-255,-14-1 121,13-7-1,-5 6 86,0-7 101,-2 1 0,-1 5 0,3-5 0</inkml:trace>
  <inkml:trace contextRef="#ctx0" brushRef="#br0" timeOffset="1054">1310 227 7376,'-18'0'-432,"1"0"0,5 2 605,1 4-147,-1 4 0,-5 1 0,1 1 43,4 1-26,-3 11-8,5-5-169,-7 14 159,-1-13 0,1 13-54,-1-6 0,1 2-41,-1 0 91,9 0-251,-7-2 140,7-2 0,-1-1-21,4-1 1,4 0 0,2-5 110,0-1 0,0-7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38.152"/>
    </inkml:context>
    <inkml:brush xml:id="br0">
      <inkml:brushProperty name="width" value="0.08571" units="cm"/>
      <inkml:brushProperty name="height" value="0.08571" units="cm"/>
    </inkml:brush>
  </inkml:definitions>
  <inkml:trace contextRef="#ctx0" brushRef="#br0">241 49 8322,'9'-2'-1891,"-4"-3"2380,4 3-177,-7-12-220,5 12 0,-7 2-85,0 10 1,0 5 0,0 1 0,2-2 0,3-3 0,-3 3 1,3-3-1,-1 3-20,1 2 0,-3 0 0,5 0 0,-2 0 9,1 0 1,-1 0-1,-5 0 1,2 0-57,3 0 1,-3 0-1,3 0-94,-3 0 1,-2 0-202,0 0 0,-2-7 354,-3-3 0,-11 2 0,-9 1 0</inkml:trace>
  <inkml:trace contextRef="#ctx0" brushRef="#br0" timeOffset="358">17 241 7998,'-8'-9'-1130,"7"2"1180,-7 7 0,10-5-46,4-1 0,3 1 1,7 5-1,0 0 30,0 0 1,1 0 0,3 0-1,3 0-43,2 0 1,-3 0 0,4 0 0,3 0-41,1 0 0,2 0 0,0 0 0,0 0-93,0 0 1,-5 0 0,-2 0 0,0 0-48,0 0 189,-6 0 0,12-7 0,-6-2 0</inkml:trace>
  <inkml:trace contextRef="#ctx0" brushRef="#br0" timeOffset="972">562 1 6241,'0'10'184,"0"1"0,0 0-146,0 5 0,0 0-3,0 0 1,5 0 0,0 0-1,-1 0-7,-2 0 1,0 0 0,1 0-1,2 0-39,-1 0 0,-2 0 1,0 0 6,3 0 1,-3 0 0,5 0 17,0 0 0,-5 0 66,3 0-35,-3 0-26,-2 0 0,0-5-48,0 0 5,0-8 1,-2 4 16,-3-7 27,3 0 0,-5-1 1,7-5 5,0-4 0,2 1 0,1-2 0,3-1-12,-3-3 1,6 1 0,2 2 0,3 1-9,2-2 0,2-1-10,3-2 0,2 7 1,4 4 6,-6 3 1,-3 2 0,-2 0 0,0 0 11,0 0 1,6 0-1,-1 0 1,-1 0 88,-2 0 0,-1 2 0,3 1 1,1 5-92,-1 0 0,-2-2 0,-2 5 0,0-1-30,0-1 1,-2 5 0,-1-3-30,-3 3 0,-6 2 0,1 0-183,-3 0 1,-2 0 0,0 0 71,0 1 0,-5-7 0,-1 1-86,3 1 243,1-5 0,-5 8 0,-2-6 0</inkml:trace>
  <inkml:trace contextRef="#ctx0" brushRef="#br0" timeOffset="1638">1363 385 7640,'17'0'-18,"-1"0"-186,0 0 1,-6-5 0,1 0-32,1 1 1,-3 1 174,2-3 0,-2-3 42,2-7 1,-4 6 55,-7-1 0,0 0 55,0-5 1,0 6-48,0-1 0,0 5-50,0-4 0,0 6 0,-2-3 7,-3 7 0,1 0 0,-7 0-6,-1 0 0,3 0 0,-2 2 10,-1 3 1,-1-1 0,1 5 18,1-2 0,6 4 0,-4-4 0,0 0-7,0 0 1,6 0 0,-5-2 2,1 6 1,6-2-1,-5 2 40,4 1 0,2-3 4,0 2 1,2-2 0,2 3-26,1-1 0,2-8 0,-3 4 0,3-1-7,2-1 1,-4 1-1,4-5 25,-2 5 1,6-5-12,-3 5 1,5-4 0,1-2 13,0 0 0,0 0-2,0 0 1,0 0-43,0 0 0,0 0 1,-2-2 10,-3-4 0,3 5-119,-3-5 0,-2-1-434,1 2 1,-4-1 523,4 6 0,1 0 0,5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6.834"/>
    </inkml:context>
    <inkml:brush xml:id="br0">
      <inkml:brushProperty name="width" value="0.08571" units="cm"/>
      <inkml:brushProperty name="height" value="0.08571" units="cm"/>
    </inkml:brush>
  </inkml:definitions>
  <inkml:trace contextRef="#ctx0" brushRef="#br0">18 0 7569,'18'8'-122,"-3"-4"75,-3 8 0,-4-7 0,-8 7 0,0 2 100,0 1 0,0 3 0,0-1-440,0 0 0,-8 1 387,-4-1 0,-11 1 0,-4-1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8.988"/>
    </inkml:context>
    <inkml:brush xml:id="br0">
      <inkml:brushProperty name="width" value="0.08571" units="cm"/>
      <inkml:brushProperty name="height" value="0.08571" units="cm"/>
    </inkml:brush>
  </inkml:definitions>
  <inkml:trace contextRef="#ctx0" brushRef="#br0">1 0 6961,'0'18'-56,"0"-1"0,0-5 0,0 0 122,0 1 0,0 3 1,0 1-155,0 1 1,7-7 47,5 1 0,-2-8 48,1 2 1,-5-6 14,6-6 1,-8 2-1,4-6 1,-3 1-8,1-1 1,8 0 0,-5-3 0,3 1 14,0-2 1,-1 5 0,7-1 0,-1 0 28,1 1 1,-1 5 0,1-4 0,-1 2-19,1 0 1,-1 0 0,1 6-1,-1 0-25,1 0 0,-1 0 1,0 0-1,1 0-2,-1 0 1,1 6-1,-3 2 1,-1 0-72,-2 0 0,-7 5 0,5-1-26,-2 3 1,-2 3-1,-6-1 14,0 1 0,0-1 0,-2-1 1,-4-3 13,-6-1 1,3-6 0,-3 3-1,-2-1-11,-1-4 1,-8-2 0,-1 0 0,3 2-112,2 2 1,1-1 0,1-5 175,-1 0 0,1-7 0,-1-3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9.172"/>
    </inkml:context>
    <inkml:brush xml:id="br0">
      <inkml:brushProperty name="width" value="0.08571" units="cm"/>
      <inkml:brushProperty name="height" value="0.08571" units="cm"/>
    </inkml:brush>
  </inkml:definitions>
  <inkml:trace contextRef="#ctx0" brushRef="#br0">0 71 7569,'0'-18'-118,"0"7"1,0-1 95,0-2-513,0 7 535,0-1 0,8 8 0,2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7.764"/>
    </inkml:context>
    <inkml:brush xml:id="br0">
      <inkml:brushProperty name="width" value="0.08571" units="cm"/>
      <inkml:brushProperty name="height" value="0.08571" units="cm"/>
    </inkml:brush>
  </inkml:definitions>
  <inkml:trace contextRef="#ctx0" brushRef="#br0">0 523 7466,'2'9'-164,"4"-3"1,4 2 0,7-2 145,0-3 0,1-1 0,-1-2 0,1 0-18,-1 0 1,1-5-1,-3-3 1,-1 0 6,-2 0 0,-3-5 0,3 1 0,-4-1 37,-1 1 1,-5-4 0,4 5 0,-4-5 55,-2-1 1,0 5-1,0 0 205,0-1-44,0 5-76,0 0 0,0 22-133,0 3 1,0 5 0,0-5 0,0 1-209,0-1 1,2 1 0,4-1-22,5 1 1,-1-7 0,2-1-184,1-2 396,3-3 0,1 3 0,1 2 0</inkml:trace>
  <inkml:trace contextRef="#ctx0" brushRef="#br0" timeOffset="200">332 51 7569,'2'-12'-103,"4"1"0,-4 5-432,3-6 443,-3 8 0,-2-1 0,0 10-27,0 7 0,6-2 0,0 1 0,-2 3-32,-2 1 151,-2-5 0,0 13 0,0-3 0</inkml:trace>
  <inkml:trace contextRef="#ctx0" brushRef="#br0" timeOffset="433">576 121 7569,'10'0'-45,"6"0"0,-9 2 1,7 4 104,-2 5 1,-7 5 0,5 3-1,0 3-118,0 1 1,-7 6 0,5-4 0,-2 0-45,0 1 1,0 3 0,-6-4 0,0 0-91,0 0 1,0-1-1,0-7 1,0 1-144,0-1 335,0 1 0,0-1 0,0 0 0</inkml:trace>
  <inkml:trace contextRef="#ctx0" brushRef="#br0" timeOffset="633">507 435 7569,'17'0'-84,"0"0"1,-1-2 61,-4-4 0,3 4 1,-3-3-1,3 1 1,3 0-1,1-2 30,4 2 1,-3 2 0,3 2 0,-3 0-161,-3 0 1,0 0 0,1 0 0,-1 0-415,1 0 566,-1 0 0,1 0 0,-1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0.238"/>
    </inkml:context>
    <inkml:brush xml:id="br0">
      <inkml:brushProperty name="width" value="0.08571" units="cm"/>
      <inkml:brushProperty name="height" value="0.08571" units="cm"/>
    </inkml:brush>
  </inkml:definitions>
  <inkml:trace contextRef="#ctx0" brushRef="#br0">280 524 7569,'-18'0'-96,"7"-2"0,-1-1 0,-2-3 0,-1 2 0,-3 2-307,1 2 0,0 0 460,-1 0-19,8 0 356,-5 0-132,5 0-22,0 0-153,-5 0-31,5 0 0,-1 8 84,-1 3-150,8-3-20,-11 8 116,13-7 21,-14 9-204,14-1-1,-6 1 194,8-9-193,0 7 81,0-6 1,2 7 0,4-1 38,6-5 0,3 3 0,3-8-206,-1-2 195,1-3-21,-1-1-168,8 0-11,-5 0 181,5-7-16,-8-3-264,1 0 120,-1-5-9,1 5-184,-1-15 360,1 5 0,-9-5 0,7 0 0,-6-2 0</inkml:trace>
  <inkml:trace contextRef="#ctx0" brushRef="#br0" timeOffset="300">158 18 7569,'0'-10'-491,"0"2"526,0 8-59,0 0 6,7 0 77,-5 8 1,6 2 59,-8 7-192,0 1 141,0-1 17,0 9-215,8-7 189,-6 14-25,5-6 1,-7 2-163,0 0 175,0 0-22,0-1 0,6 3-115,0-8 1,0 6 107,-6-6 0,0 3 9,0-3-33,8-4 22,-6 6-429,5-7 204,-7-1-47,8 1-89,-6-1 168,6 1 177,-8-1 0,8 1 0,1-1 0</inkml:trace>
  <inkml:trace contextRef="#ctx0" brushRef="#br0" timeOffset="853">681 524 6493,'-7'-9'147,"3"1"0,-8 8-87,-1 0 1,-3 0-1,-1 0 51,-1 0-75,1 0 0,-1 0 74,1 0-90,-1 0 1,7 6-1,-1 1-12,-2 3 1,1 2-1,-1 3 1,5-1-4,1-2 1,2-1 0,6 7 9,0-1 1,0-5-1,0-1 0,0 3 1,6-4 0,2-1-1,1-1-15,5-4 1,-4-2 0,1-2-30,3 0 1,1 0-1,3-2 13,-1-4 1,-5 2 0,-2-7 0,-1-3 3,1-1 1,-4-3 0,3 1-9,-1-1 1,4 1-1,-6-1 110,-2 1 98,-2 7-165,-2 2 1,0 10-15,0 4 1,0 4-1,0 7 1,0 1-17,0-1 1,1-5-1,3 0 1,4 1-1,2 3 0,0-5 1,3-1-1,-1 0-175,1-1 1,3-5-1,1 2 1,1-2-101,-1 2 0,1-4 1,-1 4 281,1-5 0,-1-8 0,1-3 0</inkml:trace>
  <inkml:trace contextRef="#ctx0" brushRef="#br0" timeOffset="1113">978 210 7569,'0'-17'0,"0"-1"0,2 6-131,4 1 1,-2 7 170,8-2 1,-8 6 0,3 6 0,-1 6-21,0 3 1,2 8-1,-4 3 1,1-1 9,-1 0-226,6 6 139,-8-4 1,6 2 0,-8 0 0,2 1 0,1-3 0,3-2-139,-2 0 1,-2-5 0,0 5 0,2-2-211,2 0 405,0 1 0,-6 1 0,0 2 0</inkml:trace>
  <inkml:trace contextRef="#ctx0" brushRef="#br0" timeOffset="1355">891 524 6559,'12'0'51,"-1"0"1,3 0-1,1 0 166,3 0-247,-1 0 1,7 0-1,1 0 1,0 0-170,0 0 1,4 0 0,-3 0 0,-1 0 198,0 0 0,14-7 0,-2-3 0</inkml:trace>
  <inkml:trace contextRef="#ctx0" brushRef="#br0" timeOffset="1838">1729 437 6778,'-7'-10'27,"3"3"0,-8 7 1,-2 0-1,-1 0 10,-3 0 0,1 0 0,0 2 0,-1 1 17,1 3 1,-1 6-1,1-4 1,-1-1-41,1 1 0,1 6 0,3-3 0,3 5-19,2 1 0,-3-5 1,5 0-1,2 1 4,2 3 0,2 1 1,0 1-17,0-1 1,2 1 8,4-1 1,3-5 0,9-3 0,-1-1-36,1-4 0,-1-2 0,1-2 0,-1 0-1,1 0 0,-1-2 0,1-2 0,-3-4 21,-3-1 1,3-3-1,-3-3 1,1 1-16,-1 2 1,2 1 0,-7-7 147,3 1 1,-6-1 0,2 1-5,-4-1 1,-2 7 61,0-1 139,0 8-157,0-4 0,0 16 0,0 4-123,0 3 1,0-3 0,2 0 0,4 1 24,5 3 0,-1-5 1,2 1-1,1 0-272,3-3 1,3 5 0,2-6 0,3-1 219,-3 1 0,14-2 0,2-6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38.407"/>
    </inkml:context>
    <inkml:brush xml:id="br0">
      <inkml:brushProperty name="width" value="0.08571" units="cm"/>
      <inkml:brushProperty name="height" value="0.08571" units="cm"/>
    </inkml:brush>
  </inkml:definitions>
  <inkml:trace contextRef="#ctx0" brushRef="#br0">245 53 7334,'0'-17'-468,"0"-1"882,0 9-312,0 1 0,0 10 1,0 4-87,0 5 1,0 5 0,0 1-1,2 1-54,4-1 1,-4 1 0,4-1 0,-3 3-102,3 3 1,-4-4 0,4 4 0,-4-3-100,-2-3 0,0 1 1,0-1 237,0 1 0,0-1 0,0 1 0</inkml:trace>
  <inkml:trace contextRef="#ctx0" brushRef="#br0" timeOffset="690">1 176 7325,'17'0'0,"0"0"-165,1 0 0,-1 0 1,1 0-1,1 0 1,3 0 154,1 0 0,2 0 0,-2 0 1,5 0-1,-1 0 0,4 0 1,-8 0-1,0 0 10,3 0 0,-5 0 0,6 0-31,-2 0 28,-1 0 1,-7-2 0,1-2-212,-1-2 191,0-8 1,1 10-1,-3-7 4,-3-3 1,2 4 0,-8-1 95,-3-3 0,-1-1 7,-2-3 1,-5 7-11,-1-1 1,-8 8-14,2-2 1,3 4 0,-1 4-1,2 4 0,2-2-53,6 8 10,0-1 1,0 1-1,0 0 1,0 1-1,0 3 0,0-5 1,0 1-1,0 2-34,0 1 1,0 3 0,0-1 0,0 0 0,0 1 0,6-6 0,0-1-38,-2 3 0,-2 1 0,0 1 3,4-5 1,-4-1-1,3-4 49,-3-4 1,-2 4 0,0-12 9,0-6 1,2-3 0,2-3-6,2 1 0,6-1 0,-5 1 11,3-1-15,2 9 0,5-7 0,1 7 73,-1-1-68,1-6 0,5 14 0,0-3 0,-1 1 19,-3-2 0,0 4 1,3-4-1,1 4 28,-2 2 0,-1 0 0,-3 2 1,1 2-20,-1 2 0,-5 5 1,-1-3-1,1 2-116,-2 3 0,3-3 0,-7 2-12,-2 1 1,-2 3 0,-2 1-381,0 1 475,0-1 0,-8 1 0,-1-1 0</inkml:trace>
  <inkml:trace contextRef="#ctx0" brushRef="#br0" timeOffset="1127">1223 280 7569,'18'0'-294,"-1"0"1,-5 0 167,-1 0 43,-7-7 1,6 5 0,-4-4 0,3 2 68,1-2 1,0-2 0,-6-5 97,1 1 1,1 6-15,-6-5 1,0 5 0,-2-4 55,-3 2-198,-5 3 106,-8 5 10,1 0-128,7 0 118,-5 0-1,5 0-24,-15 7 1,9-3 2,-7 8 1,13-6 6,-7 5 59,3-7-63,-3 12 4,7-14 53,-5 13-48,13-5-7,-6 7 55,8-7 0,0 6 81,0-5-108,8 5 122,-6 1-128,13 1-1,-5-1 0,7-1 0,1-3 81,-1-1-54,1-1-52,-1-1 41,1-2 3,-1 0-2,0-6 3,1 5 12,-1-7-30,1 0 29,-1 0-497,1 0 233,-1 0 0,1 0 1,-1 0-1,1-2 195,-1-3 0,1-5 0,-1-8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6.640"/>
    </inkml:context>
    <inkml:brush xml:id="br0">
      <inkml:brushProperty name="width" value="0.08571" units="cm"/>
      <inkml:brushProperty name="height" value="0.08571" units="cm"/>
    </inkml:brush>
  </inkml:definitions>
  <inkml:trace contextRef="#ctx0" brushRef="#br0">3895 540 7569,'12'0'0,"-1"0"-76,3 0 0,1 0-128,3 0 0,-1 0 0,-1-2 0,-3-2 199,-1-2 0,-6 0 0,5 4 28,3-4 1,-4 2 0,-1-7 40,-1-3 1,4 5-1,-6-3-12,-2-2 1,-2 5-1,-2-3-56,0-2 0,-2 7 47,-4 1 0,-4 4 0,-7 2 7,-1 0 0,1 0 0,-1 0-28,1 0 0,-1 6 1,1 1-1,1 3-18,5 4 0,1 1 1,6 3-1,-2-1-8,2 1 1,-3-1 0,1 1-2,2-1 0,4 1 110,6-1 1,3 0-1,9-1 42,-1-4 0,1-3 1,-1-5-97,1 2 1,-1 2 0,1-4 0,-1 1-189,1-1 0,-1-2-68,1-2 0,-1 0 1,0 0-1,-1-2 97,-4-3 1,1 1-1,-5-6 108,2 2 0,1-5 0,7 3 0</inkml:trace>
  <inkml:trace contextRef="#ctx0" brushRef="#br0" timeOffset="-3661">280 609 6382,'8'-9'-73,"-6"-1"0,3 4 51,-3-5 1,-2 1 109,0-2 0,0 6 15,0-5 0,-2 1-42,-3-2 0,-5-1 1,-8 7-32,1 2 0,-1 2 1,1 2-1,0 0 5,-1 0 1,1 0 0,-1 0-1,1 2 43,-1 4 1,3-2 0,1 7-26,2 3 0,3 2 0,-5 1 0,4 1-14,3-1 0,1 0 0,4 1 1,-2-1-72,-2 1 0,0-7 0,8 1 0,2 2 51,2 1 1,6-3 0,-5-2-1,3-3-14,4-3 1,1-2 0,3-2-1,-1 0-26,1 0 1,-1 0-1,1 0 1,-1-2-18,1-4 0,-3 3 0,-1-7 0,-5 0-45,-1 0 1,6-1 58,-3-7 0,-3 1-5,-2-1 1,2 1 11,-3-1 195,1 9 1,-4 1-172,4 8 0,-2 0 0,6 2 2,-3 4 1,5 3 0,-4 7 0,0-2-117,-1-3 1,5-5 0,-4 4-1,0-1-118,-1 1 1,5-4 0,-4 4 0,1-3 224,5-3 0,-6-2 0,7-2 0,-5 0 0</inkml:trace>
  <inkml:trace contextRef="#ctx0" brushRef="#br0" timeOffset="-3299">542 505 7569,'6'-12'-119,"-1"0"0,3 8-28,-2-1 1,-4 1-1,6 0 259,-1-2 0,1 2-58,4 10 0,3 4 1,-5 7-1,0 1 1,-4-1 1,1 1 0,1-1 0,0 1-129,0-1 0,-1-5 0,-3-1 10,2 3 0,8-1 53,-3-1 0,-1-4 0,2-8 22,1 0 1,-3 0 0,0-2 0,-1-4 3,1-6 0,-4-3 0,4-3 0,-1-1-7,1-4 1,-4 1-1,6-5 1,-1 0-90,-1 0 1,5 6 0,-5-3 0,2 5-69,-1 1 1,-5 7-1,4-1-130,-2-1 278,5 5 0,-3 8 0,7 9 0</inkml:trace>
  <inkml:trace contextRef="#ctx0" brushRef="#br0" timeOffset="-2527">1380 435 7569,'-6'-12'0,"-1"2"-74,-3 3 0,4 1-55,-6 6 0,1 0 1,-7 0-1,1 0 166,-1 0 0,1 0 0,-1 2 36,1 4 1,-1 1-1,1 7-58,0-2 1,1-1 0,4 7-1,5-3 22,-1-3 1,6 3 0,-4-3 0,4 4-3,2 1 0,0 1 0,0-1-60,0 0 1,2-1 0,4-2 15,6-3 0,3-1 0,3 2 10,-1-7 1,0-3 0,1-2 0,-1 0-49,1 0 0,-1-6 1,1-1-1,-3-3 10,-3-4 0,3-1 0,-5-3 0,2 1 37,-1 0 1,-5-1 0,4 1-65,-2-1 1,-1 1 33,-1-1 0,-4 1 23,4-1 0,-6 9 64,-6 3 1,4 6 7,-4 6 1,-1 3-1,1 9-18,2-1 1,2 1-1,2-1 1,0 1-27,0-1 1,0 1 0,2-1-10,4 0 0,-2-1 1,5-2-1,1-5-15,0-1 0,1 4 1,7-7-1,-1-1-53,1-2 0,-1-2 0,1 0 24,-1 0 0,7-7 0,-1-5 20,-2-4 0,-1 5 0,-3-1 1,-1-2 6,-5-1 1,5-2 0,-7-1 0,3 1 40,0-1 1,-6 1 41,5-1 1,-7 1-9,2-1-49,-4 9 0,-2 3-3,0 12 1,0-3-1,0 9 1,0 2-16,0 1 0,0 3 1,0-1-1,0 1-23,0-1 1,0 1 0,2-1-32,4 0 0,3 1-249,9-1 1,-1-1-1,1-4 22,-1-7 278,-7-3 0,13-2 0,-3 0 0</inkml:trace>
  <inkml:trace contextRef="#ctx0" brushRef="#br0" timeOffset="-2335">1747 225 7463,'-2'-17'0,"-2"-1"-381,-2 1 0,0 5 296,6 1-113,0 7 0,0 4-14,0 11 212,0 5 0,8 1 0,2 1 0</inkml:trace>
  <inkml:trace contextRef="#ctx0" brushRef="#br0" timeOffset="-2027">2009 16 7503,'2'-10'-94,"4"4"0,-5 6 1,5 6 154,-4 6 0,4 9 0,0 4 0,-2 0 1,-2 3 31,-2-1 0,0 2 1,0 6-1,2 0-148,3 0 0,-3 0 0,4-2 0,-4-2 8,-2-2 0,2-2 1,2 4-1,2-4-123,-2-2 0,-2 1 0,0-5 0,1 2 0,3-2 0,2-1 0,-4-3 0,4-1 170,1-4 0,3 3 0,6-5 0</inkml:trace>
  <inkml:trace contextRef="#ctx0" brushRef="#br0" timeOffset="-1523">2568 435 7264,'-18'-8'-403,"3"4"1,1-6 554,2 3 0,1 1 1,-7 6-46,1 0 0,5 0 1,1 2-107,-3 4 0,-2 3 1,-1 9 47,0-1 0,1 1 0,2-1 0,5 1-27,1-1 1,-4 1-1,7-1 1,1 1-26,2-1 1,2-5 0,0-1-20,0 3 1,2-1 0,3-1 2,7-6 1,4-4-1,1-2 1,1 0 2,-1 0 1,6 0 0,1-2-1,-3-4-37,-2-6 0,-1-1 0,-3-1 1,-1 3 42,-2-3 1,-7 4 0,5-1 89,-2-3 1,-2 4 60,-6-1-82,0 7 0,-2-4-23,-4 8 0,4 2 0,-4 4-49,4 6 1,2-3 0,0 3-94,0 1 1,6-3 0,2 0 0,1 0-116,5-1 0,-4-3 0,1 4 69,3-2 1,2-3 151,1-5 0,0 0 0,1 0 0</inkml:trace>
  <inkml:trace contextRef="#ctx0" brushRef="#br0" timeOffset="-957">2830 155 7569,'0'-17'-948,"0"-1"1081,0 1 0,0 5 130,0 1-289,0 7 1,5-2-1,3 12 1,0 5 23,0 5 0,3 3 1,-3 3-1,0 1-16,0-2 0,-1 5 0,-3-1 1,2 0-1,-2 0 0,-2 0 0,-2-3 0,0 1-15,0-2 1,0-7 0,0-2 5,0 1 0,0-3 0,2 0 14,4-3 8,-4-1 0,11-8 0,-5-2 1,2-3-2,3-3 0,-3 0 0,2-3 0,1 3 7,3 2 0,1 0 0,1 5 19,-1-3 0,1 0 0,-1 6 0,1 0 42,-1 0 1,-5 0-1,-1 0-13,3 0 1,-1 8-1,1 3-26,-2 5 0,-7 1 0,5 1 1,-2-1 0,-4 1 0,-2-1 0,-2 3 0,0 1-69,0 2 1,-2 1 0,-4-7 0,-4 0 24,1 1 0,-7-6 1,6-1-1,-1 1 18,-1-2 1,0 3 0,-5-7 0,0-2 72,-1-2 1,1 0 0,-1 2 0,1 1-78,-1-1 1,1-2 0,-1-4-60,1-4 0,-1-1 1,3-7-1,3 2-109,6-1 0,-1-3 0,1-1-75,2-1 0,2 1 249,2 0 0,8-1 0,1 1 0</inkml:trace>
  <inkml:trace contextRef="#ctx0" brushRef="#br0" timeOffset="-451">3354 679 7412,'7'18'-482,"-3"-9"401,8-3 0,-6-4 0,5 0 171,3 4 1,1-4 0,3 4-128,-1-4 1,-5-10-1,0-4 65,1-3 0,-3 3 1,0 0-1,-1-1-26,1-3 1,-4-1 0,4-3 0,-3-1 12,-3-2 1,4-2 0,-2 1 0,0-3-56,1 0 1,-5-6-1,4 6 1,-2-2 6,2 0 0,-4 5 0,4-3 0,-4 2 21,-2 4 1,0-5 25,0 3 1,-6 0 0,0 5 0,0 3 0,0 1-20,0 3 1,-5 5 0,3-4-19,-2 2 1,4-3 51,-5 5 0,5 0 34,-6 6 0,8 2 0,-1 4 0,3 7 11,2 9 1,0-1-1,0 8 1,0 2-19,0 2 0,0 2 0,0 0 0,0-2-53,0-4 1,6 2 0,-1-6 0,1 1-79,2-1 1,-4-2 0,6-5 0,-1-1-56,1 1 0,0-1 1,3-1-1,-3-3-20,-2-1 1,5-6 149,-1 5 0,3-7 0,3 4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0:21.069"/>
    </inkml:context>
    <inkml:brush xml:id="br0">
      <inkml:brushProperty name="width" value="0.08571" units="cm"/>
      <inkml:brushProperty name="height" value="0.08571" units="cm"/>
    </inkml:brush>
  </inkml:definitions>
  <inkml:trace contextRef="#ctx0" brushRef="#br0">1 18 6708,'9'0'-520,"5"-2"591,-8-4 0,1 4 92,-1-4-7,-4 4-98,6 2 0,-8 2 0,0 4 0,0 5-26,0 5 1,0 1-1,0 3 1,0 1-35,0 2 1,0 1 0,0-5-1,2 3-73,4 1 1,-4 0 0,5-5 0,-1-1 20,0 0 1,2-1 0,-4-2 0,1-3 3,-1 3 0,-2-4 1,0-1-1,2 1-403,2 0 453,0-7 0,-6 5 0,0-8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0:21.436"/>
    </inkml:context>
    <inkml:brush xml:id="br0">
      <inkml:brushProperty name="width" value="0.08571" units="cm"/>
      <inkml:brushProperty name="height" value="0.08571" units="cm"/>
    </inkml:brush>
  </inkml:definitions>
  <inkml:trace contextRef="#ctx0" brushRef="#br0">1 53 7208,'11'0'-453,"1"0"0,0 0 528,5 0 1,0 0-1,1 0 1,-1-2-21,1-4 0,-1 4 0,1-6 0,-1 2-27,1 0 1,-1 1 0,1 3-1,-1-2-108,1-2 0,5 0 0,0 6-147,-2 0 1,-1 0-1,-3 0 227,1 0 0,-8 8 0,5-6 0,-5 6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0:21.703"/>
    </inkml:context>
    <inkml:brush xml:id="br0">
      <inkml:brushProperty name="width" value="0.08571" units="cm"/>
      <inkml:brushProperty name="height" value="0.08571" units="cm"/>
    </inkml:brush>
  </inkml:definitions>
  <inkml:trace contextRef="#ctx0" brushRef="#br0">0 36 7377,'12'0'-274,"-1"0"1,-5 0 0,6 0 0,1 0 300,3 0 0,1 0 0,1 0 1,-1 0-36,1 0 1,5 0 0,2 0-1,1-2-46,-1-4 1,0 4 0,-4-4 0,3 4-146,-3 2 199,-2 0 0,-1-8 0,-1-1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54.708"/>
    </inkml:context>
    <inkml:brush xml:id="br0">
      <inkml:brushProperty name="width" value="0.08571" units="cm"/>
      <inkml:brushProperty name="height" value="0.08571" units="cm"/>
    </inkml:brush>
  </inkml:definitions>
  <inkml:trace contextRef="#ctx0" brushRef="#br0">48 161 7861,'0'-16'-1272,"0"5"1408,0 0 47,0 1-141,0 1-87,0 2 69,0 7 0,-5 7 1,0 4-9,1 3 1,-3-3-1,2-1 1,1 3 5,2 1 0,0 0 0,-1-1 0,-2-3 35,1 3 0,2 1 0,2 2 0,0 0-26,0 0 0,0 0 1,2 0-4,3 0 1,-3-5 0,5-2-15,0-2 1,2 4 0,7-6 0,0-1-19,0-3 1,0 1 0,0 2 0,0 1-17,1-1 0,-1-3 1,0-1-1,0 0-37,0 0 0,0-5 1,0 0-1,0-1 16,0-1 1,-2 4 0,-1-6 0,-5 0-6,0 0 1,4-2 0,-3-5-24,0 0 1,-2 0 0,-7 0-1,2 0 21,3 0 1,-3 0 0,3 0 0,-3 0 47,-2 0 1,0 0-1,2 0 106,3 0 1,-3 0-2,3 0 1,-3 5 211,-2 0-209,0 8-120,0-4 0,0 8 25,0 5 1,0-3-1,0 8-4,0 2 1,0 1 0,0 4 29,0 3 1,0 2 0,0 4 0,0-6-5,0-3 1,0-2-1,0 0-27,0 0 0,0 0 0,2 0-27,3 0 1,-3 0 71,12 0 110,-12-7 1,5-3-181,-7-12 1,0 3-20,0-8 0,2 2 0,1-3 1,5 3-2,1 2 1,-4-6-36,6 2 1,-1-3 71,6-2 0,0 5 0,0 3 6,0 0 0,0-2 0,0 4-1,0 3 0,1-4 1,-1 1-1,0 3-5,0 1 0,-6 2 1,1 0-1,1 0-1,3 0 1,1 0 0,0 2 0,0 1 12,0 3 1,0 6 0,0-1 9,0 3 0,-2 2 0,-1-2-21,-3-3 0,-6 3 0,1-3-103,-3 3 0,-2-3 1,0 0-141,0 1 0,0-3 0,-2 0-284,-3-2 526,3-2 0,-12 3 0,5 0 0</inkml:trace>
  <inkml:trace contextRef="#ctx0" brushRef="#br0" timeOffset="526">1010 305 8085,'9'0'-1361,"6"0"1311,-5 0 1,-1 0-1,2 0 127,1 0 1,-3 0 0,2 0-25,1 0 1,-3 0 0,2 0-56,1 0 1,3-5 0,-1-2-2,-3-2 1,-2 5-1,-6-3 1,4 2-5,2-1 1,-5-1 0,3 2 9,0-6 1,-5 2 1,3-1 1,-3 4-21,-2-4 1,-2 6 0,-3-1 40,-6 3 1,2 2 0,-1 0-18,-3 0 1,-1 2-1,-2 1 1,0 4 26,0 2 0,0-3 0,1 4 0,3 3 36,1 1 1,6 0-1,-4-1 1,2-2-6,3 1 0,3 2 0,1 2-5,0 0 1,0-5 0,1 0-18,5 1 1,-3-5-1,8 0 1,1-1-14,3-1 1,1 0 0,0-5 0,0 0-68,0 0 1,2 0-1,1 0 1,3 0-140,-3 0 1,-1 0 0,-2 0-53,0 0 0,-2-1 0,-3-5 69,-6-4 1,-3 1 156,-2-2 0,-7 0 0,-2-5 0</inkml:trace>
  <inkml:trace contextRef="#ctx0" brushRef="#br0" timeOffset="1121">433 33 8085,'9'0'-601,"-2"0"0,-5 0 583,3 0 1,-1 0-63,7 0 1,-6 0 15,6 0 0,-1 0 84,6 0 0,-5 0 1,0 0-3,1 0 1,-3 0-1,2-2 39,1-4 0,3 5 0,1-5 0,0 5-12,0 1 0,5 0 0,2 0 0,0 0-7,0 0 1,6 0 0,-2 0-1,1 0-15,-1 0 1,3 0 0,-3 0 0,3 0 9,2 0 1,-5-6-1,-2 1 1,-2 1 15,-3 3 0,-2 1 0,-2 0-115,0 0-82,0 0 0,-6 0 162,1 0-14,-7 0 0,-4 7 0,-9 2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0:44.074"/>
    </inkml:context>
    <inkml:brush xml:id="br0">
      <inkml:brushProperty name="width" value="0.08571" units="cm"/>
      <inkml:brushProperty name="height" value="0.08571" units="cm"/>
    </inkml:brush>
  </inkml:definitions>
  <inkml:trace contextRef="#ctx0" brushRef="#br0">18 105 6533,'-9'-8'-28,"1"7"1,8-9 14,0 4 1,2 4 45,4-4 0,-3-2 0,9 3 0,2 1 0,-1 0 15,-1-2 1,3 4-1,-3-4-47,4 4 1,1 2 0,1 0 0,-1 0-1,0 0 17,1 0 0,-1 2 1,1 4-1,-1 4-42,1 0 0,-3 5 1,-1-3-1,-2 3 13,1 3 0,-3-1 0,0 1 8,-3-1 1,5 1 0,-6-1 4,-2 0 0,-2 1 77,-2-1 1,-8-5 0,-4-2-22,-3-2 0,-3-3 22,1-5 1,-1 0-38,1 0 0,5-7 1,2-5-1,3-4-24,3-1 0,2-1 0,4 1 1,4 0-51,5-1 1,5-5-1,1 0 1,1 1-40,-1 3 0,1 3 0,1 3 1,2 1-9,3-2 1,1 7-1,-4 1 1,3 4-114,-3 2 0,4 0 191,-2 0 0,8-8 0,-3-2 0</inkml:trace>
  <inkml:trace contextRef="#ctx0" brushRef="#br0" timeOffset="451">892 70 7569,'9'0'-677,"7"0"0,-16-6 729,0 1 1,-2-3 65,-10 2 1,1 4 0,-7-4-30,1 4 1,-1 2-4,1 0-50,-1 0 0,7 6 0,-1 2-44,-2 2 54,7 1-114,-9 7 1,14-7 82,-4 1 0,4-6 0,4 4-41,4-3 5,-4 7 0,14-12 1,-5 4 10,5-4 1,3-2 0,2 0 0,5 0-1,1 0-18,4 0 31,-6 0-7,8-8 5,-13 6 1,5-12 0,-8 7 0,1-1-5,-1 0 1,1-6 5,-1 5 41,-7-1 0,-2-5-42,-8 3 1,-8 2 0,-6 0 0,-5 1-28,-4-1 1,-1 6 0,5-2-122,-4 4 0,3 2 87,-3 0 1,3 0-251,3 0 74,0 8 235,-1 2 0,8 7 0,3 1 0</inkml:trace>
  <inkml:trace contextRef="#ctx0" brushRef="#br0" timeOffset="1168">1258 53 7569,'10'0'-1142,"0"0"1012,-4 0 1,-3 0 123,9 0 158,-8 0-71,11 0 0,-11 0-12,8 0 1,-6 0-57,5 0 0,-7 8 46,2 3-29,-4-3-5,-2 8 15,0-15-24,0 15 0,-6-6 0,-2 5-23,-1-3 0,3 1 24,-6-7-2,8 0-71,-3 2 68,7-6-89,0 6 54,0-8-139,7-8 155,-5 6 1,14-12-6,-4 8 1,-3-7 0,3 3-22,1 0 116,3-5-93,-6 5-7,5 1 50,-5-7 1,5 12 5,-3-8 1,4 9 14,-5-3 1,5 4-45,1 2-6,1 0 12,-1 0 1,-5 0 0,-1 0 0,3 0 12,2 0-1,-7 0-10,7 0 14,-7 0-21,9 0 0,-6 6-4,-1-1 0,-1 9 0,4-4 13,-3-1-86,-7 7 78,12-6 0,-13 7-80,9 1 0,-8-1 21,2 1 1,-4-1 36,-2 0 0,-2-7 0,-4-4 54,-6-4 1,-3-4-30,-3-4 0,9 2 0,3-7 16,4-3 1,2-1 0,2-1 0,4 2-31,5 3 0,5-1 0,1-3-98,1 3 102,-1-4-12,8 7 1,-5-3 29,3 0 1,2 7 0,-1-5 0,-1 2 0,0 4 30,0 2 0,1 2 0,-7 0 0,3 0-13,3 0 0,-4 0 0,5 2 0,-5 2-21,-2 2 1,1 8-1,-1-3 1,-1 5-3,-4 1 1,1 1 0,-5-1-1,0 1-22,-1-1 0,-1 1 0,-6-1 1,0 0-134,0 1 0,0-1 0,-2 1 0,-3-1-489,-7 1 626,-4 7 0,-1-6 0,-1 7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2.928"/>
    </inkml:context>
    <inkml:brush xml:id="br0">
      <inkml:brushProperty name="width" value="0.08571" units="cm"/>
      <inkml:brushProperty name="height" value="0.08571" units="cm"/>
    </inkml:brush>
  </inkml:definitions>
  <inkml:trace contextRef="#ctx0" brushRef="#br0">437 53 7438,'0'-10'-477,"0"2"549,0 8 91,0 0-152,0-7 1,-2 3 0,-4-6 28,-5 2-5,3 2-20,-8 6 1,7 0 1,-9 0 1,6 0 0,1 0-38,-3 0 47,-1 0-3,-3 0-1,-7 0-41,6 0 43,-7 0-5,9 8 53,-1-6-58,-7 14 1,6-12 15,-4 7 64,3 1-79,3-3 0,1 7-39,5-4 1,-3-3 55,8 3-37,-7 0 0,9 9 0,-6 0 0,2-1-2,4 1 1,2 0 0,2-3 0,0-1 0,0 1 0,0-7 0,2 1 0,2 2 1,2 1 1,8 3 0,-5-1 22,1 1 0,6-7 0,-5-1 0,3 0 11,-3-1 0,5-3 0,-4 4-28,3-2 1,3-1 0,-1-3-3,0 2 0,1 0 0,-1-6 0,1 0-69,-1 0 0,1 0 0,-1 0 0,1 0-61,-1 0 0,1 0 1,-1 0-1,1-2-31,-1-4 0,-5 4 1,-1-6-1,3 3-108,1-1 1,-3 0 268,0 6 0,-1-8 0,7-1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3.537"/>
    </inkml:context>
    <inkml:brush xml:id="br0">
      <inkml:brushProperty name="width" value="0.08571" units="cm"/>
      <inkml:brushProperty name="height" value="0.08571" units="cm"/>
    </inkml:brush>
  </inkml:definitions>
  <inkml:trace contextRef="#ctx0" brushRef="#br0">332 18 6455,'-8'-10'171,"-1"2"1,-9 8 0,1 0-93,-1 0 1,7 2 0,-1 2 0,-2 2 17,-1-2 0,-8 0 0,-1 0-50,3 2 1,0 7 0,-1-3-1,-1 1 1,2 1 48,1 2 1,9 1 0,1 3-158,2-1 0,2 1 0,6-1 32,0 1 1,0-1 0,2-1 0,2-3-5,2-1 1,8-6 0,-3 3 0,5-1-16,1-4 0,1-2 0,-1-2 0,1 0-21,-1 0 0,1 0 1,-1 0-1,0-2 12,1-4 1,-1 2 0,1-7 0,-1-1 50,1 2 1,-7-5 0,-1 3 0,-2-3 0,0 3 0,-4 0 0,1-1-4,-1-3 0,-2 5 292,-2-1 26,0 0-281,0 3 0,0 3-105,0 12 0,2 1 1,2 7-1,2-2 23,-2 1 1,3-3-1,1-1 1,0 1-349,0 0 1,5-6 401,-1 2 0,4 3 0,1 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4.007"/>
    </inkml:context>
    <inkml:brush xml:id="br0">
      <inkml:brushProperty name="width" value="0.08571" units="cm"/>
      <inkml:brushProperty name="height" value="0.08571" units="cm"/>
    </inkml:brush>
  </inkml:definitions>
  <inkml:trace contextRef="#ctx0" brushRef="#br0">0 71 7442,'8'-10'-412,"-6"0"228,4 5 265,-4 3 1,5-4-133,5 12 1,-2 1 0,0 7 15,-3-2 1,5-1-1,-6 7 1,-2-1 1,3-5 0,-1-1-15,-2 3 0,-2-4 12,-2 1 100,0-7-10,0 4 1,0-10 0,0-4-30,0-5 1,0 1-1,0-2 1,0-1-11,0-3 1,0 5 0,2-1-1,4 0 0,5 3 0,-1-7 1,2 6-1,-1-1-25,-1-1 0,6 8 1,-5-4 35,5 1 1,1 5-1,1-4 1,-1 4 0,1 2 1,-1 0-1,1 0 13,-1 0 0,1 0 1,-1 0 3,0 0 1,1 0 0,-3 2 0,-1 2 11,-2 2 0,-7 7 0,5-1-48,-2 3 1,-2 3-1,-6-1 1,0 1-118,0-1 0,-2 1 0,-4-1-74,-6 1 1,3-3 0,-3-1 0,-2-3 182,-1 3 0,-3-6 0,1-1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5.029"/>
    </inkml:context>
    <inkml:brush xml:id="br0">
      <inkml:brushProperty name="width" value="0.08571" units="cm"/>
      <inkml:brushProperty name="height" value="0.08571" units="cm"/>
    </inkml:brush>
  </inkml:definitions>
  <inkml:trace contextRef="#ctx0" brushRef="#br0">0 71 6404,'0'11'119,"0"1"0,0 0 1,0 5-1,2 1-71,4-1 0,-4 1 0,4-1-62,-4 1 1,3-7-1,1 1-10,-2 1 1,0-5-11,2-2 1,3-4 33,9-2 0,-1-2 1,1-4-1,-1-4-7,1 1 0,-1-7 0,1 5 0,-1-5 17,1-1 0,-3 5 0,-1 2 0,-5 1 101,-1-1 0,6 6-10,-3-2-83,-3 4 0,2 4 6,-4 4 1,-2 4 0,5 7 4,-1 1 0,0-3 0,-2-1-9,5-3 0,5-1 0,1 4 0,1-5-19,-1-1 0,1-2 0,-1-4 1,1 2 8,-1 2 1,1-1 0,-1-7-23,0-3 1,1 1-1,-3-8 1,-1 0 70,-2 3 0,-6-13 0,3 5 1,-1-2-39,-4-1 0,-2 3 0,-2-1 0,0-1-74,0-4 0,-2 9 1,-2-4-89,-2 3 0,-7 1-159,1 3 0,-4 3-461,-1 8 761,-1 0 0,1 0 0,0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5.518"/>
    </inkml:context>
    <inkml:brush xml:id="br0">
      <inkml:brushProperty name="width" value="0.08571" units="cm"/>
      <inkml:brushProperty name="height" value="0.08571" units="cm"/>
    </inkml:brush>
  </inkml:definitions>
  <inkml:trace contextRef="#ctx0" brushRef="#br0">36 122 7569,'17'0'-219,"1"0"0,-7 0 0,1 0 1,2 0 219,1 0 1,3 0 0,-3-2-5,-3-3 0,3 1 0,-3-6-16,3 2 41,-5-5 1,4 9-1,-6-6 1,-1 0 24,1 1 0,4 3-33,-6-6 0,-1 6 0,-7-3-19,-3 1 0,1 2 0,-8 6 0,-2 0 18,-1 0 1,-3 0 0,1 0 0,0 0 42,-1 0 0,6 0 0,1 0 0,-3 0-8,-1 0 1,3 2 0,2 4-1,1 4-29,-1-1 1,4 7-1,-4-5 1,1 5-44,-1 1 1,6 1 0,-4-1 0,3 1-17,-1-1 0,0 1 0,6-1 0,0 1 37,0-1 0,0-5 1,0-1 52,0 3 1,2 0 0,4-1-9,5-1 1,5-8-1,1 1 1,1-3 16,-1-2 1,1 0 0,1 0 0,2 0-6,3 0 1,-1 0 0,-6 0 0,1 0 11,-1 0 0,1-5 0,-1-1 21,1 2 0,-7 0-667,1-2-181,-8 4 761,4-6 0,-24 8 0,-3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6.294"/>
    </inkml:context>
    <inkml:brush xml:id="br0">
      <inkml:brushProperty name="width" value="0.08571" units="cm"/>
      <inkml:brushProperty name="height" value="0.08571" units="cm"/>
    </inkml:brush>
  </inkml:definitions>
  <inkml:trace contextRef="#ctx0" brushRef="#br0">1 332 6187,'17'0'369,"-5"-2"-301,0-4 0,-3 3 0,5-7 1,-2 0-84,1 0 0,3 1 1,1-5-1,1 3-23,-1-3 1,0 0 0,1 1 15,-1 1 1,-5 1 0,-2-7 0,-1 1 0,-1-1 19,0 1 1,-2-1-1,-6 1-7,0-1 1,0 1 41,0-1 0,-2 3 0,-4 3 42,-6 6 0,3 4 19,-3 2 0,6 0-22,-5 0 1,1 2-100,-2 4 0,4 4 0,8 7 36,0 1 0,8-3 0,2-1 0,2-2-30,-1 1 1,1-3 0,7 0 0,3-1 15,1 1 1,2-4-1,-4 3 1,3 1-2,-3 0 1,-1 0 0,-3 1 0,-1-3-9,-5 0 1,3-4 0,-7 5 1,3-1 1,-6 6 54,2-3 0,-4-1 0,-4 0 24,-4-3 0,-4 5 1,-7-6-35,-1-2 1,-5-2 0,0 0 0,2 2-34,1 1 1,3 1-1,-1-6-84,1 0 1,-1 0-86,1 0-851,7 0 1020,2 0 0,8-8 0,0-1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6.837"/>
    </inkml:context>
    <inkml:brush xml:id="br0">
      <inkml:brushProperty name="width" value="0.08571" units="cm"/>
      <inkml:brushProperty name="height" value="0.08571" units="cm"/>
    </inkml:brush>
  </inkml:definitions>
  <inkml:trace contextRef="#ctx0" brushRef="#br0">350 88 7319,'0'-18'-534,"-2"3"648,-4 3 1,-3-2 0,-7 7-50,5-3 1,-5 6 0,4-2-1,-3 4-11,-3 2 1,1 0-1,-1 0 1,1 0-5,0 0 0,-7 0 1,3 2-1,3 2-27,5 2 1,1 6 0,-5-5 0,1 3 18,5 4 0,-3 1 0,6 3 1,0-1-41,1 1 1,1-1 0,6 1 0,0-1-119,0 0 1,0 1-1,2-3 1,2-1 65,2-2 0,7-8 0,-1 3 0,3-1 10,3 0 1,-1 0 0,1-6 0,-1 0-36,1 0 0,5-6 0,0-2 0,-1-2 32,-3-3 1,-2-1 0,1-1 0,-1 1 8,1 1 0,-3-13 0,-1 9 37,-2-2 0,-3-1 1,3 3-30,-6-1 0,-4 7 204,-2-1 241,0 8-371,0-4 0,0 16 0,0 4-73,0 3 1,0 3-1,0-1 1,0 1-39,0-1 0,2 1 0,3-3-79,7-3 1,4 1-1,1-5-22,0 2 1,7-6 0,-1 1 163,-2-3 0,-1-2 0,-3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7.410"/>
    </inkml:context>
    <inkml:brush xml:id="br0">
      <inkml:brushProperty name="width" value="0.08571" units="cm"/>
      <inkml:brushProperty name="height" value="0.08571" units="cm"/>
    </inkml:brush>
  </inkml:definitions>
  <inkml:trace contextRef="#ctx0" brushRef="#br0">36 0 6789,'-10'8'179,"2"2"0,8 7-194,0 1 0,2-1 1,4 1-11,6-1 0,-2-5 0,1-2 0,3-3 13,1-3 1,3 4 0,-1-2-1,1-2-3,-1-2 0,1-2 0,1 0 1,2 0-90,3 0 1,-1-2-1,-4-2 1,1-4 75,-3-2 0,8 4 0,-11-5 0,0-1 61,1 2 1,1-5 63,1 3 1,-7-3 59,-4-3 1,-4 7-17,-2-1 1,-2 8-48,-4-2 0,2 4 0,-6 4-24,2 4 1,1 6-1,3 9-30,-2 2 0,0 3 1,6-3-1,0 4-86,0 0 0,0 6 0,0-4 0,0 4 103,0 2-77,0 0 0,0 0 1,0 0-1,0 0 0,0 0 1,0 0-1,0 0 15,0 0 0,0 0 1,0 2-1,0-1 15,0-1 0,-6 4 1,-1-10-1,-3 2 20,-4-2 1,-5 2 0,-2-7 0,1-3 38,-1-2 0,-2-1 1,1-3-1,-3-3 65,-2-6 1,5 2 0,-3-2 0,2-3-49,0-1 0,1-4 0,9-3-32,1-7 1,6-9 0,-3-5 0,1-1 0,4-4-89,2-2 0,4-2 1,4-2-1,3-1-73,1-3 0,11-6 0,-3 5 0,1-1-698,1 0 252,-3 2-74,8-1 407,3 13-132,7-12 352,-1 21 0,5-7 0,4 4 0,4-6 0,-1-4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8.050"/>
    </inkml:context>
    <inkml:brush xml:id="br0">
      <inkml:brushProperty name="width" value="0.08571" units="cm"/>
      <inkml:brushProperty name="height" value="0.08571" units="cm"/>
    </inkml:brush>
  </inkml:definitions>
  <inkml:trace contextRef="#ctx0" brushRef="#br0">1 1 7521,'2'15'112,"1"-1"1,5-3-179,2 3 1,-4 7-1,5 3 1,1-3-35,-2-2 0,3 5 0,-5-1 1,0-2-84,0-1 0,3 3 0,-5 0 7,-2-2 0,-2-1 0,-2-3 176,0 1 0,0-1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50.949"/>
    </inkml:context>
    <inkml:brush xml:id="br0">
      <inkml:brushProperty name="width" value="0.08571" units="cm"/>
      <inkml:brushProperty name="height" value="0.08571" units="cm"/>
    </inkml:brush>
  </inkml:definitions>
  <inkml:trace contextRef="#ctx0" brushRef="#br0">161 129 8025,'0'-11'-761,"1"2"522,5 2 1,-4 0 468,3 2-246,-3 3 0,-1-5 14,5 7 1,-4 7 22,3 4 1,2 3-1,-2 2 1,-1 0 4,-2 0 1,-2 0 0,1 0 0,3 0-21,1 0 0,3 0 1,-5 0-1,2 0-93,-1 0 0,3 0-147,-2 0 0,6 0-239,-6 1 473,1-9 0,-13 0 0,-2-8 0</inkml:trace>
  <inkml:trace contextRef="#ctx0" brushRef="#br0" timeOffset="365">0 257 8054,'16'0'-69,"0"0"1,-5 0 0,1 0-124,6 0 0,-5 0 0,6 0 1,1 0-1,0 0 108,3 0 1,-4 0 0,6 0 0,0 0 24,0 0 0,-3 0 1,2 0-1,0 0-17,-5 0 0,4 0 0,-1-1-51,-3-5 0,-1 4 127,-2-3 0,0-4 0,0 0 0</inkml:trace>
  <inkml:trace contextRef="#ctx0" brushRef="#br0" timeOffset="968">497 113 8054,'9'2'-539,"-3"3"1,-3-1 457,2 6 0,-3-4 1,5 3-1,-1 0 105,-1-1 0,2 3 1,-3 5-25,1 0 1,2-2-1,-3-1 1,1-2 7,-1 1 0,3-3 0,-2 2 0,-1 1 11,-2 2 1,3 2 0,0 0-9,-1 1 1,-2-1-1,-2 0-48,0 0 0,0-6 15,0 1 79,0-7-22,0 3 1,0-9-23,0-3 0,0-4 0,0-7 8,0 0 0,0 5 0,1 0-25,5-1 1,-3-3-1,8-1-2,1 0 0,-3 2 0,2 2-5,2 1 0,1 2 1,2-3-1,0 3-50,0 2 1,0-1-1,0 5 69,0-2 0,0-1 0,0 6 0,0 0 30,0 0 0,0 0 0,0 2 1,0 2 20,0 1 0,0 7 0,0-1-48,0 3 1,-5-3 0,-2 0 0,0 1-8,0 2 1,-6 2-1,4 0 1,-1 1-143,-1-1 1,2 0 0,-3 0-80,1 0 1,6 0-1,-4-2 217,2-3 0,2 3 0,5-5 0</inkml:trace>
  <inkml:trace contextRef="#ctx0" brushRef="#br0" timeOffset="2183">1636 289 7827,'-16'-9'-765,"5"2"1,0 7 745,-1 0 0,3 0 0,-2 0 49,-1 0 0,-2 0 1,-2 0 55,0 0 1,0 0-1,-1 0 0,1 0 1,0 6-1,0 1-42,0 2 0,6-6 0,1 4 0,0-1-14,0-1 1,4 8-35,-6-3 0,7 5 0,-1 1 32,3 0 1,2-6-18,0 1 0,2-2 14,3 2 1,4-4 0,7-7-25,0 0 1,-5 0 0,0 0-1,1 0 10,2 0 1,-3-2 0,0-2 0,-1-3-44,-1-2 1,6 4 0,-5-6 6,5-1 0,-5-1 1,-1 1-1,0 3-2,0 2 0,-5-6 0,3 3 5,0-5 1,-5 5 38,3-1 39,-3 0-50,-2 2 0,0 4 15,0 10 1,0-1 0,0 7 41,0 1 0,0-3 1,0 2-39,0 1 0,0 2 0,0 3 0,2-3 3,3-4 1,-2 5 0,8-6-20,2 0 0,-5 3 0,3-5-13,2 2 1,1-5 0,2 1 11,0-3 0,0-2 0,-2-2 1,-1-2 5,-3-1 0,1-6 0,5 4 0,-2-2-16,-3-3 0,3-2 0,-3-2 0,2 0-35,-3-1 0,4 1 0,-3 0 0,2 0-62,-3 0 0,3-5 0,-6 0 0,0 1 25,0 2 0,4 0 0,-6-1 31,-1-3 1,-2 1-1,-2 5 109,0 0 1,0 5 0,0 1-1,0-3 1,0 4-46,0-2 0,-6 6-67,1-6 0,-2 8 30,1-2 1,3 3-1,-8 2 19,8 0 1,-6 7 0,5 4 37,-1 3 0,-1-3 0,6-1 0,0 3 67,0 1 1,0 2 0,2 0-74,4 0 0,-5 0 0,5 0 0,-5 0 87,-1 0 1,6 0 0,-1 0-58,-1 0 0,3 0 0,0 0-77,2 0 1,-6-5-1,3 0 1,-3-1 37,3-1 0,-3 6-15,8-5 1,-6-1-1,6 0 8,1-2 0,-3 4 1,2-6-16,2-1 1,1-2-1,2-2-125,0 0 1,0 0-134,0 0 1,0 0 157,0 0 0,-5-6 1,-2-1-188,-2-2 0,-2 4 283,-5-6 0,0 1 0,0-7 0</inkml:trace>
  <inkml:trace contextRef="#ctx0" brushRef="#br0" timeOffset="2455">1892 177 6883,'16'0'-101,"-5"0"0,0 0 132,1 0 0,3 0 0,1 0 0,0-2-23,0-3 1,0 3 0,2-3 0,1 3-83,2 2 0,1 0 0,-6 0 0,0 0 74,0 0 0,7 0 0,2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8.762"/>
    </inkml:context>
    <inkml:brush xml:id="br0">
      <inkml:brushProperty name="width" value="0.08571" units="cm"/>
      <inkml:brushProperty name="height" value="0.08571" units="cm"/>
    </inkml:brush>
  </inkml:definitions>
  <inkml:trace contextRef="#ctx0" brushRef="#br0">16 228 6826,'-6'-12'-124,"0"0"0,3 8 180,8-1 0,-1 3 0,8 2 0,1 0-26,3 0 0,3 0 0,3 0 0,3 0-3,2 0 0,-4 0 1,7 0-1,1 0-50,2 0 0,1 0 1,1 0-1,0 0-44,0 0 1,0 0-1,0 0 1,0 0 25,0 0 0,-2-2 0,-2-2 0,-4-2 15,-2 2 0,5-6 1,-7 1-1,-4-3 60,-5 0 1,-1 7 0,-7-7 26,-2-2 1,4-1-16,-2-3 1,-1 1 115,-5-1 1,-1 9 0,-3 1-90,-2 0 0,-2 6 58,2-4-146,-3 5 1,-7 8-1,4 5-18,7 3 1,3-3-1,2 0 1,0 1 13,0 3 0,0 1 0,0 1-2,0-1 0,0 3 1,0 1-4,0 2 1,2-1 0,1-9 0,3-1 0,-2 1 0,-2 3 0,-2 1 0,0 1-26,0-1 1,0-5 17,0 0 1,0-7 55,0 7 1,0-10 23,0-2 0,0-2 0,0-10 0,0-1-26,0-3 1,0-1 0,2-1 0,2 1-56,2 0 0,5-7 0,-3 1 0,2 2 8,3 1 1,3 5 0,1 1 17,1 2 0,-1 3 0,1-3 0,-3 4 0,-1 3 0,-2-1 1,-1 0-1,7 6 1,-1 0 38,1 0 1,-1 0 0,-1 2-1,-3 2-46,-1 2 1,-1 5 0,7-3-1,-3 2-73,-3 3 1,2-3 0,-7 2 0,1 1-28,0 3 1,-2-5-1,-4-1 1,2 0-249,1-1 361,1 3 0,2 6 0,2-1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9.573"/>
    </inkml:context>
    <inkml:brush xml:id="br0">
      <inkml:brushProperty name="width" value="0.08571" units="cm"/>
      <inkml:brushProperty name="height" value="0.08571" units="cm"/>
    </inkml:brush>
  </inkml:definitions>
  <inkml:trace contextRef="#ctx0" brushRef="#br0">298 332 7569,'0'-17'-218,"-2"5"-202,-4 0 494,4 1 1,-12-1 0,7 1-54,-3-3 1,4 6 0,-6 2-23,-1 4 1,-3 2 0,-1 0 0,-1 0 45,1 0 1,0 0 0,-1 2 0,1 2-91,-1 2 1,6 6-1,1-5 1,-1 3 42,2 4 1,-3-5-1,7 3 1,0 0 7,-2-3 1,7 7 0,-5-4-8,4 3 0,2 3 0,2-3 0,2-1 3,1-3 0,9-5 1,-2 4-29,3-2 1,3-3 0,-1-5 0,1 0 20,-1 0 1,1-2 0,-1-1 0,0-5-2,1-2 1,-1-1 0,1-7-1,-1 1 1,-7 5 0,-2 0 65,0-1 1,-7 3-4,5-2 1,-4 7 44,-2-7-89,0 8 0,0-2 0,2 10-15,4 2 0,-4 7 0,6-3-38,-1 0 1,3 5-19,8-3 0,-1 2 0,1-3 1,-3-3 22,-3 0 0,3-6 1,-5 6-1,2-3-15,-1 1 1,1 0 0,5-6 3,1 0 1,-1 0 0,1 0-1,-3-2 65,-3-4 1,3 2 0,-3-7 16,4-3 0,-1-1 0,-1-5 0,-5-1-5,-1-2 0,0-3 1,-4 5-1,4-4-45,1-2 1,-5 3-1,2-3 1,-4 2 3,-2 4 1,0-5 0,0 3 119,0 2 0,-6 1 44,0 3 0,-7 7-118,1 4 0,2 4 0,1 4-100,1 4 1,2-2 0,6 8 0,0 1 66,0 3 0,0 1 0,0 1 0,0 1 21,0 4 0,0-3 0,2 3 0,2-4-16,2-1 0,5 5 0,-5 1 1,0-1-28,2 2 0,-4-6 0,5 5 0,1-5-123,0-1 1,1-1 0,5 1-65,-4-1 0,1-5 0,-5-3 10,2-1 1,-5-2 195,7-6 0,-8 0 0,4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5.050"/>
    </inkml:context>
    <inkml:brush xml:id="br0">
      <inkml:brushProperty name="width" value="0.08571" units="cm"/>
      <inkml:brushProperty name="height" value="0.08571" units="cm"/>
    </inkml:brush>
  </inkml:definitions>
  <inkml:trace contextRef="#ctx0" brushRef="#br0">1 18 6495,'12'0'85,"-1"0"0,1 0 0,5 0 0,-1-2-7,-5-4 0,5 4 0,-4-4 25,3 4 1,3 2-77,-1 0 0,1 0 0,-1 0-83,1 0 1,-1 0 0,0 0-1,1 0-122,-1 0 0,3 0 1,1 0 177,2 0 0,8 0 0,-3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9.706"/>
    </inkml:context>
    <inkml:brush xml:id="br0">
      <inkml:brushProperty name="width" value="0.08571" units="cm"/>
      <inkml:brushProperty name="height" value="0.08571" units="cm"/>
    </inkml:brush>
  </inkml:definitions>
  <inkml:trace contextRef="#ctx0" brushRef="#br0">105 158 6696,'-7'-10'18,"-5"4"1,2 4-1,1 4 1,-1 2 44,0 2 0,4 8 0,-3-3-26,1 5 0,-4 1 0,6 1 1,3-1-29,1 1 1,2 5 0,0 0-1,0-1-14,0-3 0,2-1 0,1-1 1,5 0-10,2 1 1,-4-3 0,5-1 0,3-4-12,1-3 0,3 5 0,-1-4 0,1 0-5,-1-1 1,1-1 0,-1-6 0,1 0 16,-1 0 0,1-2 0,-1-2 0,1-3 23,-1-3 0,1-2 0,-3-5 0,-1-1-1,-3 1 1,1-1 0,3 1 0,-3 0 0,2-3 0,-7-1 0,1-3 0,0 3 6,-4 2 1,0 1 0,0 1-1,1-1 117,-1 1 0,-2 5 0,-2 1 202,0-3-315,0 6 0,-2 0 37,-4 8-89,5 0 1,-7 2 0,6 4 19,-4 6 0,4 3 1,-4 3-1,4-1 7,2 1 0,0 5 1,0 0-1,2-1-5,4-3 0,-4-1 0,6-1 0,-2 1-10,-1-1 1,3-2 0,-4-1-50,2-2 0,7-3-25,-1 3 127,-4 4 0,5-16 0,-7 0-11,-2-10 0,4-6 1,0-1-14,1-1 1,-3 1 0,6 0-4,1-1 1,3 3 0,1 1-48,1 2 0,-1 6 0,1-3 0,-1 1 14,1 4 0,-1 2 0,1 2 0,-1 0-5,1 0 1,-1 0 0,1 0 0,-1 0 33,0 0 1,1 0-1,-1 0 33,1 0 1,-7 2 0,-1 4-1,0 4 27,0-1 1,-5 7 0,5-4 0,-2 3-32,-4 3 0,0-7 1,0 1-1,1 1-18,-1 3 1,4-4 0,0-1-13,1 3 0,3-1 1,6-1-1,-1-6-13,0-4 1,1 4 0,-1-1 0,1-1 6,-1-2 0,1-4 0,-1-2 0,1-3-4,-1-3 1,1 0-1,-1-3 1,1 1 1,-1-2 0,1-1 0,-1-3 0,-1 1-18,-5 0 0,3 5 0,-6 0-13,1-1 1,-5-3 36,2-1 0,-6 7 0,-6 4 0,-6 4-6,-3 2 0,-3 0 0,1 0 0,0 0 52,-1 0 1,6 2 0,1 2-1,-1 4-31,2 1 1,3 3-1,7 6-12,0-1 1,0 1-1,2-1-13,3 0 0,-1-1 0,8-2 0,2-5-37,1-1 1,3 0-1,-1-4 1,0 1-29,1-1 0,-1-2 0,1-2 0,-1 0-105,1 0 0,-1 0 0,1-2-20,-1-3 0,-7 1 0,-4-8 201,-4-2 0,-2-9 0,0-4 0</inkml:trace>
  <inkml:trace contextRef="#ctx0" brushRef="#br0" timeOffset="330">682 71 7152,'-10'0'-713,"4"-6"888,12 0 1,4 0-103,7 6 0,-5 0 1,-1 0-1,3 0 1,2 0 28,1 0 1,6 0 0,3 0 0,-1 0-16,0 0 1,6 0 0,-2 0-1,4 0-25,2 0 1,6 0-1,0 0 1,-3 0 15,-1 0 0,4-6 0,0 1 0,-2 1 2,-3 2 0,-1-4 0,0 0 0,-2 2-92,-4 2 0,2 2 0,-7-2 0,-3-2-504,-2-1 1,-7-1 515,0 6 0,-1 8 0,7 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7.936"/>
    </inkml:context>
    <inkml:brush xml:id="br0">
      <inkml:brushProperty name="width" value="0.08571" units="cm"/>
      <inkml:brushProperty name="height" value="0.08571" units="cm"/>
    </inkml:brush>
  </inkml:definitions>
  <inkml:trace contextRef="#ctx0" brushRef="#br0">35 228 7415,'12'0'-252,"-1"0"1,-7 2 0,0 2 399,-8 2 0,0 7 1,-7-1-90,-3 3 1,7-3 0,-1 0-1,2 1-41,0 3 1,0-5 0,6 1-102,0 2 1,0 1 0,2 1-1,4-3-13,6-1 1,5-8 65,6 2 1,3-5-1,3-1 1,-6 0 3,-4 0 1,-1-5 0,-1-3 0,1-2 42,-1-3 1,-1-3 0,-3-1 0,-3-1-2,-2 1 0,4-1 0,-7 1 0,-1-1 2,-2 1 1,-2-1-8,0 1 1,-8 1-1,-3 5 1,-5 5-42,-1 4 0,-1 2 1,1 0-1,-3 0-80,-3 0 1,4 0 0,-6 0-1,1 0-43,1 0 0,0 6 1,7 2 152,5 1 0,-5-5 0,6 4 0</inkml:trace>
  <inkml:trace contextRef="#ctx0" brushRef="#br0" timeOffset="452">664 123 7207,'0'-17'-452,"0"5"1,0 0 635,0-1 1,0-3-48,0-1 0,0 5 0,-2 2-2,-4 3 0,2 1 0,-7 8-111,-3 4 0,4-2 1,1 7-1,-1 3-21,0 1 1,4 9 0,-3-1-1,1 0-38,4 2 0,-4-3 0,2 5 1,3 0 33,1 0 0,2-4 0,0 7 0,0-1 3,0-2 1,0 6-1,0-6 1,0 2 11,0 0 1,2-2-1,1 4 1,3-3-19,-2-3 1,-2 6 0,-2-4-25,0 0 1,0 0 0,0-5-1,0 1 1,0-2 19,0-1 1,0-3 0,-2-1 0,-2-3 8,-2-1 0,-7-2 1,3 3-1,-1-3 5,-1-2 0,0-2 0,-7-6 0,-2 1-57,-3 5 1,1-4-1,5 4 1,-1-4-57,-4-2 1,3-6 0,-3-2 0,4 1-20,1-1 1,7-6-1,1 3 1,0-5-1,0-1 0,7-7 1,-3-1 125,4-2 0,2-2 0,0-6 0</inkml:trace>
  <inkml:trace contextRef="#ctx0" brushRef="#br0" timeOffset="609">367 403 7569,'12'0'-269,"-1"0"1,-5-2 0,6-2 0,1-2 323,3 2 0,1 0 0,1 0 0,-1-2-4,1 3 1,-1 1-1,1 2 1,-1 0-76,1 0 1,-1 0 0,1 0-1,-1 0-284,0 0 0,1 0 308,-1 0 0,1 0 0,-1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6.952"/>
    </inkml:context>
    <inkml:brush xml:id="br0">
      <inkml:brushProperty name="width" value="0.08571" units="cm"/>
      <inkml:brushProperty name="height" value="0.08571" units="cm"/>
    </inkml:brush>
  </inkml:definitions>
  <inkml:trace contextRef="#ctx0" brushRef="#br0">192 88 7506,'18'-18'-207,"-9"1"391,-1 7-413,-8-6 199,0 14 0,-8-7 1,-3 3-99,-5 4 194,-1-6-13,-1 8 1,7 0-57,-1 0 60,0 0 1,-5 8 0,0-6-114,-1 13 89,1-13-3,7 14-62,-6-14 83,14 13-4,-13-5-171,13 8 144,-6-1 1,8-5-36,0-1 1,2-1-1,4 4 1,6-5-1,3 1 7,3 0 0,-1-6 1,1 3-1,-1-1-6,0 0 0,7 6 1,-1-5-18,-2 3 1,-1 2 0,-5 5-14,-3 1 1,-4-7-1,-8 1 51,0 2 0,0 1 1,-2 3 26,-4-1 1,-4-5-1,-7-3 1,-1-1 1,1-4 0,-1 4 1,1-2-105,-1-3 0,1-1 0,0-2-100,-1 0 0,6 0 0,3-2 35,1-3 0,2-5 0,8-8 1,2 1 132,2 0 0,7-1 0,-1 1 0,4-9 0,1-1 0</inkml:trace>
  <inkml:trace contextRef="#ctx0" brushRef="#br0" timeOffset="222">315 35 7569,'17'-10'-655,"-5"-3"846,-1 7 1,-5 0-236,6 6 0,-6 0 74,5 0 1,-1 8-1,2 4 1,-5 3 0,1 3 0,-6 5 0,4 0 0,-4 0-42,-2 3 1,0-1 0,0 6 0,0-4-40,0-2 1,2 4-1,2-3 1,1-1-81,-1 0 0,-2-2 1,-2-5-637,0-1 766,8 1 0,-6-1 0,6-7 0,-8-2 0</inkml:trace>
  <inkml:trace contextRef="#ctx0" brushRef="#br0" timeOffset="381">454 280 7569,'0'-12'-109,"0"0"1,2 8-1,2-3 66,2-1 1,7 6 0,-1-4 141,4 4 0,1 2 1,1 0-99,-1 0 0,0 0 0,3 0 0,1 0-149,3 0 0,-1 0 1,-6 0 147,1 0 0,7 0 0,2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6.108"/>
    </inkml:context>
    <inkml:brush xml:id="br0">
      <inkml:brushProperty name="width" value="0.08571" units="cm"/>
      <inkml:brushProperty name="height" value="0.08571" units="cm"/>
    </inkml:brush>
  </inkml:definitions>
  <inkml:trace contextRef="#ctx0" brushRef="#br0">0 105 7455,'0'-12'-214,"0"1"0,2 7 258,4-2 0,4-2 0,7 0-38,1-1 1,-1 5 0,1-2 0,-1 4 0,0 2 27,1 0 0,-1 0 0,1 0-16,-1 0 0,1 0 1,-1 0-1,1 0-51,-1 0 1,1 2 0,-1 2 0,1 4-31,-1 1 1,-1 3-1,-3 3 1,-3-1 9,-2-2 1,-1-1-1,-3 7 1,2-1 38,-2 1 1,-2-7-1,-2 1-18,0 2 0,-2-1 1,-2 1 88,-2-3 1,-7-1-2,1 2 0,2-4-16,-1-8 1,1-2 0,-2-4-49,6-6 1,5-3-1,1-3-27,0 1 1,7-1-1,3 1 1,2-1 23,-1 1 1,-1-1 0,4 1 0,-3 1 1,3 5 1,1-3-1,3 6 1,-1 1 9,1-1 0,-1-4 0,1 6 0,-1 2 8,1 3 0,5-5 1,0 0-1,-2 2-3,-1 2 0,-1 2 1,3 0-1,1 0 26,-2 0 0,-1 2 0,-3 2 0,1 4-33,-1 1 0,-1-3 1,-3 6-1,-1 1 0,-8 3 0,2 1-4,-5 1 1,-1-1 0,0 1-3,0-1 1,-7-1 0,-3-3 14,0-1 0,-5-8 44,3 2 0,2-4-42,-1-2 0,7-2 0,-2-4 0,6-4-9,6 0 1,-2-5 0,7 3-1,3-3 6,2-3 0,1 1 0,0-1 0,1 3-3,-1 3 0,7-1 0,-1 5 0,-2 0 9,-1 0 0,-1 3 0,2 5 0,3 0-11,-3 0 1,-1 0 0,-3 0-1,-2 1-20,-3 5 0,4 2 0,-7 6 0,1-3 1,-4 3 0,-2 1 0,0 3 0,1-1-132,-1 1 0,-2-1 0,-2 1-118,0-1 1,0 1 266,0-1 0,0 1 0,0-1 0</inkml:trace>
  <inkml:trace contextRef="#ctx0" brushRef="#br0" timeOffset="387">1502 87 7270,'0'-17'-98,"0"-1"0,-2 9 0,-2 1 1,-3 2 178,-3 0 0,4 1 0,-6 5-50,-1 0 0,3 5 1,0 3-1,1 2-9,-1 3 1,0-3 0,-1 2 0,5 1 11,4 3 0,-4 1 0,0 1 0,2-1-90,2 1 0,8-1 0,2-1 0,2-3 34,3-1 0,-3-6 1,2 3-1,3-1-9,6-4 0,-1-2 0,3-2 1,-3 0 13,-3 0 1,1-2 0,-1-4 0,0-3 10,1-1 1,-1-6-1,-1 5 1,-4-5 18,-7-1 1,3-1 0,-2 1-1,-2-1-17,-2 1 1,-4-1-35,-4 1 1,-4 1 0,-7 5 0,-3 5-24,-3 4 0,4 2 0,-5 2 0,3 4-16,-2 5 1,3-1-1,-1 2 1,6 1-423,3 3 499,8-6 0,-12 13 0,7-4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42.028"/>
    </inkml:context>
    <inkml:brush xml:id="br0">
      <inkml:brushProperty name="width" value="0.08571" units="cm"/>
      <inkml:brushProperty name="height" value="0.08571" units="cm"/>
    </inkml:brush>
  </inkml:definitions>
  <inkml:trace contextRef="#ctx0" brushRef="#br0">350 121 7569,'9'0'-667,"1"-6"0,-6-2 677,2-1 1,0 3 23,-6-6 0,0 1 1,0-7 0,0 6 3,0 1 1,-8 7-1,-4-2 4,-3 4 0,3 2 1,0 0-1,-1 0-8,-3 0 0,5 0 0,-1 0 0,-2 0 5,-1 0 1,-4 0-1,-3 0 1,-1 0 6,2 0 1,1 6 0,3 2-1,-1 1 0,1 5 1,-1 0-1,1 1 1,1 1-35,5 3 0,-3 2 0,8-3-14,2-1 0,2 7 1,2-1-1,0 0 0,0 1 23,0-1 0,2 2 0,4-4 0,6 3-28,3-3 1,3-2 0,1-3-1,3-2 14,1-3 1,2-1 0,-2 3 0,5-3-18,-1-2 0,4 4 0,-6-7 0,2-1-39,4-2 1,-4-2 0,1 0 0,-1 0 14,0 0 0,-4 0 0,4 0 0,-1-2-11,-5-4 1,4-1 0,-2-7 0,-1 2-4,-3-1 1,-1-3-1,-1 1 64,1 3-38,-1-3 1,-5 5-1,-3-8 1,-1 1-6,-4 0 1,0 1 0,0 2 183,2 3 0,-3-1-45,-8-5 1,-5 7 88,-8 4 0,1 4-141,0 2 1,5 2-1,2 4 1,2 6-2,5 3 0,1 3 0,2-1 1,0 1-73,0-1 0,5 0 1,3 1-1,2-1-23,4 1 0,1-3 0,2-1 0,1-4-52,-1-3 1,1 1-1,1-4 1,3 2-36,1-2 0,0-2 0,-3-2 0,1-2 60,2-4 0,1 2 0,-7-8 0,0-1 31,1-3 1,-1-1-1,1-1 1,-3 1 59,-3-1 1,-4 1 0,-6 0 0,2-1 50,1 1 0,1 5 62,-6 0 0,-8 8-93,-3-1 0,1 3 0,0 4-45,3 3 0,1 5 0,4 6 0,-2-3-45,-2-1 1,0 0-1,6 5 1,0 0-186,0 1 0,2-3 1,4-1-98,6-2 1,3-3 323,3 3 0,-1-4 0,1-8 0</inkml:trace>
  <inkml:trace contextRef="#ctx0" brushRef="#br0" timeOffset="422">1555 208 7433,'-12'0'-184,"2"-2"0,1-2 69,-1-1 0,-2-1 0,-5 6 196,-1 0 1,1 0 0,0 0 27,-1 0 0,1 8-68,-1 3 0,3 5-117,3 1 1,4 1 6,8-1 0,2-1 0,4-3 0,6-3 53,3-2 1,3-2 0,-1-6 0,1 1 1,-1 5 0,0-4 0,1 4 0,-1-4 32,1-2 1,-1 6 0,-1 2-1,-3-1-40,-1 1 1,-6 0-1,4-2 0,-3 5 0,1-3 1,-4 0 32,2 0 0,0-4 0,-8 5 21,-4-1 0,-2 0 1,-5-4-1,1 1-13,-2-1 0,-1-2 0,-5-2 0,-1 0-44,-2 0 0,-2 0 1,3 0-1,-1 0-83,2 0 1,1 0 0,3 0-354,-1 0 461,9 0 0,-7 0 0,6 0 0</inkml:trace>
  <inkml:trace contextRef="#ctx0" brushRef="#br0" timeOffset="708">1939 34 7569,'0'-18'-157,"0"8"0,0 5 1,0 10 167,0 7 0,0 4 0,0 1 0,0 1-14,0-1 1,8 1-1,1 1 1,1 2-38,-4 3 0,2-1 1,0-4-1,-1 3-46,1 1 1,-2 0 0,-6-5 0,2-1-163,4 1 1,-4 5 247,3 0 0,-10 0 0,-5-5 0</inkml:trace>
  <inkml:trace contextRef="#ctx0" brushRef="#br0" timeOffset="1262">1764 296 6732,'8'-10'39,"4"4"-46,3 4 0,9 2 0,1 0 1,0 0-8,0 0 0,6 0 0,-2 0 0,4 0-9,2 0 0,2 0 0,2 0 0,2-2-61,-2-4 0,-3 4 0,-3-3 1,-2 1 42,-1-2 0,-1 4 0,4-4 54,-4 4 0,2-4 1,-8 1-1,-2 1-6,-1 2 231,-3 2 0,-9 0-111,-8 0 0,-6 2 0,-7 2 0,1 1-41,-2-1 0,-1 4 0,-3 0 0,3 2-26,3 3 0,-1-3 0,7 1-66,2 3 0,2 2 0,2 1-55,0 0 0,8 1 0,3-3-2,5-3 0,1 2 0,3-8 0,1-3-18,2-1 0,3-2 0,-5 0 0,2 0 74,-1 0 0,-3-2 0,-1-1 1,-1-5-6,0-2 1,-1-2 0,-2-3 0,-5 1 140,-1 3 0,-2-1 0,-6-5 1,0-1-99,0 1 0,-8-1 1,-4 3-89,-3 3 1,-3 4-1,-1 8 1,-2 0-69,-3 0 0,1 0 0,6 0 1,-1 2-106,1 4 1,-1 4 0,3 7 229,3 1 0,-3-1 0,5 1 0</inkml:trace>
  <inkml:trace contextRef="#ctx0" brushRef="#br0" timeOffset="1955">2934 278 7220,'6'-11'-260,"0"-1"1,2 8 318,-2-2 1,-2 4-39,7 2 1,-1 2 0,3 2 0,-3 4-1,-2 2 1,-2-5 0,-4 7-24,4 2 0,-5 1 1,7 1-1,-2-3 1,0-1 20,-2 1 0,-2-3 0,-2 2-194,0 1-12,7 3 148,-5-6 1,8-3 60,-4-7 1,-4-7 0,4-5-9,-4-4 0,3-1 0,3-1 0,0 1-8,0 0 0,5-1 1,-3 1-1,2-1-5,-1 1 1,1-1 0,5 3-1,3 1 6,3 2 1,-3 9 0,3-5 0,-2 2 6,2 0 1,-3 0-1,3 6 1,-3 0-13,-3 0 1,0 2-1,1 2 1,-3 4 0,-3 2 0,4 1 0,-5 7-3,5-1 0,-1 1 0,-3-1 0,-4 1 1,-1-1 1,-5 1 0,4-1 0,-4 0-2,-2 1 0,0-6 1,0-1-17,0 3 1,0-4 0,-2-1 2,-4-1 1,3 0 11,-9-2 0,8-6 6,-2 0 1,4-8-1,2-10-6,0 1 1,0-1 0,0 1-1,2-1-7,4 1 1,2 0 0,5-1 0,-1 1-1,2-1 1,1 1 0,3 1 0,-1 3 20,0 1 1,1 6-1,-1-4 1,3 3 15,3 3 0,-3 2 0,3 2 1,-4 0-17,-1 0 1,1 2-1,0 4 1,1 3-25,-5 1 1,-1 6-1,3-5 1,1 5-23,-1 1 0,-5-1 0,0-3 0,-1-1-123,-1 1 0,-2 3 0,-6 0-61,4-5 1,-5 5 216,5-5 0,-12-3 0,-3 0 0</inkml:trace>
  <inkml:trace contextRef="#ctx0" brushRef="#br0" timeOffset="2751">4227 331 7339,'17'0'-523,"1"0"0,-1 0 572,1 0 1,-7 0 0,1 0-20,2 0 1,-5 0 0,1-2 9,-2-4 1,5 4 0,-3-6 29,0 0 1,-3 4 0,-5-5-21,4 1 1,-4-6-41,4 3 0,-6 3 0,-4 0 38,-2 0 1,-7 7-75,1-5 0,-3 4 36,-3 2 1,3 8-1,1 3-3,2 5 0,8 1 0,-3 1 1,1-1-6,0 1 0,0-1 0,6 0 0,0 1 0,0-1 0,0 1 0,2-1 0,2 1-33,2-1 1,7-1 0,-1-3 12,4-1 1,3-8 0,2 2-12,3-4 0,-1-2-1,-6 0 1,1 0 0,-1 0 21,1 0 0,5-6 0,0-2 0,-1-2 3,-3-3 1,-1-3 0,-1 1 55,0 3 1,3-3 0,-1 3 0,1-4 0,-5-1-31,1-1 0,-1 1 1,1 0-1,-3-1 93,-1 1 1,-8-1-62,2 1 0,-4 5-35,-2 0 0,-8 3 0,-4-3-20,-3 6 1,3-2 0,0 3 0,-1 1 1,3 2-20,-1 2 0,5 0-61,-6 0 0,8 8 0,0 1 43,8 1 0,4 0 1,6-6-1,-3 1 1,3-1 1,1-2 0,5-2 0,1 0 34,2 0 1,1 0-1,-7 0 1,2 0 27,5 0 0,-5 0 1,2-2-1,-3-2-10,-1-1 0,-9-1 1,10 6 155,-3 0 1,1 0-124,1 0 1,-5 8 0,-2 3-36,-3 5 1,-1 1 0,-4 1 0,2-1-113,2 1 1,0-7 0,-6 1 0,0 1-17,0 3 1,1-4 0,3-1 0,4 1-11,2-2 0,0-1 0,3-5 0,-1 2 124,1-2 0,11-2 0,3-2 0,8 0 0</inkml:trace>
  <inkml:trace contextRef="#ctx0" brushRef="#br0" timeOffset="3122">5572 261 7342,'5'-12'-316,"1"0"1,6 1 0,-6-7 512,-2 1 0,-3 5-161,-1 1 0,-5 5 0,-3-4 0,-2 2-28,-3 4 1,-3 2 0,-1 2 0,-1 0 52,1 0 1,-1 0-1,1 0-42,-1 0 0,7 2 0,1 4 0,0 4-36,1 0 0,5 5 1,-2-3-36,4 3 1,2 3-1,0-1 23,0 1 1,8-1 0,3-1 17,5-5 1,7-3 0,0-6-1,-1 2 8,-3 2 0,4 0 0,1-6 0,-3 1 7,-2 5 1,-1-2 0,-1 8-1,1 1 0,-8-3 1,-5 2-34,-3 1 0,-2 3 0,0 1-22,0 1 1,-7-7 0,-5 1-5,-4 2 1,-1-7 0,-1-1-98,1-4 1,0 0-122,-1 4 173,1-4 0,5 6 100,0-8 0,8-8 0,-3-2 0</inkml:trace>
  <inkml:trace contextRef="#ctx0" brushRef="#br0" timeOffset="3401">5519 296 7569,'-8'-10'-1199,"5"2"1215,-9 8 1,6 0 74,-6 0 1,7 2-64,-7 4 1,8-2 0,-4 7 15,1 3 0,3 2 1,-6 1-1,0 0 14,1 1 0,3-1 0,-4 1 0,0-1-11,1 1 1,3-1 0,-4 1-1,0-3-28,1-3 1,5 3-1,-4-5 1,2 2-36,0-1 1,-1-5-90,1 6 0,2-8-389,-8 2 494,8-4 0,-11-2 0,5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49.953"/>
    </inkml:context>
    <inkml:brush xml:id="br0">
      <inkml:brushProperty name="width" value="0.08571" units="cm"/>
      <inkml:brushProperty name="height" value="0.08571" units="cm"/>
    </inkml:brush>
  </inkml:definitions>
  <inkml:trace contextRef="#ctx0" brushRef="#br0">0 1 7392,'10'2'-169,"-4"3"0,-4 5 0,0 6 0,2-3 239,1-1 0,3 0 0,-4 5-43,2 0 0,0-5 0,-4-2 1,1-1-161,3 1 0,2 0 0,-4 3-451,2-1 584,0-8 0,-6 4 0,0-8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0.128"/>
    </inkml:context>
    <inkml:brush xml:id="br0">
      <inkml:brushProperty name="width" value="0.08571" units="cm"/>
      <inkml:brushProperty name="height" value="0.08571" units="cm"/>
    </inkml:brush>
  </inkml:definitions>
  <inkml:trace contextRef="#ctx0" brushRef="#br0">18 70 7569,'-10'-8'-25,"2"-2"0,8-1 1,0-1-495,0-1 516,0 5 1,8 0-1,2 10-881,-1 4 884,7 4 0,-6 7 0,7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4:59.350"/>
    </inkml:context>
    <inkml:brush xml:id="br0">
      <inkml:brushProperty name="width" value="0.08571" units="cm"/>
      <inkml:brushProperty name="height" value="0.08571" units="cm"/>
    </inkml:brush>
  </inkml:definitions>
  <inkml:trace contextRef="#ctx0" brushRef="#br0">0 113 6976,'0'9'715,"0"-2"-649,0-7-57,0 0 0,0-7-148,0-4 1,0 2 55,0-2 0,0 1 0,2-5 61,3 5 0,-1-3 0,7 8 11,1 1 0,2-3 1,3 2 42,-1 1 1,0 3 0,0 1-20,0 0 1,0 1 0,0 5-12,0 4 1,-2-1-1,-2 0 1,-3 0-3,-1 0 1,2 2-1,-4 5 7,-3 0 0,4 0 0,-1 0-1,-3 0 0,-1-5 1,-2-1-7,0 3 0,0 1 3,0 2 7,0-7 1,-2-2 45,-3-7-54,3 0 0,-5-7-20,7-4 0,0-3 0,0-2-5,0 0 1,0 0-1,0 0 19,0 0 1,0 0 0,2 0 0,3 1-20,6 5 1,-2-3 0,3 6 0,4 0 20,4 0 0,1 0 1,-5 3-1,0-1 1,0 1 1,0 3-1,0 1 1,0 0 37,0 0 0,0 0 0,0 0 0,0 0 50,0 0 1,1 0 0,-1 0-1,0 0-45,0 0 0,0 1 0,0 5-52,0 4 0,-6-1 0,-1 2 1,-2 1-20,-3 3 0,3-5 1,-1 1-1,-3 2 8,-1 1 1,-2 2-1,0 0 56,0 0 1,0 0 0,0 0-35,0 0 1,0-5-36,0-1-47,0 1 13,0-2 0,0-4 64,0-10 1,0-4 0,0-7 5,0 0 0,0 5 1,0 1-1,2-3-14,3-1 1,-3 3-1,5 1-9,0-3 1,2 1 0,7 1 0,-2 4 13,-3 0 0,3 5 1,-3-3-1,3 3 41,2 2 0,0 0 0,2-2 0,2-2-18,1-1 0,0 0 0,-5 5 0,2 0 63,4 0 1,-5 0 0,5 1 0,-4 3-109,-2 1 1,-2 3-1,-2-5 1,-3 4-145,-2 2 0,-1 2 0,-6 5-49,0 0 0,0 0 0,0 0-47,0 0 1,-7 0 268,-4 0 0,-3 0 0,-2 0 0</inkml:trace>
  <inkml:trace contextRef="#ctx0" brushRef="#br0" timeOffset="684">1299 177 8305,'9'0'-15,"0"0"0,-4 0-167,6 0 0,-2 0 0,2 0-429,1 0 0,2 0 801,2 0 1,0 0 46,1 0 1,-1-5-160,0-1 0,0-4-64,0 4 0,-2-1-235,-3 2 1,1 1 35,-7-7 1,3 3 0,-5-5 101,2 2 0,1 6 83,-6-6 0,0 6 0,-2-4-7,-3 2 0,1 2 107,-7 5 0,1 0 0,-6 0-29,0 0 0,0 0 0,0 0 0,0 0-24,0 0 1,5 1 0,0 3-1,-1 3 50,-3 2 0,-1-4 0,0 4-40,0-2 0,7 6 0,2-4 0,2 1 44,0 1 0,-1 0 0,6 5 13,0 0 1,0 0 0,0 0 154,0 0 1,7 0-141,4 0 0,2-5 0,-1-2 1,-1-2-34,1-4 1,1 1 0,-1 0 0,-1 1-39,1-2 0,3-1 1,1-2-55,0 0 1,0 0 0,0 0-100,0 0 1,0 0-1,0 0 1,0 0-201,0 0 0,0 0 63,0 0 0,0 0-1193,0 0 1425,0 0 0,0 0 0,0 0 0</inkml:trace>
  <inkml:trace contextRef="#ctx0" brushRef="#br0" timeOffset="1483">2229 97 8216,'-10'-6'-469,"-1"1"1,6-2 106,-6 2 1,6 3 363,-6-4 0,0 5 0,-5 1 66,0 0 0,5 0 0,1 0-8,-3 0 1,-1 0-1,-2 0 1,0 0 14,0 0 0,0 1 0,0 3 1,0 3-47,0 2 0,0 0 0,0 3 1,0-1-7,0 2 1,5-5 0,2 3 0,0 0 14,0-2 0,6 5 0,-3-3 47,4 3 1,4 2 0,4-2 10,4-3 1,-1 1 0,2-6 0,1-1-47,3 2 1,1-3 0,0 5-39,0-2 0,0-2 0,0-5 3,0 0 1,-5 0 0,-1 0 19,3 0 0,-4 0 0,-1-2-60,0-3 0,4-2 1,-3-6-56,0 3 0,3 4 1,-6-4-1,-1-1-53,2 2 1,-3-5-1,5 3 62,-2-3 1,0-2-1,-4 0 43,3 0 1,-1 5-1,-3 2 1,2 0 69,1 0 1,0 4 0,-3-4 23,3 2-141,-3 2 205,5 5 0,-7 1-2,0 5 1,0 3-81,0 7 1,0 0 0,2 0 90,3 0 0,-1-5 1,7-1-253,1 3 1,-3-4-1,2 0-95,1-2 0,1 0 0,-1-4-278,-1 3 1,-1-1 485,7-5 0,-1 0 0,0 0 0</inkml:trace>
  <inkml:trace contextRef="#ctx0" brushRef="#br0" timeOffset="2115">2422 113 7709,'0'-11'-312,"0"0"270,7 8 49,2-4 0,5 14 105,-3 4 0,-2 1 1,-6 0 6,2-1 1,1 0-197,-6 5 132,0-7 1,0 5 13,0-3-378,0-4 248,0 0 0,0-9 2,0-3 0,-6-4 1,1-7 21,2 0 0,1 5 0,2 0-54,0-1 1,0-2 0,0-2 63,0 0 0,2 1 1,1 3-1,4 3 39,2 2 0,2-4-6,5 6 0,0-6 1,0 6-1,0 1 0,0 3 23,0 1 1,0 0-1,0 0 1,0 0 96,0 0 1,0 0-1,0 0-70,0 0 1,0 1 0,0 3-1,0 3 5,0 2 0,-5-4 0,0 4 1,0 0 10,-3 0 1,1-4 0,-5 6-12,1 1 1,1 3 0,-5 1-13,5 0 1,-4 0-1,3 0 61,-3 0 0,-2-5 0,0-1 70,0 3 0,-6-4-24,1 1 0,-2-1-109,1 2 0,5-2 1,-6-6-83,-1 3-99,7-1 0,-6-3 0,5 1-104,-4 3 0,3-1-920,-8-5 1158,8 0 0,-12 7 0,6 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3.250"/>
    </inkml:context>
    <inkml:brush xml:id="br0">
      <inkml:brushProperty name="width" value="0.08571" units="cm"/>
      <inkml:brushProperty name="height" value="0.08571" units="cm"/>
    </inkml:brush>
  </inkml:definitions>
  <inkml:trace contextRef="#ctx0" brushRef="#br0">53 123 7569,'10'-2'-127,"-4"-4"-122,-4 4 1,-4-6 0,-4 8 266,-6 0 0,2 2 34,-1 4 0,5 4 0,-4 7-3,3 1 1,1-1-1,6 0-19,0 1 0,7-1-61,5 1 0,4-3 0,1-1-26,1-2 1,-1-9-1,0 3-64,1-4 114,-1-2 1,1 0-1,-3-2 1,-1-2-5,-2-1 0,-1-7 0,5 4 0,-3-1 54,-1-5 1,-6-2 0,5-1 19,3-1 0,-6 7 75,-2-1-113,3 1 7,-7 1 1,8 4-112,-4 12 1,-2 2-1,5 5 48,-1-1 1,6-2 28,-3 1 1,5 3 0,-1-6 0,-1-1-1,-2 1-11,1-4 1,3 0 0,1 0-3,1 2 0,-1-1 0,1-5 0,-1 0 35,1 0 0,-7-5 0,1-3 1,-1-2 24,-1-4 0,4-1 1,-8-3-1,-1 1-34,3 0 1,-6-1 0,4 1 0,-4-1-7,-2 1 0,0-1 0,0 1-121,0-1 0,-6 7 0,-2 1-28,-1 2 1,-3 2 0,-6 6-94,1 0 0,5 0 237,1 0 0,-1 8 0,-5 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4.149"/>
    </inkml:context>
    <inkml:brush xml:id="br0">
      <inkml:brushProperty name="width" value="0.08571" units="cm"/>
      <inkml:brushProperty name="height" value="0.08571" units="cm"/>
    </inkml:brush>
  </inkml:definitions>
  <inkml:trace contextRef="#ctx0" brushRef="#br0">245 480 7569,'0'-11'-268,"0"-1"0,-2 8 0,-4-2 0,-5 4 229,-5 2 0,5 0 0,-1 0 0,-2 0 63,-1 0 0,3 0 1,1 0-1,-3 0 53,-1 0 0,-3 0 0,1 0-19,-1 0 1,6 2 0,3 4-4,1 6 0,-4 3 0,7 3-39,1-1 0,2 1-97,2-1 0,8 1 77,3-1 1,5-7 0,1-4-8,1-5 0,-7-1 1,1 0-1,1 0 1,3 0 1,1-5-1,-1-3 1,-2 0 13,-3 0 0,-1-5 0,3 3 0,-3-2 117,-2 1 0,0 5-78,-2-6 0,-3 3 26,9-3 20,-8 4-210,4 8 0,-6 8 112,3 4 1,-1 1-1,6 1 5,-2-3 1,3 1 0,-3 4-1,0-3 36,0-1 1,5-6-23,-1 5 1,3-7 0,3 2-17,-1-4 1,1-2-1,-1 0 41,1 0 0,-1-8-32,1-3 0,-1-5 0,-1-1 0,-5-1 2,-5 1 1,-4-1 0,-2 1-6,0-1 0,0 1 0,0-1 0,0 1-2,0-1 0,-2 7 1,-4 1-9,-5 2 0,-5 2 0,-1 6 5,-1 0 0,7 0-103,-1 0 85,8 0 0,-2 0 1,12 0-1,6 0 11,3 0 1,3 0-1,-1 0-3,1 0 0,5 0 0,0 0 0,1 0 0,-1 0 6,0 0 0,2 0 0,-3 0 1,1 0 22,-2 0 1,-1 0-1,-3 0-15,1 0 0,-7 0 1,1 0 39,2 0 1,-5 6 0,1 2 21,-2 2 1,3 1 0,-5 7-38,-2-1 1,-2-5 0,-2 0 0,2 1-40,4 3 1,-4 1 0,3 1-198,-3-1 1,6 1 0,4-3-146,3-3 0,-3 1 357,0-7 0,7 0 0,8-6 0</inkml:trace>
  <inkml:trace contextRef="#ctx0" brushRef="#br0" timeOffset="531">1468 428 7569,'-2'-16'-479,"-4"5"402,-4-5 0,-1 14 1,1-6 68,2 1 1,-5 5 0,1-4 56,-4 4 0,-1 2 1,-1 0-1,1 0-73,0 0 1,-1 0-1,1 2 1,1 4 43,4 5 1,-3 7-37,3 5 0,5 2 0,1 4-6,4-5 1,2-5 0,2-3 0,4-3-2,5-1 0,-1-6 0,2 3 0,1-1-22,3-4 1,-5-2-1,1-2 1,2 0 20,1 0 0,2 0 0,1 0 0,1-2 16,5-4 1,-11-2 0,5-5 0,-3 1-3,1-1 0,1-9 0,-1-1 0,-3 0-5,-1-2 1,-8 3 0,2-7 0,-4-2-5,-2-2 0,0 0 0,0 2 1,0 4 42,0 2 1,0-6-1,0 3 1,-2 1 67,-4 4 1,2 4-1,-6 1 1,2 1 108,5-1 1,1 7 37,2-1 1,0 10-246,0 2 1,0 8 0,0 9-1,0 3 22,0 3 1,0-2 0,2 8 0,1 0-35,3-1 0,2 5 0,-4-6 0,2 2-65,-2 0 0,0-6 1,-1 4-1,5-1-46,2-5 1,-6-2 0,4-1 0,-3-1-150,1 1 0,8-1 278,-3 1 0,5-9 0,1-1 0</inkml:trace>
  <inkml:trace contextRef="#ctx0" brushRef="#br0" timeOffset="939">2114 341 7569,'12'-12'-149,"-3"0"-65,-1-1 1,-2 3 0,-6-2 0,-2 1 248,-4 1 0,2-4 0,-7 7 1,-3-1-15,-2 0 1,1 0-1,1 4 1,3-1 59,-3 1 1,4 2 0,-1 2-74,-3 0 0,6 2 1,1 2-1,1 3-48,0 3 0,0 2 1,6 5 35,0 1 1,6-7-1,2 1-5,1 2 1,3-5 0,6 1 0,-1 0-13,1-1 0,-1-3 0,0 4 0,1-2 9,-1-5 1,-5 5 0,0 0 0,1 0-18,3 0 0,-1-1 1,-1-3-1,-4 4 1,-3 2 0,1-5 0,-4 7-13,2 2 0,-2-5 97,-10 3 1,-2-6 0,-5 4-1,1-3 5,-2-3 0,5-2 1,-3-2-1,-2 0-26,-1 0 0,-3 0 0,1 0-77,-1 0 0,1 0 0,0 0-368,-1 0 0,6 0 410,1 0 0,-1-8 0,-5-1 0</inkml:trace>
  <inkml:trace contextRef="#ctx0" brushRef="#br0" timeOffset="1192">2079 341 7420,'-10'-8'-553,"-5"6"1,3-4 591,-3 4 0,-3 2 1,1 0 80,-1 0 1,7 2-1,-1 4-90,-2 5 0,-1 5 0,-1 1 0,3 1-27,1-1 0,6 1 0,-5-1 0,-1 1-136,2-1 1,-5 1 96,3-1 1,2-1 0,1-3-392,1-1 427,2-8 0,6 4 0,0-8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2.012"/>
    </inkml:context>
    <inkml:brush xml:id="br0">
      <inkml:brushProperty name="width" value="0.08571" units="cm"/>
      <inkml:brushProperty name="height" value="0.08571" units="cm"/>
    </inkml:brush>
  </inkml:definitions>
  <inkml:trace contextRef="#ctx0" brushRef="#br0">350 71 7569,'6'-12'-664,"-1"0"430,1 8 0,-6-5 385,0 3 1,0 2 458,0-8-307,0 9-413,0-5 1,0 10 0,0 4 83,0 5 1,0 7 0,0 3 0,2 2-5,4-1 0,-4 3 0,6-2 0,-2 0-47,-1 3 0,7-7 0,-6 6 1,0-1-56,1-1 0,-5 0 0,4-5 0,-2-3-75,2-3 0,-4 3 207,4-3 0,-4 3 0,-2 3 0</inkml:trace>
  <inkml:trace contextRef="#ctx0" brushRef="#br0" timeOffset="613">1 193 7569,'17'0'-233,"0"0"1,-5 0 0,0 0 0,1 0 261,3 0 0,1 0 0,3 0 0,1 0-23,2 0 1,8 0-1,-3 0 1,1 0-9,0 0 0,0 0 0,8 0 0,2 0-5,1 0 1,1-6 0,-6 0 0,0 0-35,0-1 1,6 3-1,-1-6 1,-1 0 17,-2 1 0,-8 5 0,-2-4 0,-1 2 20,-5 0 1,-2-1-16,-1 1 200,-9 4 0,-3-6-132,-12 8 0,3 0 0,-9 2 0,-2 2-21,-1 2 1,3 5 0,1-3 0,-1 2-29,2 3 1,0 1-1,7 0 1,-3-3-8,2 3 1,2 1-1,2 3 1,2-3 3,4-3 0,-2 3 0,7-5 0,3 0-27,1-4 1,9-2 0,1-1 0,0 3-2,0-2 1,4-2 0,-3-4-1,-1-2 20,0-2 1,-2-7 0,-5 1 0,-1-3 4,1-3 1,-7 1 0,-1-1 0,-2 1 2,-4-1 0,-2 1 0,-2-1 1,-2 3 12,-4 3 0,2-3 0,-8 5 0,-1 0-31,-3 5 1,-7 3-1,0 2 1,-1 0-34,-1 0 0,6 0 0,-6 2 1,1 1-81,1 3 1,2 8-1,7-4 1,4 1 132,3 1 0,1-8 0,6 11 0,0-5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0.604"/>
    </inkml:context>
    <inkml:brush xml:id="br0">
      <inkml:brushProperty name="width" value="0.08571" units="cm"/>
      <inkml:brushProperty name="height" value="0.08571" units="cm"/>
    </inkml:brush>
  </inkml:definitions>
  <inkml:trace contextRef="#ctx0" brushRef="#br0">1 123 7307,'17'-8'-164,"-5"6"1,0-4-1,1 5 136,3 1 0,-5 0 0,1 0 191,2 0 0,1 0-49,3 0 0,-3 7-114,-3 5 1,1 3-33,-7 3 0,0-6-151,-6-1 210,0-7 1,0 6-29,0-4-8,-8-4 1,6 3-4,-4-10 1,5 1-1,1-8-45,0-2 0,5-1 1,3-1-1,2 3 28,3 1 0,9 1 1,1-5-1,-2 2 11,-1 3 1,-1 5 0,3-4 0,1 2 25,-2 5 1,4 1 0,-1 2 0,-3 0 29,-2 0 0,-1 0 0,-1 2 0,1 1-24,-1 3 0,1 8 0,-1-2-8,1 3 0,-1 3 1,-1-1-1,-3-2-110,-1-3 1,-8 4-1,4-5-99,-1 5 1,-3-1 0,8-3 202,1-6 0,3 4 0,1-1 0</inkml:trace>
  <inkml:trace contextRef="#ctx0" brushRef="#br0" timeOffset="701">1206 123 7427,'12'-17'-158,"-1"-1"0,-7 6 0,2 1 157,-4-3 1,-2 4 0,-2 1-3,-4 1 1,-4 2 0,-9 6 0,-2-2 2,-3-4 0,-5 4 0,4-3 1,0 3 54,0 2 0,1 0 0,7 2-58,-1 3 1,3 5-1,1 8 1,5-1-2,1 1 1,2-1 0,6 1 0,0-1-18,0 0 0,0 1 1,0-1-1,2 1 8,4-1 1,3-1 0,9-3-61,-1-1 1,1-2-1,-1 1 1,1-5 53,-1-4 1,1-2 0,-1 0 27,1 0 1,-1-6 0,1-1-1,-3-3 31,-3-4 1,1-1 0,-7-3-24,-2 1 1,4-1 0,-2 1-2,-3-1 0,-1 1 0,0 1 1,2 3 25,2 1 1,0 6 161,-6-5 1,2 7-109,4-2-102,-4 4 0,11 10 0,-7 4 1,-2 3 14,-2 3 0,-2-1 1,2 2-1,2 3-18,1 1 0,1 6 1,-4-4-1,2 1 0,2-1 1,0 6-1,-4-4 1,2 2 6,1 0 1,3-5-1,-4 5 1,2 0-2,-2-2 0,-2 6 1,-2-4-1,0 2-15,0-2 0,0 2 1,0-6-1,0 1-5,0-1 1,0-2 0,-2-3-18,-4 3 1,-4 2-1,-7 2 50,-1-9 0,1-3 1,-1-9-1,1-2 38,-1-2 0,1-2 0,-1 0 17,1 0 0,0-6 0,-1-2 0,3-1-12,3-5 1,-2-3 0,9-5 0,-1-1 30,-2 2 0,6-5 1,-4 1-1,6-2-75,6-4 1,-2 0-1,8 0 1,1 2-115,3-2 0,1-2 0,2-2-81,5 0 1,-3 0 0,8 0 0,2 0-1,0 0 186,-2 0 0,20 0 0,-2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48.962"/>
    </inkml:context>
    <inkml:brush xml:id="br0">
      <inkml:brushProperty name="width" value="0.08571" units="cm"/>
      <inkml:brushProperty name="height" value="0.08571" units="cm"/>
    </inkml:brush>
  </inkml:definitions>
  <inkml:trace contextRef="#ctx0" brushRef="#br0">0 175 7569,'0'-12'-216,"0"1"0,2 7 0,2-4 0,4 2 0,1 0 257,5 2 1,2 1 0,1-1 0,0-2-26,1 2 1,-1 2-1,1 2 1,-1 0 6,1 0 0,-1 0 0,1 2-37,-1 4 1,1 4-11,-1 7 0,-5-2 0,-3-1 12,-1-2 1,-2-1 5,-6 7 0,0-1 15,0 1 1,-8-9 21,-3-3 0,1-4-17,-2-2 0,8-8 0,-1-3-46,3-5 0,2-1-99,0-1 129,0 1 1,5-1 0,3 1 0,2 0 1,3-1 1,3 3 0,1 1 0,1 4 39,-1 2 0,1 1 0,-1 3 0,1-2-16,-1 2 1,1 2 0,-1 2 0,1 0-38,-1 0 1,1 2 0,-1 2 0,1 4 21,-1 1 1,0-3-1,1 6-46,-1 2 0,-1 1 0,-4 3 0,-5-1 6,1 0 0,-6-5 1,4 0 18,-4 1 0,-2 3 15,0 1 1,-2-5 0,-4-2-5,-6-3 1,3-1 43,-3-6 1,2-2-41,-1-4 1,3-3 0,10-9 0,2 1-14,2-1 0,7 1 0,-1-1 0,5 1 3,7 0 1,-5-1 0,4 3 0,-1 1 0,1 2 1,-2 6-1,6-3 1,-1 1-1,-3 4 25,2 2 1,-5 2 0,3 0-18,-4 0 1,4 0 0,1 0-1,-5 2-3,-5 4 0,1-2 0,-5 7 0,2 1-6,-1-2 1,-7 5 0,2-3 0,-4 4-116,-2 1 1,0 0 0,0 1 46,0-1 0,-2 1 0,-2-1-18,-2 1 0,0-7 93,6 1 0,0-8 0,0 4 0</inkml:trace>
  <inkml:trace contextRef="#ctx0" brushRef="#br0" timeOffset="380">1450 53 7569,'0'-12'-292,"-2"2"0,-4 3 225,-6 3 0,-3 2 0,-3 4 79,1 3 0,-1-1 0,3 8 0,1 2 27,3 1 1,7 3 0,-2-1-1,2 1-43,-2-1 0,4 6 1,-2 1-1,6-3 27,4-2 0,8-1 0,-5-1 1,5-1-76,3-5 1,-3 3 0,11-8 0,-1-2 30,-1-2 0,6-2 1,-4 0-1,0 0 11,1 0 1,-3-6 0,-6-2 0,1-2 9,-1-3 1,-1-3 0,-5-1 0,-3-1 0,0 1 1,-6-1-1,2-1 1,-6-2-1,-4-3 0,-8 1 1,3 8-1,-5 1-29,-1 2 1,-1 3 0,-1-3 0,-2 4-44,-3 0 1,1 6-1,4-3 1,-3 3-53,-1 2 1,0 6 0,7 1-26,5 3 148,-5-6 0,14 11 0,-6-5 0</inkml:trace>
  <inkml:trace contextRef="#ctx0" brushRef="#br0" timeOffset="784">1886 70 7569,'0'-10'-90,"6"1"-151,0 3 0,2 4 274,-3-4 0,5 12 0,6 6 58,-5 3 0,3 3 1,-6-1-78,1 1 1,-3-1-1,4 0 1,0 1-27,-1-1 0,3 1-28,5-1 1,1-1 0,-1-5 11,1-5 0,-1 2 66,1-2-36,-9 0 0,7-14 4,-4-4 1,1-3-1,-1-3 1,-4 1 21,-1-1 0,-5 1 0,4-1 0,-4 1-31,-2 0 1,6-1-1,0 1-165,-2-1 1,-1 1-56,3-1 0,-2 8 0,8 5 11,1 3 0,-3 2 212,2 0 0,-1-8 0,7-2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00.836"/>
    </inkml:context>
    <inkml:brush xml:id="br0">
      <inkml:brushProperty name="width" value="0.08571" units="cm"/>
      <inkml:brushProperty name="height" value="0.08571" units="cm"/>
    </inkml:brush>
  </inkml:definitions>
  <inkml:trace contextRef="#ctx0" brushRef="#br0">105 18 7339,'-17'0'-430,"5"0"0,0 0 541,-1 0 1,3 0-23,-2 0 1,8 8 0,-1 4-87,3 3 1,2 3-1,0-1-45,0 0 0,2 1 0,3-3 6,7-3 1,4 2 0,1-8 0,1-3 17,-1-1 1,0-2 0,1 0-1,-1 0 15,1 0 0,-1-7 1,1-3-1,-1-2 8,1 1 0,-7 5 0,-1-6 1,-2-1 19,-4-3 1,-2 4 0,-2 1 0,0-3-37,0-1 0,-8 3 0,-4 2 0,-3 3-30,-3 3 0,-5 2 1,-2 2-1,-1 0 5,1 0 1,0 0 0,4 2 0,-3 3-63,3 7 1,9-2 0,5-1 97,-1-1 0,6 6 0,-6-4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02.980"/>
    </inkml:context>
    <inkml:brush xml:id="br0">
      <inkml:brushProperty name="width" value="0.08571" units="cm"/>
      <inkml:brushProperty name="height" value="0.08571" units="cm"/>
    </inkml:brush>
  </inkml:definitions>
  <inkml:trace contextRef="#ctx0" brushRef="#br0">0 71 7180,'18'0'-230,"-1"0"0,-5 0 0,-2 2 324,-3 4 1,5-3 0,-4 9-54,2 2 0,-7-5 0,3 3 0,-2 0-41,2-3 0,-4 7-26,4-4 0,-4 3-38,-2 3 0,0-7 46,0 1 38,0-8 0,0 2 0,0-12-33,0-6 1,7-3 0,5-3-34,4 1 0,1-1 0,0 1 36,1-1 1,-1 1 0,1 1 0,-1 3-1,1 1 1,-1 8 0,1-2 9,-1 4 1,1 2-1,-1 0 1,1 0 15,-1 0 1,1 2-14,-1 4 1,0 2 0,-1 5 0,-4-1-40,-7 2 0,5 1 1,0 3-74,0-1 0,-1 1-184,-3-1 293,4 1 0,7-1 0,1 0 0</inkml:trace>
  <inkml:trace contextRef="#ctx0" brushRef="#br0" timeOffset="804">1083 88 7569,'6'-11'-96,"0"-1"1,0 6-267,-6-5 0,-2 1 1,-4-2 370,-6 6 0,-3-1 1,-3 1-1,1 2 72,-1 2 0,1 2 0,-1 0 0,1 0-9,-1 0 0,1 0 1,0 2-32,-1 4 0,1 3 0,-1 9-44,1-1 1,7 1 0,4-1-1,4 1-30,2-1 1,0-5 0,2 0-35,4 1 0,0-3 0,9-1 58,5-1 1,7-2 0,-4-6-1,-1 0-2,-3 0 0,0 0 1,3-2-1,1-2 16,-2-2 1,-1-5 0,-3 3 0,1-2 21,-1-3 0,-1 3 0,-3-2 54,-1-1 1,-8-3 37,2-1 0,-5 5 163,-1 1-243,0 7-58,0-4 1,0 10 0,0 4 0,0 5 23,0 5 1,0-3-1,2 3-4,4 3 1,-4 3-1,4-3 1,-4 4 0,-2 5 10,0-1 0,0 6 0,0-4 0,2 2 23,4-2 0,-4 4 0,3-4 1,-3 4-18,-2 2 2,0 0-137,0 0 128,0 0 4,0 0-6,0 0-99,0 0 92,0-1 0,0-4-6,0-1 1,-5 0 0,-1 6 0,0-6-3,6 0 1,-2-6-18,-4 6 13,4-7-2,-6 3 3,1-8 23,5 1 66,-14-1-76,14-7-2,-13 6 72,5-15 1,-2 7 0,1-8-58,-3 0 1,5-2-1,-3-2 1,0-3 0,1-3 8,-1-4 1,2-1 0,-3-3-1,3 1-9,2-1 0,-3 1 1,5-2-1,2-3-1,2-1 0,2-2 1,0 3-1,0-1 21,0 2 1,6-4 0,1 1 0,3 1 32,4-2 0,3 3 0,5-5 0,1 2-8,-2 4 1,6-5 0,1 1 0,1 0-35,0 0 1,0-4 0,4 3-1,-2 1-33,-2 0 0,-2-4 1,4 6-1,-4 1-88,-1 3 0,-3 1 0,-6 3 0,1 1-101,-1 3 0,-7 5 0,-2-4-336,0 2 530,-7 2 0,-1 6 0,-9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01.138"/>
    </inkml:context>
    <inkml:brush xml:id="br0">
      <inkml:brushProperty name="width" value="0.08571" units="cm"/>
      <inkml:brushProperty name="height" value="0.08571" units="cm"/>
    </inkml:brush>
  </inkml:definitions>
  <inkml:trace contextRef="#ctx0" brushRef="#br0">0 175 7569,'10'0'-185,"-2"2"0,-7 4 0,3 6 0,2 3 1,-2 3 207,-2-1 0,0 3 0,2 1 0,2 4 24,-2 2 0,-1 0 0,1 5 0,2-3-27,-2 2 0,-2 2 1,0 0-1,2-2-2,2-2 1,-1 0-1,-5 6 1,0-2-44,0-4 0,0 4 0,0-6 0,0 0-84,0-3 0,0-5 0,0-2 0,0 1-63,0-1 1,0-5 0,-2-2 171,-3-3 0,3 7 0,-6-4 0</inkml:trace>
  <inkml:trace contextRef="#ctx0" brushRef="#br0" timeOffset="347">35 193 7569,'19'-6'-31,"5"0"1,-5-6 0,4 7-1,-3 1-227,-3 2 1,1 2 0,-1 0-1,1 0 232,-1 0 1,1 0-1,-1 2 30,0 4 1,1 1-1,-3 7 1,-1-2 15,-2 1 1,-6 1 0,3-1 0,-1-1 14,-4 2 1,-2 1 0,-4 3 8,-4-1 0,2-1 0,-7-3 0,-3-3-20,-2-2 1,-1 3-1,-2-5 1,-3 0-50,-1 2 0,0-6 1,3 3-1,-1-3-99,-2-2 0,-1 0 51,7 0 73,7 0 0,2 0 0,8 0 0</inkml:trace>
  <inkml:trace contextRef="#ctx0" brushRef="#br0" timeOffset="638">664 228 6901,'0'17'-24,"0"1"1,0-1 0,0 1 0,0-1 1,0 2-1,2 3 34,3 1 0,-3 0 1,6-3-1,-2 1-15,0 2 1,0 6 0,-6-3-1,2-1-43,3 0 1,-3-2 0,4-3 0,-4 1-6,-2 2 1,0 1 0,0-7 0,0 1-90,0-1 0,0 1-13,0-1 1,-6-5 153,0-1 0,1-7 0,5-4 0,0-9 0</inkml:trace>
  <inkml:trace contextRef="#ctx0" brushRef="#br0" timeOffset="983">594 175 7569,'17'-15'0,"1"1"0,-1 4-577,1 3 462,-9-7 1,7 12 0,-4-4 16,3 4 0,3 2 1,-1 0-1,0 0 98,1 0 1,-1 2 0,1 2 0,-1 2 94,1-2 0,-1 4 0,1-1-51,-1 3 1,1 2 0,-3 5-25,-3 1 1,1-1 0,-7 1-26,-2-1 0,-2-5 0,-2-1 10,0 3 0,-8-4 0,-3-1 0,-5-1-3,-1-4 1,-1 4-1,1-2 1,-1-2 36,1-3 0,-1 1 0,1 2 0,-1 2-44,1-2 0,-1-2 1,1-2-80,0 0 1,5 0-462,0 0 545,8 0 0,12-8 0,12-2 0</inkml:trace>
  <inkml:trace contextRef="#ctx0" brushRef="#br0" timeOffset="1221">1223 175 6805,'9'0'53,"-1"0"1,-8 8 0,0 4-50,0 3 1,0-3 0,0 0 0,2-1-65,4-1 1,-4 5 0,4-3-221,-5 4 1,-1-5-71,0 1 350,0-8 0,0 3 0,0-7 0</inkml:trace>
  <inkml:trace contextRef="#ctx0" brushRef="#br0" timeOffset="1383">1257 53 7569,'0'-17'-799,"0"7"656,0-6 1,-1 14-106,-5-3 0,2 3 248,-8 2 0,8 7 0,-3 3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9.979"/>
    </inkml:context>
    <inkml:brush xml:id="br0">
      <inkml:brushProperty name="width" value="0.08571" units="cm"/>
      <inkml:brushProperty name="height" value="0.08571" units="cm"/>
    </inkml:brush>
  </inkml:definitions>
  <inkml:trace contextRef="#ctx0" brushRef="#br0">0 454 7197,'8'-9'-74,"-4"-1"1,7 6-1,3-4 1,1 1-1,3-3 1,-1 0-1,1-2 1,-1 1-1,1-1 1,-1-1 106,1-3 1,-1-1-34,1-1 0,-7 1-7,1-1 0,-6 1 0,3-1 0,1 1 0,-2-1-9,0 1 1,-2 5 0,-6 1 74,0-3 1,0 4 32,0-1 0,-2 7 52,-4-2-139,4 4 1,-6 4 0,8 4-11,0 5 1,0 5 0,2 1-10,4 1 0,-2-3 1,7-1-1,3-2 9,1 1 0,3 1 1,-1-1-1,1-1 9,-1 2 1,7 1-1,-1 1 1,-2-3-1,-1-1 1,-3-2-1,1 3 1,-3-1 11,-3 1 0,1-3-23,-7 2 0,0-1 15,-6 7 0,-8-6 0,-3-3 0,-5-1 1,-1-4 1,-1-2 0,1 0-1,-1 2 20,1 1 0,-1 1 0,1-6-82,-1 0-127,1 0 0,7-2-98,4-4 0,4 3 278,2-9 0,8 0 0,2-5 0</inkml:trace>
  <inkml:trace contextRef="#ctx0" brushRef="#br0" timeOffset="489">786 35 7569,'0'-11'-62,"0"-1"-125,0 8 1,2-4 88,4 8 1,2 2 0,5 4 0,-3 6 113,-2 3 1,3 5-1,-3 1 1,0 2-20,-1-1 1,5 3 0,-6 0 0,0 0-6,2 0 0,-7 5 0,5-7 0,-4-2 14,-2-1 0,6 3 0,0 0 0,-2-1-29,-2-3 0,-2-7 1,0-1-128,0 3 139,0 1 29,0-5 1,2-4-32,3-12 0,-3-4 0,4-7 1,-2-1-11,2 1 1,-2-1 0,7 1 12,3 0 1,2-1-1,1 3 1,0 3 21,1 6 0,-1 2 0,1 0 1,-1-1 3,1 1 1,5 2 0,0 2 0,-1 2-4,-3 3 1,-1-1 0,-1 6 0,1 0-19,-1-1 1,0 1 0,1 4 0,-3-3-48,-3 3 1,-2-4 0,-6 1-174,1 3 0,1 1 225,-6 3 0,8-8 0,2-3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8.647"/>
    </inkml:context>
    <inkml:brush xml:id="br0">
      <inkml:brushProperty name="width" value="0.08571" units="cm"/>
      <inkml:brushProperty name="height" value="0.08571" units="cm"/>
    </inkml:brush>
  </inkml:definitions>
  <inkml:trace contextRef="#ctx0" brushRef="#br0">1 0 7232,'9'2'-815,"-1"2"862,0 2 0,-6 1 1,6-3-1,-3 4-26,1 2 0,2-4 1,-4 5-19,2 3 0,-1-4 1,-3-1-1,2 1 15,2 0 0,0-5-37,-6 7 1,0-6-4,0 6 49,0-9 0,2 3 0,4-12-24,5-5 0,3-5 0,-1-1 0,-1 1 8,2 5 1,1-5 0,3 4 0,-1-1 24,1 1 0,-1-1 0,1 7 0,-1 2 81,0 2 0,1 2 0,-1 0-97,1 0 1,-1 0 0,1 0 0,-1 2-51,1 4 0,-1-2 1,-1 7-1,-3 1-52,-1-2 1,-2 5 0,3-3-104,-1 3 1,-6 3 0,3-1-404,-1 1 588,-2-9 0,-6 7 0,0-6 0</inkml:trace>
  <inkml:trace contextRef="#ctx0" brushRef="#br0" timeOffset="383">734 105 6485,'12'-6'-99,"-3"-2"1,1 0 249,0 1 1,-4-1-104,5 2 1,-5-2-1,4-5 105,-2 1 0,-3 6 115,-5-5-230,0 7 1,-2-4-64,-3 8 0,-5 0 0,-8 0 17,1 0 0,5 6 1,3 2-1,-1-1 49,0 1 0,6 6 1,-1-3 4,3 5 1,2 1 0,0 1 0,0-1 7,0 1 1,0-1 0,2 1 24,3-1 0,-1-5 1,8-3 24,2-1 0,-5 0 0,3-4-93,1 2 0,3 0 0,1-6 0,1 0-40,-1 0 0,1-2 0,-1-2 0,1-4-206,-1-2 0,1 4 235,-1-5 0,1-9 0,-1-7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5:11.234"/>
    </inkml:context>
    <inkml:brush xml:id="br0">
      <inkml:brushProperty name="width" value="0.08571" units="cm"/>
      <inkml:brushProperty name="height" value="0.08571" units="cm"/>
    </inkml:brush>
  </inkml:definitions>
  <inkml:trace contextRef="#ctx0" brushRef="#br0">193 322 6920,'-16'0'-504,"0"0"0,0 0 712,0 0 1,5 0 0,0 0-38,-1 0 1,-2 0 0,-1 1-55,5 5 0,-3-3 0,6 6 0,0 0-65,0 0 1,0 0 0,3 3-1,-1-1-27,1 2 0,2 1 1,2 2 26,0 0 0,0 0 1,0 0-35,0 0 0,2-2 1,4-1 0,4-3 1,5-6 0,1 1 0,1-1-76,5 1 1,-3-3-1,6 3 1,0-3-38,0-2 0,-3 0 0,3-2 0,-2-3 86,-4-6 1,4 2-1,-1-1 1,-3-1 7,-1 2 1,-7-5 0,-2 3-1,-2-3 10,-3-2 0,-3 0 1,-1 0-1,0 0-37,0 0 0,-7 5 0,-2 0 0,-1 1-75,-1 1 1,-2-4 0,-6 6 0,-3 0-94,3 0 0,-4 2 1,0 5-1,-1 0 194,1 0 0,-4 0 0,6 0 0,1 0 0,3 0 0,1 0 0</inkml:trace>
  <inkml:trace contextRef="#ctx0" brushRef="#br0" timeOffset="679">866 65 8264,'-5'-11'0,"-2"3"-657,-2 0 572,5-4 1,-4 10-1,4-5 223,-1 0 1,-3 5-840,3-3 719,3 3 0,-12 4 100,3 3 1,2 4 0,1 7 0,-1 0 22,0 0 1,0 0 0,-4 2 0,4 2-53,2 1 1,-3 2 0,3-3 0,-1 3-18,1 2 0,-3-4 0,4 6 0,3 0-31,1-2 1,2 3-1,0-5 1,0 0-21,0 1 0,0 2 1,0-3-1,0 2-10,0 4 1,0-4-1,2 2 1,1-1 7,3-1 1,4 6 0,-4-7 0,-3 3-12,-1 0 0,0-6 0,1 4 0,3-2 37,-3-3 0,-1 3 0,-2-1 0,0-3 2,0-1 0,-5-2 0,-2 0-9,-2 0 1,-2-2-1,-3-1 1,1-4-13,3-2 1,-1-2-1,-5-5 1,0 0-36,0 0 1,-6 0 0,1 0 0,1 0-82,3 0 0,-5-5 1,1-2-1,-1 0-78,-1-1 1,5-4-1,-5 3 1,2-2-30,-1 1 1,-1 1 0,4-4 0,-3 4-83,3 2 1,1-5 0,2 3-787,0 0 1065,7-5 0,-5-2 0,5-9 0</inkml:trace>
  <inkml:trace contextRef="#ctx0" brushRef="#br0" timeOffset="1147">369 450 7266,'16'0'-134,"-5"0"0,0 0 261,1 0 0,2 0 1,2 0-1,0 0-12,1 0 0,-5 0 0,4 0-61,7 0 1,-1-5-1,-1-1 1,-3 3-65,-2 1 0,5 2 0,2 0 0,0 0-89,1 0 0,-1 0 1,-4 0-1,3 0-219,-3 0 0,-1 0 1,-2 0-414,0 0 731,0 0 0,-7 7 0,-2 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6.896"/>
    </inkml:context>
    <inkml:brush xml:id="br0">
      <inkml:brushProperty name="width" value="0.08571" units="cm"/>
      <inkml:brushProperty name="height" value="0.08571" units="cm"/>
    </inkml:brush>
  </inkml:definitions>
  <inkml:trace contextRef="#ctx0" brushRef="#br0">192 417 7444,'-11'0'-978,"-1"0"972,-2 0 1,-1 0 0,-3 0 77,1 0 0,0 6 0,-1 2-17,1 2 1,1 1 0,4 7 0,7-1-55,3 1 1,-4-1 0,0 0 0,2 1 6,2-1 1,4 1-1,2-1 1,2 1 0,7-3 0,-1-1 0,4-2-26,1 1 0,-3-5 0,1 0 0,5-3-5,-1 1 0,2 0 1,1-6-1,3 0-5,2 0 1,-6-2 0,5-2-1,-3-3 40,0-3 1,-5-2-1,-7-5 1,1-1 40,-2 1 1,-3-1 0,-7 1-21,0-1 0,-1-5 0,-3 0 0,-4 1-29,-2 3 1,-1 4 0,-7 1 0,1 4-52,-1 3 0,1-5 0,-1 6 0,1 2 3,-1 2 1,1 2-1,-3 0-114,-3 0 0,4 2 1,-3 4-1,7 4-68,3-1 225,8 7 0,4-6 0,10 7 0</inkml:trace>
  <inkml:trace contextRef="#ctx0" brushRef="#br0" timeOffset="442">472 539 6401,'11'-5'49,"1"-1"0,0 0 1,5 6 36,1 0 0,-1 0 0,-1 2-85,-5 4 0,3-2 1,-6 5-1,-1 1-14,1 0 1,0-1 0,-4 5 30,2-2 1,-1-1-91,-5 7 141,0-1 0,-2-7 10,-3-4 0,3-6-71,-4-6 1,4 2 0,2-8-1,0-1-22,0-3 1,6-1 0,2-1 0,1 1-19,5-1 1,1 1 0,3 0-1,-1 1 29,1 4 1,5-1-1,0 7 1,-1 2 50,-3 2 0,-1 2 0,-1 0 1,0 0-36,1 0 0,-1 2 0,1 4 0,-3 6-8,-3 3 1,4 1 0,-7-3 0,1-1-124,-4 1 0,-4 3 1,-2 1-1,0 1-172,0-1 0,0 1 290,0-1 0,0 1 0,0-1 0</inkml:trace>
  <inkml:trace contextRef="#ctx0" brushRef="#br0" timeOffset="1117">1188 749 7330,'17'-8'-1035,"1"-1"1048,-1-1 1,-1-6-1,-3 5 1,-1-3 25,2 2 0,1-3 0,3 3 0,-1-3 5,0-3 0,-5 1 0,0-1 0,-1 1-5,-1-1 1,-2-5-1,-6 0 1,2 2-5,1 1 1,1 1 0,-8-3 0,-2-3-42,-1-2 0,-7 4 0,4-4 0,-1-1-9,-5 1 0,0 0 1,1-2-1,1 4 9,-1-1 0,-1 7 1,0-4-1,5 3 8,1 3 1,-4-1 0,5 3 37,-3 3 0,4-1-9,-6 7 1,1 2-1,-5 10-35,5 5 0,3-1 0,8 2 0,0 1 1,0 3 1,0 7-1,0 2 1,0 1 11,0-1 0,0 4 1,0-4-1,0 2 12,0 4 1,2-3 0,4 1 0,3 0-6,1-2 1,4 6 0,-7-6 0,3 2-16,4 0 0,-1-7 1,1 3-1,-3-2-3,3 1 1,2-1 0,1-8 0,0-1-2,1-2 0,-1-3 0,1 5 0,1-4-14,5-3 1,-3-1 0,6-6 0,-2 0-20,-3 0 0,3 0 0,0 0 1,0 0 22,1 0 1,3-2-1,-6-4 1,-2-3 1,-1-1 0,-3-6 0,1 5 1,-1-3-1,1 3 1,-7-5 0,-1 4 0,-2-3 4,-4-3 1,-3 7-1,-1-1 30,0-1 1,0 3 148,0-2 1,-5 6-98,-1-5 0,-6 9-60,6 2 0,1 2 0,5 9 0,0 3-26,0 1 1,0-3 0,1 0 0,3 1-38,2 3 0,6 1 0,-4-1 0,1-3-67,5-1 1,-4-2 0,1 1 0,1-3-271,-2 0 1,5-6 383,-3 4 0,3-4 0,3-2 0</inkml:trace>
  <inkml:trace contextRef="#ctx0" brushRef="#br0" timeOffset="1305">1991 330 7399,'0'-18'-269,"0"7"0,-2 1 0,-2 0 232,-1 1 0,-3 5-249,2-2 182,4 4 104,-6 2 0,0 16 0,-1 3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0.559"/>
    </inkml:context>
    <inkml:brush xml:id="br0">
      <inkml:brushProperty name="width" value="0.08571" units="cm"/>
      <inkml:brushProperty name="height" value="0.08571" units="cm"/>
    </inkml:brush>
  </inkml:definitions>
  <inkml:trace contextRef="#ctx0" brushRef="#br0">699 262 6999,'16'-12'-135,"-5"1"1,3 5 0,-8-6 0,-1 1-1,1-1 1,0 0 72,-2-1 1,-2 3-1,-2-2 1,0-1 83,0-3 0,0-1 0,-2-1-7,-4 1 0,2 5 0,-7 3 0,-1-1 22,2 0 0,-5 6 0,3-3 0,-3 1 11,-3 0 1,1 0 0,-1 6 0,1 2 24,-1 4 0,1-2 0,-1 7 1,1 5 14,-1 5 0,1 1 1,1 7-1,3 2-67,1 2 1,8 2 0,-3 0-142,-1 0 146,6-1 1,-6-1 0,8-2 0,0-1-7,0 1 1,2-4-1,2 2 1,2 0-113,-2-2 0,3 4 0,-1-7 1,0-1 24,2 2 0,-6-6 1,3 5-1,-3-5-6,-2-1 0,0-1 0,0 1 1,0-1-37,0 0 109,-7-7 0,-3 6 0,-7-7 0</inkml:trace>
  <inkml:trace contextRef="#ctx0" brushRef="#br0" timeOffset="679">0 559 7569,'10'8'-1188,"0"-6"1091,-4 3 1,-2-3-1,7-2 131,3 0 0,-5 0 0,3 0 0,2 0 30,1 0 0,3 0 0,1 0 0,2 0-23,3 0 1,5 0 0,-4 0 0,0 0-38,0 0 0,5 0 0,-5 0 1,2 0-52,4 0 1,2 0 0,2 0-1,0-2-46,0-3 0,0 3 0,-2-4 0,-2 2 69,-2-2 1,0 4-1,6-6 1,0 3 11,0-1 0,-2 0 0,-2 4 0,-2-2 20,2-2 0,-6 1 1,0 5-1,-1 0 9,-1 0 0,-6 0 0,-5 0 27,2 0 9,-7 0 1,-1 0 48,-12 0 0,3 1 0,-9 3-15,-2 2 0,-1 2 0,-3-4 0,3 4 10,3 1 1,-3-3 0,3 6-1,-4 1 0,7 3 1,1 1-97,0 1 0,6-1 0,-3 1-73,3-1 1,9 1 0,5-1 50,3 1 0,9-9 0,-1-3 0,-2-4-38,-1-2 0,3 0 1,2 0-1,1 0 29,-1 0 0,0 0 1,-4-2-1,3-4 21,-3-5 1,-7 1-1,-5-2 15,-1-1 1,4-3-1,-7-1 1,-3 1-6,-5 5 1,-1-3 0,-8 6-1,-2-1-55,-1-5 1,-3 6 0,1 0 0,0 3-38,-1-1 0,1 0 1,-3 6-16,-3 0 0,4 0 106,-5 0 0,13-8 0,3-2 0</inkml:trace>
  <inkml:trace contextRef="#ctx0" brushRef="#br0" timeOffset="1031">1415 541 7569,'17'6'-188,"1"0"0,-6 0 0,-1-6 57,3 0 1,-1 2-1,1 2 1,-2 2 98,1-3 1,-3 1-1,2 0 83,1 2 1,1 2-1,-1-4-16,-1 2 1,-6 1 0,3-1-27,-1 6 0,4-3 0,-6 3-27,-2 2 0,-2-5 55,-2 3 0,0-6 11,0 5 0,-2-7 0,-4 2 1,-2-6 0,-6-4 10,3-2 1,7-7 0,-2 1-36,4-3 0,2-3 0,0 1 0,0-1 0,0 1 0,6-1 1,2 1-1,1-1-53,5 1 0,2 1 0,1 3 1,0 3-43,1 2 1,5-3 0,0 5 0,-1 2 70,-3 2 0,14 2 0,4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08.788"/>
    </inkml:context>
    <inkml:brush xml:id="br0">
      <inkml:brushProperty name="width" value="0.08571" units="cm"/>
      <inkml:brushProperty name="height" value="0.08571" units="cm"/>
    </inkml:brush>
  </inkml:definitions>
  <inkml:trace contextRef="#ctx0" brushRef="#br0">71 280 7328,'9'0'-530,"7"0"628,-4 0 0,3 0 19,3 0 0,-1 0-197,0 0 1,1-6 0,-1-2 52,1-1 1,-3 3 0,-1-4-1,-2 0 16,1 1 0,-5-3 1,0-4-1,-2 3 4,-1 1 1,1 6 0,-8-3-1,-4 1 0,-3-4 0,-9 6 1,1 3 1,-1 1 0,1 2 1,-1 0-1,1 0 5,-1 0 0,1 0 1,0 0 190,-1 0-189,-7 0 1,5 7-1,-1 5 1,6 2 22,3-3 0,2 5 1,-1-3 11,5 9 1,4 3-1,2 4 1,2-6-54,4-3 1,3-3-1,9 1 1,-1-1-76,1 1 0,1-9 1,4-1-1,5-2-19,-1 0 0,6 0 1,-6-6-1,2 0 23,0 0 1,-6 0 0,5 0 0,-3-2 86,-4-4 0,6-4 0,0-7 0</inkml:trace>
  <inkml:trace contextRef="#ctx0" brushRef="#br0" timeOffset="334">630 123 7569,'11'0'-220,"1"0"16,1 0 1,-3 0 0,2 2-1,1 3 1,1 7 313,-2 4 0,1-5 1,-5 1-66,2 1 0,-1 3 1,3 1-1,-4-1-26,-1-4 0,-3 3 0,8-3-26,2 3 0,-5 1 15,3-5 1,-6 3 69,5-8 1,1-2-43,6-10 0,-3-4 1,-1-7-1,-5-1-31,-1 1 0,4-1 0,-5 1 0,1-1-77,0 1 1,4 0 0,-5-1 0,1 1-31,0-1 0,6 6 0,-3 1-92,5-3 1,-5 6 0,1 1 193,2-1 0,1 6 0,3-6 0</inkml:trace>
  <inkml:trace contextRef="#ctx0" brushRef="#br0" timeOffset="699">1363 123 7569,'10'0'-1218,"-2"2"1422,-8 3 1,1-3-130,5 4 0,4-4 0,7-2-91,1 0 0,-1 0 1,1 0-1,-1-2-20,1-4 1,-1 2 0,1-5-40,-1 1 0,1-6 1,-1 5-1,-1-3 64,-5 0 1,3 7 40,-8-7 1,-2 2 0,-10-1 4,-6 5 1,-3 4-1,-3 2 1,1 0 5,-1 0 0,-5 0 0,0 2 0,-1 2 19,-1 2 1,6 7-1,-5-3 1,7 1-42,5 1 0,-1 0 0,7 5 0,2 1 3,2-1 0,2 1 1,2-1-48,4 1 0,4-1 0,7-2 0,0-3-95,1-6 1,5 2-1,2-2 1,1-3-75,-1-1 1,4 4 0,-4 0 193,2-2 0,-5-10 0,3-4 0</inkml:trace>
  <inkml:trace contextRef="#ctx0" brushRef="#br0" timeOffset="1134">1835 88 7343,'11'2'-265,"1"3"1,-8-1 0,4 6 0,-3 0 350,1-1 0,6 3 1,-4 4-53,1-5 0,-3 5-10,6-5 0,-6 3-35,5-2 215,-7 3-193,4-13 0,-8-2 0,0-12 15,0-3 0,0-2 0,2-1-41,4 1 1,3-1 0,9 1 0,-1-1-14,1 1 1,-1-1-1,1 3 1,1 1 24,4 3 1,-1 5 0,5-4 0,-2 2 37,-4 4 1,5 2 0,-3 2-1,0 0 5,2 0 0,-5 0 0,3 0 0,-3 0-7,-3 0 1,0 8-1,1 4 1,-1 1-10,1-1 1,-1 4 0,-1-5 0,-3 5-32,-1 1 0,-8 1 0,2-1 0,-4 1-68,-2-1 0,0 1 1,0-1-1,-2 0-136,-4 1 1,-2-6 0,-5-1 210,1 3 0,-7 1 0,-9 3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6.072"/>
    </inkml:context>
    <inkml:brush xml:id="br0">
      <inkml:brushProperty name="width" value="0.08571" units="cm"/>
      <inkml:brushProperty name="height" value="0.08571" units="cm"/>
    </inkml:brush>
  </inkml:definitions>
  <inkml:trace contextRef="#ctx0" brushRef="#br0">1 333 7569,'17'0'-473,"1"0"225,-1 0 1,-1-2-1,-3-2 257,-1-2 0,-6-2 0,3 2 0,-1-5 0,4 1 0,-6-2-5,-3-1 1,-1 3 0,-2-2 18,0-1 1,-2 3-12,-3-1 1,1 5 0,-8-4 95,-1 2 1,3 2 0,-2 6-45,-1 0 1,3 2 0,-2 4-49,-1 6 1,5-2 0,2 1 0,4 3-57,2 1 1,0 3 0,0-1 38,0 1 1,0-1-1,2 1 2,4-1 1,4-1-1,7-3 1,1-3 3,-1-2 1,0 3 0,3-5 0,1-2-44,2-2 1,7-2 0,-7 0 0,0 0 17,2 0 1,1 0-1,5-2 1,-4-4 17,-2-5 0,0 1 1,-1-2 1,5-1 0,-4-3 0,0-3 1,-2-3-1,1-1-8,-3 2 0,-2-5 0,-1 3 1,-1 2 8,1 1 1,-3-3 0,-3 0 0,-4 2 25,0 1 0,-7 3 1,5-1 17,-4 1 0,-10 5 0,-3 2-29,-5 3 0,-1 1 1,-1 6-1,1 0-20,-1 0 1,1 0-1,0 2 16,-1 4 1,8-3 0,5 9 6,3 2 1,2 1-1,0 3 29,0-1-42,0-7 1,7 5 0,5-5 0,4 2 5,1-1 1,0-5-1,3 6 1,1-1-2,2-1 0,3 0 0,-5-6 0,2 3 1,-1 3 0,-3-4 0,-1 4 0,-1-1-12,0 1 1,1 0 0,-3 3 0,-1-3-9,-2-2 0,-8 5 0,3-1 12,1 4 1,-6-5 18,4 1 0,-12-2 67,-6 1 0,-3 3 0,-3-8-40,1-2 1,-1-3-1,1-1 1,0 0-99,-1 0 1,1 0-493,-1 0 1,8-1 539,5-5 0,3-4 0,2-7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6.629"/>
    </inkml:context>
    <inkml:brush xml:id="br0">
      <inkml:brushProperty name="width" value="0.08571" units="cm"/>
      <inkml:brushProperty name="height" value="0.08571" units="cm"/>
    </inkml:brush>
  </inkml:definitions>
  <inkml:trace contextRef="#ctx0" brushRef="#br0">35 88 5936,'-8'-9'7,"5"-5"69,-9 8 1,8-2-23,-2 3 1,4 1-6,2-8 0,8 8-11,4-2 1,3-1 0,3 1-16,-1 2 0,1 2-48,-1 2 0,1 0 1,-3 2 19,-3 4 1,1-2 0,-7 7 3,-2 3 1,4 1 0,-2 3 8,-3-1 0,-1 1 0,-2-1 0,0 1-69,0-1 1,-5 1 0,-3-1-68,-2 0 0,4 1 0,-3-1 128,1 1 0,2-6 0,6-1 0,0 3 0,-8 1 0,-1 3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6.789"/>
    </inkml:context>
    <inkml:brush xml:id="br0">
      <inkml:brushProperty name="width" value="0.08571" units="cm"/>
      <inkml:brushProperty name="height" value="0.08571" units="cm"/>
    </inkml:brush>
  </inkml:definitions>
  <inkml:trace contextRef="#ctx0" brushRef="#br0">1 1 6429,'10'8'-319,"-1"-6"0,-5 5 719,2 1 1,0-4-360,-6 8-273,0-8 232,0 3 0,0-7 0,0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4.089"/>
    </inkml:context>
    <inkml:brush xml:id="br0">
      <inkml:brushProperty name="width" value="0.08571" units="cm"/>
      <inkml:brushProperty name="height" value="0.08571" units="cm"/>
    </inkml:brush>
  </inkml:definitions>
  <inkml:trace contextRef="#ctx0" brushRef="#br0">210 175 7569,'6'-12'-77,"0"1"0,-1 5-402,-5-6 1,-2 8 477,-3-1 0,-5 3 1,-8 2-1,1 0 87,-1 0 1,1 5-1,0 1 1,-1 0 32,1 2 1,-1 0 0,1 5 0,1-1-27,5 1 1,1 3-1,6 1-59,-2 1 0,0-1 0,8 1-107,4-1 0,-2 1 1,8-3-1,1-1-52,3-3 1,3-5 0,2 4-28,3-2 1,7-2-1,-2-6 1,2 0 0,0 0 151,-2 0 0,0 0 0,6 0 0</inkml:trace>
  <inkml:trace contextRef="#ctx0" brushRef="#br0" timeOffset="1029">594 297 7569,'12'10'-146,"-1"-4"-127,3-4 0,-4 4 0,1-1 271,3-1 0,1-2-23,3-2 1,-1-8 17,1-3 0,-7-5 0,-1-1 26,-2-1 1,-2 7 0,-8-1 3,-4-2 0,2 7 1,-8 1 32,-1 4 1,-3 2 0,-1 0-15,-1 0 0,1 0 0,-1 2-19,1 4 0,1-2 0,3 7-31,1 3 1,8 1-1,-3 3 1,1-1 21,0 1 1,0-1-1,8 1 25,4-1 1,-2 1 0,7-1-10,3 1 1,-4-7 0,1-1-1,3-2-16,1-4 0,3 3 0,-1-1 0,1-2-20,-1-2 1,3-2 0,1 0 0,2 0-3,-1 0 1,-3 0-1,-1 0 1,-1 0-24,1 0 0,-1 0 0,0 0 0,1-2 20,-1-4 0,1-2 1,-1-5-1,-1 1 1,-5-1 1,5 3-1,-6-2 1,1-1-4,1-3 1,-6-7 0,4 0 0,-3 1-2,-3 3 0,-2 1 1,-2 1-1,0-1 21,0 1 1,-2 1 0,-4 3 0,-5 3 0,-5 2 0,-1 5 139,-1 1-143,9 2 0,-7 0 1,4 0-30,-3 0 1,5 2 0,2 1-6,1 3 1,7 6 12,0-6 0,5 1 0,11-3 0,-1 2 10,5-2 1,1-2-1,-3-4 1,1-2 8,4-2 0,-3-1 1,5 3-1,-2-2 1,1 2 0,-1-4 1,-6 2-1,1 3 106,-1 1 1,1 2-35,-1 0 1,-5 0-82,-1 0 1,-7 2 56,2 3 1,-2 3-1,0 6 47,2-3-86,0 1 0,-4 0 1,1-1-1,5 3 5,2 1 0,-4 3 0,5-1-19,3 1 1,-4-1 0,1-1 0,3-3-3,1-1 1,-3-2 0,0 3-1,1-3-27,3-2 0,1-2 1,1-6-1,-3 1 13,-3 5 1,9-4 0,-3 4-22,1-4 0,-1-10 1,-5-1-1,-1-3 19,1 0 1,-3 1 0,0-7 0,-1 1-25,1-1 0,-4 1 1,4-1 11,-3 1 1,1-1 0,-4 1 37,2-1 376,0 1-326,-6 7 1,0 4 0,0 12-15,0 6 1,2 3 0,2 3 0,1-1-42,-1 1 0,0-1 1,0 1-16,2-1 1,7 1 0,-1-3-212,4-3 1,-5 1-1,1-7-55,1-2 0,3-2 0,1-2 280,1 0 0,-1 0 0,1 0 0</inkml:trace>
  <inkml:trace contextRef="#ctx0" brushRef="#br0" timeOffset="1176">1974 35 7420,'-12'-9'-1093,"0"3"623,9-4 470,-13 8 0,14-6 0,-13 16 0,5 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3.080"/>
    </inkml:context>
    <inkml:brush xml:id="br0">
      <inkml:brushProperty name="width" value="0.08571" units="cm"/>
      <inkml:brushProperty name="height" value="0.08571" units="cm"/>
    </inkml:brush>
  </inkml:definitions>
  <inkml:trace contextRef="#ctx0" brushRef="#br0">298 105 6193,'9'-8'190,"-1"7"0,-6-13-85,4 8 1,-4-2-38,4 3 0,-4-5-23,-2-8 1,-8 9 0,-2 1-83,1 0 1,-7 6-1,4-4 1,-3 4 57,-3 2 0,1 0 0,-1 0 1,1 0 21,-1 0 0,1 0 0,0 0 0,-1 2 2,1 4 0,-1-2 0,1 6 0,-1 0-31,1-1 0,5 1 0,2 3 0,3-1-39,3 2 0,2 1 1,2 3-14,0-1 1,8-1 0,5-3 0,7-3 0,3-2 1,8 3 0,-2-5 0,2-2-2,-2-2 0,4-2 0,-6 0 1,2 0-12,1 0 1,-9-6 0,2-2 0,-3 1 31,-3-1 0,-1-6 1,-3 5-1,-3-3 28,-2 0 0,-3 1 1,-5-7 29,0 1 0,0 5 0,-1 2 217,-5 3 22,4-7-260,-14 12 0,14-4 1,-4 12-1,5 6 17,1 3 0,0 5 1,0 1-1,1 2-17,5-1 1,-4 3 0,6 0 0,-2 2-105,0 4 1,5-3 0,-5-1-1,0 0 77,2 0 1,-6-4-1,5 4 1,-1 1-1,0-1 1,0-6 0,-6 2 0,0-3-1,0-3 1,0 1-1,0-1 1,0 1 7,0-1 1,-2 1 0,-4-3 29,-6-3 1,3 1 0,-3-7 0,-1-2-30,-3-2 1,-1-2 0,-1 0-14,1 0 1,-3 0 0,-1 0 0,-2 0 0,1 0-5,3 0 0,1-6 0,3-2 0,1-1-263,3-5 0,7-1 1,-2-3-32,4 1 0,2-7 309,0 1 0,15-8 0,5 4 0</inkml:trace>
  <inkml:trace contextRef="#ctx0" brushRef="#br0" timeOffset="384">630 193 7476,'15'-2'0,"-1"-2"-139,-3-2 0,1-6 0,5 6 0,-1 1 5,-4-3 1,3 6-1,-3-4 1,3 4 180,3 2 0,-1 0 0,1 0 0,-1 0-6,1 0 1,-1 0 0,1 2 0,-1 2-17,0 2 1,1 5-1,1-3 1,3 0-26,1 0 1,0 5-1,-7-1-19,-5 3 1,3-3 0,-8 0 14,-2 1 0,-2 3 0,-2 1 11,0 1 1,-2-7-1,-4-1 66,-6-2 0,3-2 1,-3-6 71,-2 0 0,5 0 0,-1-2-56,2-4 0,2-4 1,6-7-124,0-1 1,0 1 0,0-1-1,2 1-114,4-1 1,4 1-1,7 0 1,1-1-67,-1 1 1,1 5 0,-1 0 0,2 1 213,5 1 0,-5 0 0,4 4 0,5 5 0,-1-7 0</inkml:trace>
  <inkml:trace contextRef="#ctx0" brushRef="#br0" timeOffset="701">1503 140 7443,'0'18'-181,"-2"-3"1,-4-1 199,-6-3 1,-3 1 0,-3 4-1,1-3 8,-1-1 1,3-1 0,1 7-10,3-1 1,7 1 0,-2-1-34,4 1 0,10-7 0,3-1 0,5 0 24,1-1 1,1-5-1,-1 2 1,3-4-74,3-2 1,-4 0 0,7 0-1,-3-2 54,0-4 1,1 2-1,-7-7 1,0-3 11,1-1 0,-6 3 0,-3 0 1,-1-1-5,-4-3 1,-2-1 0,-2-1 0,-2 1-40,-4-1 1,-4 7-1,-9 1 1,-2 2-21,-3 5 0,1 1 0,4 2 0,-3 0-31,-1 0 0,0 0 0,7 2 1,3 1-277,1 3 368,8 8 0,-4-5 0,8 9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54.87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66CC00"/>
    </inkml:brush>
  </inkml:definitions>
  <inkml:trace contextRef="#ctx0" brushRef="#br0">5554 666 7569,'2'-12'-181,"4"1"0,-4-1 409,4-5-135,-4 7 11,-2 2 0,0 22-73,0 3 0,5 7 0,3-3 1,0 2-1,2 0-134,-1 3 1,-5-5-1,2 6 1,-2-2-115,2-3 1,-4-3 0,4 1-25,-5 3 0,-1-4 1,0 5 240,0-5 0,0-2 0,0 1 0</inkml:trace>
  <inkml:trace contextRef="#ctx0" brushRef="#br0" timeOffset="779">5345 823 7482,'17'0'-145,"1"0"1,-1 0-1,0 0 1,1 0 90,-1 0 0,1 0 1,-1 0-1,1 0 58,-1 0 0,7 0 0,1 0 19,2 0-171,-6 0 174,4 0-1,1 0 1,-7 0-129,6 0-20,1-8 132,-7 7-137,6-7 128,-7 0-27,-1 6 20,1-6-37,-1 1 26,1 5-12,-9-14 7,7 14 1,-12-11 0,5 5 0,-1-2-20,-4-3 0,-2 3 26,-2-2 1,-2 2 0,-2-3 0,-4 3-32,-1 2 220,5-5 0,-10 9 156,8-8 1,-1 8-112,1-1 1,4 5-190,-4 5 1,4-1 0,2 8 0,0 2 0,0 1-28,0 3 1,0-1 0,0 0-1,0 1-59,0-1 0,0 1 1,2-1-1,2 1 22,2-1 0,1 1 1,-3-1-1,2 1 0,-2-1 1,4 1-1,-2-1-7,-2 1 1,3-1-4,-1 0 13,0-7 13,-6 6-100,0-14 87,0 5 11,-8-7 5,6 0 0,-7-2-20,3-3 24,4 3 1,-6-14 0,8 4 1,0-3-1,0-2 1,2-1-9,4 1 1,-2-1-1,7 1 1,1-1-34,-2 1 100,5-1-67,-5 1 8,7-1-10,1 9 229,-1-7-214,-7 6-2,5 1 2,-5 1-1,8 8 11,-1 0-9,-7 0 161,5 0 1,-5 0-109,7 0-36,-7 0-25,6 0 37,-7 8 47,9-6-41,-1 13 0,1-7 0,-3 6-14,-3-3 0,2 1-208,-9 5 55,1 1 1,-6-1-1,0 1-332,0-1 446,0-7-174,0 5 197,0-13 0,-8 14 0,-1-6 0</inkml:trace>
  <inkml:trace contextRef="#ctx0" brushRef="#br0" timeOffset="1659">6707 771 7233,'-2'-10'-767,"-4"4"805,-4 4 16,1 2 1,-7 0 50,4 0 20,-3 0-82,-3 0 0,1 0 85,7 0-81,-5 0-1,5 0 12,-7 8 29,-1-6-24,1 14 3,7-14-13,-6 13-55,15-5 71,-15-1-17,14 7-193,-6-6 189,8 7-45,0 1 1,0-1-1,0 1-9,0-1 21,8-7-23,-6 5 1,14-11 0,-5 6 0,5-2 0,1-5-274,1-1 273,-1-2 6,1 0-15,-1 0 0,-5-5-4,-1-1 1,1-8 3,5 3 0,-5 1-5,0-2 0,-3 1 196,3-7-183,-4 1 1,0-1 0,-6 7 17,3-1 240,-3 0-84,-2-5-172,0 7 0,0 10 0,0 12 26,0 3 0,0 3 1,0-1-102,0 1 0,8-1 0,4 1 39,3-1-67,3 1 98,-1-9-63,-7-1 0,5-6-75,-3 4 127,4-4-14,1 5 7,0-7-1,1 0 1,-1 0 91,1 0-104,-1-7 10,1 5 116,-1-14-114,-7 7-6,5-9 7,-13 1 152,6-1-143,0 1 19,-6-1-15,6 1 20,-8-9 0,0 5-28,0-8 1,0 6 0,0-4 0,0-1 36,0 1 1,0 6-1,0-4 134,0-1-21,0 7-126,0-6 1,0 7 63,0 9-57,0-7 13,0 14-10,-8-13-22,6 13 29,-6-6 25,8 8-151,-8-8 6,6 6 119,-5-5 8,7 7 70,0 0 0,0 7-92,0 5 0,0 3 70,7 3 0,-5 5 1,6 2-1,-2 1 0,0 1 1,0-2-80,1 0 0,-5 4 0,6-3 0,-2-1-47,0 0 1,1-2 0,-3-3-112,2 3 159,8-4 0,-10 7-134,7-9 110,-7-7 14,4 5-108,0-13 0,-4 12 0,5-6 0,1-1-549,0 1 674,1-2 0,7-6 0,-1 0 0</inkml:trace>
  <inkml:trace contextRef="#ctx0" brushRef="#br0" timeOffset="2087">6951 666 7332,'18'0'80,"-1"0"1,1 0-1,-1-2 1,1-2-62,-1-2 0,2 1 0,3 3 1,1-2 23,-2-2 1,5 0 0,-3 4 0,-2-2 33,-1-1 1,3-7 0,0 6 0,-1 2 69,-3 2 0,-1-4-39,-1 1-349,0-1 1,-5 6-230,0 0 0,-10 8-348,-2 3 818,0-3 0,-16 7 0,6-5 0</inkml:trace>
  <inkml:trace contextRef="#ctx0" brushRef="#br0" timeOffset="-1367">3301 946 7261,'10'0'-859,"6"0"804,-15 0 74,15 0-4,-14 0 0,13 0 177,-5 0-1,8 0-144,-1 0-145,-7 0-14,5-8 148,-5 6-184,7-6 164,1 0 0,-8 6 4,5-13-10,-13 13 2,14-14 0,-14 14-15,13-13 81,-13 13-73,6-6 1,-8 0-10,0 6 1,0-7 0,-2 5 21,-4-2 10,4 0 0,-13 6 1,3 0 321,-4 0-325,7 0 19,-7 0-12,14 0 14,-13 0-12,5 0 9,-7 0-3,7 0 12,-6 8-14,7-6 10,-9 13 165,8-13-162,3 14-4,-1-6 56,6-1-66,-14 15 26,15-20-12,-7 19 24,8-13-22,0 7 18,0 0-118,0 1 85,0-1 1,2-1 0,2-3-85,1-1-53,9-8 144,-4 12-368,7-15 203,1 7 1,-1-2 74,1 0 0,1 0 33,4-6-53,-3 0-234,5 0-386,0 0 303,2 0 382,0 0 0,6-8 0,-5-2 0</inkml:trace>
  <inkml:trace contextRef="#ctx0" brushRef="#br0" timeOffset="-758">4140 911 7055,'-8'-18'-151,"4"6"1,-8 1 0,-1-1 258,-3 2 1,-1 3 0,1 5 180,5-4-65,-5 4-141,6-6 1,-7 8-7,-1 0 29,1 0-88,-1 0 0,1 0 13,0 0 48,-1 8-55,1 2 0,1 1-135,4 1 179,-3 0-170,5 5 1,1 1 66,3-1 88,4 1-147,2-1 0,0 0 97,0 1 16,0-1-246,0 1 183,0-1-41,8 1 64,1-9 0,3 5-34,-1-8-37,1 0 65,6-6 1,-1 0-31,1 0-9,7 0 37,-6 0 1,6-6-23,-7 0 17,-1-8 11,1 5 0,-1-9 192,1 1-203,-1-1 34,-7 1 0,5-1 6,-3 1-26,-4-8-26,0 5 0,-6-11-50,3 8 65,-3-8 1,6 4-1,-8-6-33,0 4 36,0-4-9,0 13 11,0-13 1,0 14 1,-6-12 22,0 8 0,-5-1-37,5 7 1,-6-1 111,6 1 1,-1 1-2,1 5 1,4-5-35,-4 5 0,4 1 1,2-2-22,0-1 1,0 3 77,0-2-80,0 8 15,0-3 18,0-1 70,0 6-53,8-6 1,-6 10-17,4 4 0,-4-2 1,0 7-1,1 5 1,3 3 207,-2 5-198,-2 7 1,0-6 0,2 6 0,2-2 0,-2 2 0,0 0 0,-1 0 249,3-2-140,0 0-162,-6 6 0,6-5 0,0-3 0,-1 0 0,1-2 0,0 0-175,-2-3 0,-2 3 0,0-2 1,2-2-727,2-1 894,-1-3 0,3 1 0,2-1 0</inkml:trace>
  <inkml:trace contextRef="#ctx0" brushRef="#br0" timeOffset="-4159">210 631 7488,'10'0'-775,"-4"0"839,-12 0 0,2 0 0,-8 0 1,1 0-1,-7 0-27,1 0 1,-1 2 0,1 2-1,-1 4-3,1 1 1,1 3-1,3 6 1,1-1-2,-1 0 0,3 7 0,0-1-38,2-2 28,3-1 1,5 3 0,0 0 47,0-1-61,0-3 0,1-1 0,7-1 4,10 1 1,-1-7 0,8-1 0,-1-2-35,-1-5 1,2-1 0,-2-2 0,5 0-78,-1 0 1,0-2 0,-6-3 0,3-5 71,-3 0 0,4-7 0,-2 1 1,-1-5 19,-3 0 0,-7-1 1,-2 1-1,-1-2 15,1 1 1,-6-3-1,2 2 1,-4-1-8,-2-1 1,-6 6-1,-2-3 125,-2 9-130,-1-3 1,-7 13 0,1-7 0,-3 2-39,-3 4 1,4 2 0,-5 2-333,5 0 311,-6 0 0,5 6 0,-3 2 1,6 2-220,5 3 1,-2-3 279,9 1 0,-9 1 0,4 6 0</inkml:trace>
  <inkml:trace contextRef="#ctx0" brushRef="#br0" timeOffset="-3567">664 457 6661,'0'11'56,"0"1"1,0 1-64,0 3 1,0 1 0,0 1 4,0-1 0,0 3 1,0 1-1,2 2 1,2 1 1,2 1 0,0-6 1,-6 5-131,0-5 56,7-2 1,-5 1 0,4-1-3,-4 1 1,-2-1 78,0 1 0,-2-9-33,-4-3 0,-3-4 144,-9-2 1,8-8-88,5-3 0,3-5 0,4-1-9,3-1 0,-1 7 1,8 1-1,2 0 30,1 1 1,3 5 0,-1-2 64,0 4-100,1 2 0,-1 0 0,1 0-9,-1 0 0,3 0 0,1 0 0,2 0 0,-1 0-3,-3 0 0,-1 2 1,-3 4-14,-3 5 0,1-1 0,-7 2 0,-2 1 26,-2 3 1,-2-5 0,0 1 0,0 2 11,0 1 1,-8 5 0,-3-1 0,-5 0-10,-1-3 0,-1-2 0,1 3 0,-3-2 18,-3-3 1,4 2-1,-5-8-19,5-3 1,1 5 0,1-2 0,-1-2-125,1-2 1,5-2 0,1 0-53,-3 0 0,1-2 0,1-4 0,4-6 160,0-3 0,6-3 0,-5 1 0</inkml:trace>
  <inkml:trace contextRef="#ctx0" brushRef="#br0" timeOffset="-3075">1345 736 7298,'0'-18'-412,"0"1"0,-7 7 474,-5 4 1,2 5 12,-1 1-13,-1 7-7,-6-5 0,1 8 29,-1-4-33,9-4 25,-7 13 0,12-11 14,-7 8-35,-1-1-72,2-1 102,3 6-111,7-7 0,0 3 1,0 0-1,2 1 0,3 1 9,7-3 0,4-1 0,1-6 0,0 2 11,1-2 0,-1 3 1,1-1-1,-1-2 0,1-2-5,-1-2 0,1 6 8,-1 0 1,-1 2-6,-5-3 0,3-1 1,-8 8-1,0 0 0,-1-1 35,1 1 1,0-6 0,-8 3 0,-4-1 0,-3-2 45,-1 2-68,-6-6 1,7 11 0,-9-7 1,-5 0-1,-2-4 1,-1 2-107,1 1 1,-4 1 60,6-6 1,0 0-262,5 0 61,-7 8 1,5-6-121,-3 4 359,12-4 0,3-10 0,8-2 0</inkml:trace>
  <inkml:trace contextRef="#ctx0" brushRef="#br0" timeOffset="-2150">1607 946 7208,'18'0'-762,"-7"0"922,1 0-119,0-8 1,-1 6-1,1-4 78,2 4-61,-7 2-168,9 0 8,-7 0 139,1-8-234,6 6 218,-7-5 0,9-1-1,-8 6 6,5-6-10,-5 0 10,0 6-125,5-13 91,-13 13 12,14-14 29,-15 14-17,7-13 35,-8 13 1,-2-12-17,-4 9 0,-3-1 0,-9 6-33,1 0 1,-1 0 0,1 0-3,-1 0 15,9 0 0,-7 8 1,6-7 115,1 7-112,-7 0-9,14-6 41,-13 13 0,13-11 28,-4 8-104,4 0 50,2 5-23,0 1 1,0-1-1,2-1 1,2-3-2,2-1 0,5-1 0,-3 7-1,2-1 1,0 1 0,3-3 2,-1-3-8,-1 4 0,1-15 0,0 5-8,1-4 54,3 6 1,3-6-42,5 4 0,-1-6 0,4-4 0,-6-4 2,1-2 5,-1 7 1,-4-13-3,1 6 3,-1 1-3,1-7 2,-1 6-46,1-7 44,-1-1-6,1 1 5,-9 0-123,7 7 117,-14-6-4,13 7-84,-13-9 81,6 8 3,-8-5 1,0 5 7,0-7 0,0-1 0,-2 3-6,-4 3 0,2 4 0,-5 6 11,1-3 1,-6 3 16,3-4-24,-5 4 1,1 4 0,1 2-1,2 2-2,9-1 0,-3-5-6,12 0 1,-3 6 0,9 0-4,2-2 1,1-2 0,3-2 0,-1 0-8,1 0 13,-1-8 94,1 6-91,-1-6 0,2 8 95,5 0-91,-5 0 2,6-7 5,-7 5-5,-1-6 15,1 8-14,-1 0 82,1 0-21,-9 0-33,7 0 145,-6 0-143,-1 0 103,-1 0 0,-8 2-57,0 4 1,0 3-1,0 9-36,0-1 1,-6 1 0,0-1 1,3 1 0,-5-1 0,2 1-185,2-1 89,2 1 0,2-7 1,0 1-1,2-1-153,4-1 1,-2 6 26,7-5 1,1-1-363,6 2 330,-1-8 1,0 3 0,1-7 0,-1 0 206,1 0 0,-1 0 0,1 0 0</inkml:trace>
  <inkml:trace contextRef="#ctx0" brushRef="#br0" timeOffset="-1784">2655 858 7349,'2'-10'-500,"4"5"603,-4 3 1,8 2-11,-5 0 0,-1 6 1,6 1-1,0 3-51,-1 4 1,-3-5 0,4 3 0,0 2-43,-1 1 63,-5 3-132,12-1-36,-14-7 165,13 5-84,-13-5 0,12 2-18,-9-1 8,9-7 53,-4 12-18,7-14 1,-5 5-59,-1-7 65,-7 0-18,4 0 36,0 0-25,-6-7 27,13 5 0,-11-14 4,8 4 1,-8-3-25,2-3 0,1 5 4,-1-5 0,2 5-97,-2-10 0,-2 3 93,7 3 1,-7 5-150,2 0 1,2 7-219,-2-7 359,7 8 0,-3-12 0,7 7 0</inkml:trace>
  <inkml:trace contextRef="#ctx0" brushRef="#br0" timeOffset="11134">13902 474 7170,'-8'-10'-196,"4"3"1,-7 7 391,-3 0-213,-1 0 111,-3 0-19,9 0 1,-7 7-15,14-5 0,-12 14 16,9-5-215,-1 5 199,6 1-66,0 1 1,0-1 2,0 1 60,0-9-31,0 7 26,8-6 6,1 7-252,9 1 220,-1-9-15,-7 7 1,5-14-163,-3 4 168,-4-4-103,7-2-158,-5 0 240,8 0-19,-9 0-13,7-8 1,-14-2 50,5-7-38,-7-1 0,0 1 0,0-1 5,0 1 0,0-1 0,-1 1 1,-3-3-1,-4-1 22,-2-2 1,0 0 0,-3 5-16,1 1 0,8-1-6,-1 1 9,3 7 1,2 0 0,2 6-11,3-1 6,-3-1-26,14 6 27,-6 0-2,7 0 1,0 0-9,9 0 6,-7 0 8,6 0 0,-7 0-4,-1 7 1,1-3-16,-1 8 180,-7-8-165,5 11 0,-13-5 160,6 8-100,-8 7 0,0 2 0,0 8 0,0 0 59,0 0 1,-2 2 0,-4 1-21,-5 3 1,3 0-60,-8 2 0,14-7 56,-3 5-74,-5 4 1,8-10-1,-4 2 1,4-8-60,2-4 0,0 4 0,2-6 1,2-1 10,2-3 0,6-7 0,-5-3 0,3-1-12,4-4 1,1-2 0,3-2 0,-1 0 16,1 0 1,1-2-1,2-4 1,3-5 34,-3-5 0,-2-3 1,-1-3-1,-3-1-2,-3 2 0,2-1 0,-9 1 1,-1-2-8,-2 1 1,-2 3 0,0 2 0,0-1-10,0 1 1,-8-1-1,-3 3 1,-5 1-35,-1 2 1,-3 3 0,-1-5 0,-2 3 8,1-3 1,3 4 0,2 1 0,-1-1 115,1 0 0,5 4 215,0-5-231,8 7 1,4-4 0,12 8 0,4 0-20,1 0 0,1 0 1,1 0-1,2 0 2,3 0 1,7 0 0,-2 0 0,2 0-15,-2 0 0,2 0 0,-6 0 0,0 0-65,1 0 0,-3-6 0,-6 0 1,1 2-177,-1 3 0,-5 1 211,0 0 0,-9 0 0,5 0 0</inkml:trace>
  <inkml:trace contextRef="#ctx0" brushRef="#br0" timeOffset="14217">17587 299 7442,'0'-11'-187,"2"1"1,2 0-147,2 1 1,-2-3 377,-10-6 0,2 7 17,-8-1 1,1 8 0,-7-2 0,1 5 0,-1 1 28,1 0 1,-3 0 14,-3 0 1,4 1 0,-5 3 0,5 4-21,1 2 1,1 1-1,1 7-89,5-1 0,1-1 1,6-2-1,-2-3-22,3 3 0,1 1 0,2 3 0,2-1 35,3 1 0,3-1 1,6-1-1,-3-3 21,3-1 1,1 0-1,3 5-33,-1 0 1,1-5-1,-1-2 1,1-2-10,-1-5 1,7 5-1,-1-2 1,-2-2 7,-1-2 1,-3-2 0,0 0-1,1 0-80,-1 0 1,1-6 0,1-2-4,5-1 0,1-3 1,4-6 73,-6 1 0,-3 0 0,-5-1 25,-3 1 0,1-1 1,-7 1-1,0-1 35,2 1 0,-6 5 0,4 0 30,-5-1 0,-1-3 19,0-1-93,0 7 0,-1 2 23,-5 8 0,-2 2 0,-6 4 29,3 6 0,7 3 1,-2 3-32,4-1 0,2 1 0,0-1 0,0 1-21,0-1 0,6 1 1,2-3-1,1-1-55,5-3 0,0-5 1,-1 4-1,-1-2-67,1-5 1,3-1 0,3-2 40,5 0 1,1 0-1,4-2 1,-6-1 52,-3-3 0,-3-8 0,0 3 0,-1-5 9,-4-1 1,1-7 0,-5 1 0,0 2 2,0 1 1,3 3-1,-5-1 187,-2 1 0,-2-1 1,-4 3 28,-4 3 0,2 4-174,-7 8 0,1 2 0,-2 4-35,6 6 1,2 3 0,1 3 0,-3-1 0,2 1 1,2-7-1,2 1 1,0 2-240,0 1 0,2 1 1,2-3-1,4-3-61,1-2 1,3 3-1,5-5 304,1-2 0,7 6 0,2 0 0</inkml:trace>
  <inkml:trace contextRef="#ctx0" brushRef="#br0" timeOffset="14587">18600 195 7267,'0'-18'-1171,"-2"8"1425,-4 5 0,2-3 0,-7 2-96,-3 2 0,-1 2-116,-3 2 0,1 0 0,-1 0 1,3 2 81,3 4 1,-2-2-1,7 7-169,-3 3 0,6 2 1,-2 1-2,4 0 0,2 1 0,2-1-22,4 1 0,-2-3 0,6-1 0,-1-4 33,1-3 1,0 7 0,3-4 0,-1-1-1,2-3 0,-5 4 39,3 2 0,-8-3 0,2 3 98,-4 2 1,-4-5-56,-4 3 1,2-8 0,-8 2-24,-1-4 0,-3-2 0,-1 0-153,-1 0 0,1 0-249,-1 0 0,3-2 378,3-4 0,-3-4 0,5-7 0</inkml:trace>
  <inkml:trace contextRef="#ctx0" brushRef="#br0" timeOffset="14875">18862 2 7123,'0'-2'109,"0"4"0,0 16-57,0-1 0,0 7 1,0 1-1,0 0-40,0 0 1,0 4 0,0-3 0,0-1-12,0 0 1,0-2 0,0-5 0,0-1-435,0 1 0,6-1 0,0 1 433,-3-1 0,-1-7 0,-9 5 0,-3-5 0</inkml:trace>
  <inkml:trace contextRef="#ctx0" brushRef="#br0" timeOffset="15373">18740 282 7410,'0'-10'-327,"7"2"1,5 8 377,4 0 0,1 0 1,1 0-1,-1 0-37,0 0 0,1 0 0,1 0 0,3 2-55,1 4 1,6-4-1,-6 4 1,-1-4-22,-3-2 0,-1 0 219,-1 0-26,0 0 62,-7 0 0,-4 2 1,-12 2-84,-5 2 1,1 5-1,0-3-77,2 2 0,3 1 0,5 7-75,0-1 0,2-5 1,3-1 3,7 3 1,3-6-1,3-2 1,-1-2-56,1 1 0,1-3 1,3 4-1,1-4 35,-2-2 0,-1-8 0,-1-1 1,2-3 48,3 0 1,-1 1 0,-7-7 0,-3 1-21,-1-1 0,-8 1 1,1-1-1,-3 1 119,-2-1 1,0 1-1,-2 1 1,-1 3-99,-3 1 0,-8 8 1,3-2-1,-5 5-120,-1 1 1,-3 0 0,-1 0 0,-3 0-70,3 0 1,8 5 0,1 3 196,-2 2 0,-1 1 0,-3 7 0</inkml:trace>
  <inkml:trace contextRef="#ctx0" brushRef="#br0" timeOffset="16058">19473 247 7569,'18'-10'-138,"-7"1"93,1 3 1,-6 4-1,5-4-2,3 4 0,-4 8 0,1 2 50,3 1 0,-6-3 0,-1 6 27,1 1 1,-6-3-1,4 2-65,-4 1 1,-2-3 6,0 2 1,-6-7-1,-2 5 43,-1-2 0,3-2 8,-6-6-35,8 0 0,-4-8 14,8-4 0,6-3 0,2-1-60,2 5 1,-4-3-1,3 6 1,1 1 53,0-1 1,-4-4 0,5 6-1,1 0-15,-2-1 0,5 5 1,-3-4 28,3 4 0,-3 2 0,-1 0 38,3 0 0,-4 0 0,1 0-32,3 0 1,-6 2 0,0 4-17,-1 5 1,-5-1 0,4 2-7,-4 1 1,-2-3 0,0 2-28,0 1 0,0-3 15,0 2 1,-2-9 49,-4 3 1,2-4-31,-7-2 1,7-2 7,-2-4 1,4-3 0,4-7-33,4 5 1,-2-5 0,7 4 0,1-3-1,0-3-13,-1 1 0,7 1 1,5 3-1,-2 1 54,-1-1 1,-1-1-1,3 1 1,1 3 56,-2 2 0,-1 2 0,-1 6-13,4 0 0,-3 0 0,3 2-49,-4 4 1,-3 4-1,-3 7-35,-1 1 0,-8-1 1,2 1-78,-4-1 0,-2 0 0,-2 1 56,-4-1 1,4-5-1,-6-2 1,2-1-321,1 1 362,-1-6 0,-2 12 0,-2-7 0</inkml:trace>
  <inkml:trace contextRef="#ctx0" brushRef="#br0" timeOffset="16809">20294 282 7390,'17'0'-691,"1"0"560,-1 0 0,1 0 1,-1 0 111,1 0 0,-1 0 18,1 0 0,-3-8 44,-3-4 1,1 3 0,-7-3 74,-2-1 0,-2 3-57,-2-2 0,-8 2-28,-3-1 0,-5 3 0,-1 8 12,-1 0 0,1 0 1,1 2-1,3 2 0,1 2 0,0 7 0,-3-1 1,3 3-41,6 3 0,4-1 0,2 1 0,0-1-15,0 1 0,0-7 0,0 1-5,0 2 0,8 1 0,4 1-3,3-5 0,1-1 0,-3-6 0,-1 2 8,2-2 0,1-2 0,3-2 0,-1 0 10,1 0 1,-1 0 0,3-2 0,3-4 0,2-2 0,4-6 1,-6 3 15,-3-3 1,-5-1 0,-1-3 0,-2 1-16,1-1 1,-3 1-1,0-1 1,-3 1 2,-3-1 1,-2 1 0,-2 0 0,0-1 57,0 1 1,0 5-1,-2 0-37,-4-1 0,2 5 0,-7 2-17,-3 4 0,5 2 0,-1 2-43,2 4 1,-4-2-105,7 8 1,-1-7 95,6 7 0,8-8 0,3 2 0,5-4 0,1-2 16,1 0 1,-1 0-1,1 0 1,-1 0 32,1 0 1,-1-2-1,0-2 1,1-2-12,-1 2 0,1 2 0,-1 2 145,1 0 1,-1 0-40,1 0 1,-9 2-1,-3 4-60,-4 6 1,-2 3-1,0 3 1,0-1-22,0 0 0,0 1 1,0-1-1,0 1-150,0-1 1,0 1 0,0-1-246,0 1 1,2-1 260,4 1 0,4-3 1,7-3 112,1-6 0,-1-4 0,0-10 0,1-2 0</inkml:trace>
  <inkml:trace contextRef="#ctx0" brushRef="#br0" timeOffset="17211">21516 142 7412,'0'-17'0,"0"-1"-301,0 1 1,-5 5-1,-3 2 1,-2 1 363,-3-1 0,-3 6 0,-1-2 172,-1 4 0,7 2 0,-1 0-136,-2 0 1,-1 2-94,-3 4 0,3 4 0,3 7-50,6 1 0,4-1 1,2 1-19,0-1 1,0 1 0,2-3 0,2-1 15,2-3 1,8-5 0,-3 4 0,5 0 34,1-1 1,-1-3-1,-3 4 1,-1 0 90,2-1 0,-5-5 0,3 4-19,2 0 1,-5-1-1,1 7 222,-2-2-283,-3-1 1,-6 5-27,-5-5 0,-4-3 1,-7-8-1,-1 0-76,1 0 1,-3 0-1,-1 0 11,-2 0 0,-1 0 1,9-2-264,3-4 0,4-3 354,8-9 0,0 1 0,0-1 0,0 1 0</inkml:trace>
  <inkml:trace contextRef="#ctx0" brushRef="#br0" timeOffset="17456">21429 160 6374,'-2'-16'415,"-4"4"1,3 5-331,-9 7 1,6 2 0,-6 3-45,-1 7 0,-1 4 1,1 1-19,1 1 1,0-1-1,-5 0 1,-1 3 0,1 1 29,0 3 0,-1-1 0,1-6 0,-1 1-60,1-1 0,-1 1 0,1-1-34,-1 1 1,1-1 0,-1-1 0,3-3-345,3-1 1,-3-6 0,3 3-413,-4-1 797,-1-2 0,-8-14 0,-2-2 0</inkml:trace>
  <inkml:trace contextRef="#ctx0" brushRef="#br0" timeOffset="11981">15614 439 7569,'0'-17'0,"0"5"0,-2 2 0,-2 1-164,-2-1 0,-2 6-96,2-2 0,2-2 1,-5 1 305,1-3 0,-6 4 0,3-4 56,-5 3 1,-1 1 0,-1 6 0,1 0-52,-1 0 1,-5 0 0,-2 0 0,0 2-26,-1 4 0,-3-3 1,6 9-1,0 0-24,-2-3 0,5 7 0,-1-4 0,5 3 8,5 3 1,7-1 0,-2 1-43,4-1 0,4-5 0,4-3 0,5 1 38,5 0 1,3-6 0,5 1 0,3-3-4,0-2 0,4 6 0,-6 0 0,2-2 10,4-2 0,-5-2 0,-1 0 0,-2 2-6,0 4 0,1-4 1,-9 5-1,-1-1-27,-3 0 0,-5 6 0,4-5-50,-2 3 0,-2 2 63,-6 5 0,-2 1 1,-4-3 7,-6-3 1,-3-3-1,-3-5 1,1 2-9,-1-2 0,1-2 1,-1-2-1,1 0 61,-1 0 1,7 0-1,-1 0 1,-1 0-46,-3 0 1,4 0 0,3-2 0,-1-2-22,0-2 0,6-7 0,-1 1-1,3-3 0,2-3 1,0 1-1,2-1-11,3 1 0,3-1 0,6-1 0,-3-2-56,3-3 0,1 1 0,3 7 0,-1 3-68,1 1 1,-1 3 0,1-3 0,-1 6-52,1 4 0,-1 2 199,1 0 0,7-8 0,2-1 0</inkml:trace>
  <inkml:trace contextRef="#ctx0" brushRef="#br0" timeOffset="12459">15876 317 7263,'0'-10'-522,"0"2"579,0 8 1,0 2 0,0 4-63,0 6 0,0-3 0,0 3 27,0 2 1,0 1-1,0 3-31,0-1 1,0 1 0,1-3-33,5-3 0,-2 1 31,8-7 1,-1 6-1,7-6 47,-1-3 0,1-1 1,-1-2 34,1 0 0,-1 0-20,1 0 1,-1 0 0,1 0-18,-1 0 1,-5 0-1,-1 0-3,3 0 1,-4 0-31,1 0 1,-7 2 0,4 2-15,0 2 0,-6 8-4,3-3 1,-3 5 0,-2 1 9,0 1 1,-5-7-1,-3 1 1,-2 0 2,-3-3 1,-3 1 0,-1-6 0,-1 4-17,1 1 0,-1-5 0,-1 2 0,-3-2-42,-1 2 1,0-4-1,5 4 1,1-4-15,-1-2 1,1 0 0,1-2-739,5-4 813,-5 4 0,14-21 0,-5 3 0</inkml:trace>
  <inkml:trace contextRef="#ctx0" brushRef="#br0" timeOffset="12710">15858 317 7459,'8'-10'-531,"-4"2"672,7 8 0,1 0 0,5 0 1,1 0-135,-1 0 1,1 0 0,-1 0 0,3 0-1,3 0 1,-2 0-1,7-2 1,-3-1 14,-4-3 1,-2 0 0,-1 6 0,-1 0-318,1 0 1,-6 0-1,-3-2 1,1-2 5,0-2 0,-5 0 289,7 6 0,-8-7 0,4-3 0</inkml:trace>
  <inkml:trace contextRef="#ctx0" brushRef="#br0" timeOffset="13044">16382 299 7569,'10'0'-78,"-3"2"0,-8 2 0,-5 2 1,-4 0 104,0 2 0,-5-5 1,5 9-1,-2 0 39,1-3 1,5 7 0,-4-4-34,3 3 0,1-3 1,4-1-1,-2 3 0,-2 2 104,2 1 1,4 0-223,6 1 0,4-3 1,7-1-1,1-4 13,-1-3 1,1-1-1,-1-6 1,2 0-4,5 0 0,-5 0 0,6 0 0,-1-2 99,-1-3 0,0 1 1,-5-8-1,-3-2 20,-3-1 0,-2-3 1,-7 1-1,3 0 14,-2-1 0,-2-1 1,-2-3-1,-2 1-60,-4 5 0,2-1 0,-7 7 0,-3 1-78,-1 3 1,-9 4-1,-1 2 1,-2 0 52,-4 0 0,0 2 27,2 4 0,-4 3 0,6 9 0</inkml:trace>
  <inkml:trace contextRef="#ctx0" brushRef="#br0" timeOffset="9005">11702 631 6707,'9'0'179,"-9"-8"0,-9 6-107,-9-3 1,1 3 0,-1 2 0,1 0-27,-1 0 0,1 6 0,-1 1-33,1 3 0,-1 2 0,1 5 0,1 1-3,5-1 0,3 0 0,8 1 0,0-1-33,0 1 1,0-1-1,2-1 1,4-3-42,5-1 1,5-2-1,1 1 1,1-3 2,-1 0 1,7-6-1,-1 4 1,-2-4 20,-1-2 0,3-2 1,0-2-1,-3-4 35,-7-2 0,3 1 0,-5-5 0,3 2 10,-2-1 1,-3-3 0,-5-1 0,2-1 5,-2 1 0,-2-1 0,-4 1-19,-4 0 1,2-1 0,-7 3 0,-3 3-46,-2 6 0,1 2 1,1 0-1,3-1 19,-3 1 0,-7 2 0,-3 4 1,3 2-101,2 1 1,1 3-1,1-2-213,-1 6 347,1 3 0,-1 3 0,1-1 0</inkml:trace>
  <inkml:trace contextRef="#ctx0" brushRef="#br0" timeOffset="9797">11998 631 7569,'0'-10'-108,"0"3"1,-1 7 0,-3 2 60,-2 3 0,0 5 0,6 8 147,0-1 0,0 1-87,0-1 1,0 0-1,2-1 1,2-2 0,4-5 8,1-1 1,-3 4-1,6-6 1,-1-1-87,-1 3 1,6-6 0,-5 4 0,5-4 3,1-2 0,1 0 0,-1-2 0,1-2 25,-1-2 1,-1-7-1,-3 1 1,-1-4 0,1-1 1,3-1 0,-1 1 2,-3 0 1,-4 5 0,-8 0 287,0-1-114,0 5 1,-2 0-85,-4 8 0,2 2 0,-5 4-16,1 6 0,2 3 1,6 3-1,0-1-52,0 0 1,2-1 0,2-2 0,4-3-11,1 3 0,1-4 0,4-1 0,-3 1-56,3 0 1,1-7 0,3 3 0,-1-4 3,1-2 0,5 0 0,0 0 0,-1 0 33,-3 0 1,-2-8 0,1-3 0,-1-5 41,1-1 1,-3-1 0,-1 1 0,-4-2-29,-3-5 1,5 5 0,-6-6-1,-2-1-3,-2-3 0,-2 2 0,0-2 0,0 0 14,0 2 1,0 2-1,0 7 1,0 1 173,0-1 0,0 1 0,-2-1-19,-4 1 1,4 5-111,-4 0-119,-4 9 0,9-3 84,-5 12 1,4 3-1,2 9 1,0-1 67,0 1 0,0 5 0,0 0 0,0 1-56,0 1 0,0-4 0,0 6 1,0-2-7,0-3 0,2 3 0,2-2 1,3-1-59,3-3 1,-4-3-1,4-3 1,-1-1-99,1 1 1,-4-3 0,5 0-85,3-2 0,-4 3-147,1-5 384,-7 0 0,4-6 0,-8 0 0</inkml:trace>
  <inkml:trace contextRef="#ctx0" brushRef="#br0" timeOffset="10018">12470 544 6609,'12'0'97,"-1"0"1,3 0 19,1 0 1,3 0-1,1 0 1,3 0-66,1 0 0,6 0 1,-4 0-1,0 0-196,1 0 0,-3 0 1,-4 0-587,5 0 730,-13 0 0,13 0 0,-15 0 0</inkml:trace>
  <inkml:trace contextRef="#ctx0" brushRef="#br0" timeOffset="6755">9082 649 7569,'17'0'-442,"-7"-8"1,4 4 442,-8-8 101,-1 8-21,-5-11 1,0 13-32,0-6 81,8 8 8,-6 0-140,6 0 0,-16 0 0,-4 2 38,-3 4 1,-1 4 0,3 7 0,1 1-28,-1-1 1,-5 1 0,-3 1-1,-3 4 22,1-3-4,6 5 6,-1 0-4,1 2-177,-1 0 0,1-1 159,-1-1-172,1-6 155,-1 7 6,9-9-25,-7-7 33,14 5-31,-13-13 11,13 14-18,-6-14-23,8 5 50,0-7 1,2 0 3,4 0 0,-2 0 0,7 0 14,3 0-22,1 0 98,3-7-94,7 5-2,-5-14 7,13 14 10,-14-6-11,14 1-1,-14 5 7,14-6-6,-13 8 17,13-8-15,-6 6-219,0-5 215,6 7-3,-14 0 2,7 0-8,-1 0 7,-6 0-18,7 0-162,-17 0-41,7 0 7,-7 0 157,1 0-92,-2 0 76,-8 0 25,8 0-35,-6 0 85,5 0 0,-7 0 0,0 0 0,0 0 0</inkml:trace>
  <inkml:trace contextRef="#ctx0" brushRef="#br0" timeOffset="7164">9169 631 6614,'-9'8'98,"1"-4"0,8 7 0,0 3 80,0 2-110,0 1-73,0 0 0,0 1 36,0-1 1,0 7 0,0-1 0,0 0-27,0 2 1,2-5 0,2 5 0,1-2-18,-1 1 1,-2-1-1,0-6 1,2 1 5,2-1 0,0 1 0,-6-1 20,0 1-353,0-9 165,0 7-121,0-14-73,7 13 184,-5-13 184,14 6 0,-14-8 0,6 0 0</inkml:trace>
  <inkml:trace contextRef="#ctx0" brushRef="#br0" timeOffset="7664">9676 753 6562,'-18'0'102,"9"0"1,-7 6-1,6 2 75,1 2-32,-7-6-79,14 3-1,-13 1-166,13 2 164,-14 7-4,14 1 2,-6-9-93,8 7 0,0-6 0,0 7 133,0 1-76,0-1 0,0 1 1,2-1-90,4 0 1,2-5 0,6-2 0,-3-2-33,3-5 103,1-1-153,3-2 144,-1 0-12,1 0 9,-1 0 27,1 0-32,-1-7-8,1-3 1,-9-8 4,7 9 86,-6-15 1,1 17 102,1-17-174,-8 9-1,3-10 16,-7 7 1,0 1-14,0-1 0,0 1 0,0-1 0,-1 3 1,-3 1-1,-4 5-60,-2 1 0,-1-4-84,-7 6-14,1 0 136,-1 6 8,1 0-179,-1 0 163,1 8-15,-1-6 17,9 14-193,-7-14 1,14 13 142,-6-13-153,8 14 227,0-14 0,-7 21 0,-3-4 0</inkml:trace>
  <inkml:trace contextRef="#ctx0" brushRef="#br0" timeOffset="8112">10252 701 6950,'0'-10'-139,"0"3"0,-2 7 0,-4 0 205,-5 0 1,-5 0-1,-1 1 204,-1 5-220,8-4 1,-5 14-1,5-14-83,-7 13 83,7-5 12,-5 7-192,5 1 175,0-1 0,-5 1-60,13-1 1,-6 1 0,8-1 20,0 1-18,0-1 0,2 1 0,4-3 0,5-1 1,5-5-1,1-1 1,1 4 0,-1-6-5,1-3 13,-1-1-67,8-2 66,-5 0 2,5 0-3,-7 0 169,-1-7-164,0 5 0,1-14 0,-1 7 129,-7-9 5,6 1-123,-7-1 15,1 1-13,-2-1 24,-8 1-21,0-9-6,0 7 16,0-6-26,0 7 1,-8 1-8,-4-1 0,-5 9 0,-4 1 0,-5 2-287,-1 0 306,-2 1-34,-6 5-352,0 7 160,8-5 214,-14 14 0,12-7 0,-14 9 0</inkml:trace>
  <inkml:trace contextRef="#ctx0" brushRef="#br0" timeOffset="132639">6026 2334 6891,'7'-9'-678,"-5"-7"866,6 14 31,-8-13-122,0 13 0,-8-14 0,-3 6-87,-5 1 0,5 1 0,-1 8 0,-2 0 100,-1 0-54,-3 0-1,-7 0-188,6 0 8,1 0 159,3 0-1,5 0 1,-7 0-20,-1 8 16,8-6-73,-5 13-2,13-5 1,-12 7 0,9 1 3,1-1 1,2 1 0,2-1 30,0 1 1,2-3 0,2-1 0,3-5-9,3-1 17,2-2-4,5-6 0,1 8 0,-1-6-57,1 6 0,-1-8 51,0 0-39,1-8 40,-1 6 1,7-12-11,-1 8 48,0-7-40,-5 3 1,-1-2 50,1 1-56,-9-1 4,7-5-2,-6-1 2,7 1-1,0-1 1,-7 1 57,6-1-16,-7 1-29,1-8-4,6 5 12,-14-13-10,5 14 8,-7-14-7,8 14 38,-6-14-37,6 13-1,-8-5 144,0 0-136,0 5-2,-8-5 5,6 8 77,-6-1-70,1 8-4,5-5 16,-6 13-74,8-14 66,-8 7-3,6-1-25,-6 2 1,8 1 43,0-5-60,0 4 39,0 0-12,0 8 88,0 0 0,0 8 204,0 4-270,0 3 0,2 3 0,2-1 0,2 3 19,-2 3 1,-2-4 0,-2 7 0,2-3-1,4 0 0,-4 8 0,3-4 27,-3 0-28,-2-1 39,0-1-48,0-6 1,6 12-31,0-7 0,0-1 0,-4-6 0,2 1-75,1-1 1,3 1 0,-4-1 0,2 1-200,-2-1 0,-2 1 0,0-3 270,3-3 0,-3 3 0,6-5 0</inkml:trace>
  <inkml:trace contextRef="#ctx0" brushRef="#br0" timeOffset="133721">7475 2125 6040,'0'-10'958,"0"-6"-505,0 15-378,0-7 0,0 10-57,0 4 1,0 3-1,0 9 2,0-1 1,0 1 0,0-1-1,2 1-34,4-1 0,-4 0 1,4 1-1,-4-1-60,-2 1 0,2-1 0,2 1 0,1-1 54,-1 1 1,-2-7-1,-2 1-236,0 2 1,0-5 0,0 3-192,0 2 447,0-7 0,0 1 0,0-8 0</inkml:trace>
  <inkml:trace contextRef="#ctx0" brushRef="#br0" timeOffset="134247">7702 2125 7569,'10'0'-238,"0"-6"-52,-5 0 1,-1-2 453,8 2-144,-8 5 0,9-5 0,-5 12 56,2 5-85,-6 5 0,6-5 0,-7 1 0,3 2 39,-2 1 0,4 3 1,-2-1 28,-2 0-151,-2 1 0,-1-1 0,3 1 40,2-1-57,0-7 0,-6 6 25,0-5 57,0 5 10,0-7-22,0-1 18,0-8-28,0 0 24,0 8 74,0-6 34,0 6-95,-8-8 1,4 0 23,-7 0 1,7-8-17,-2-4 1,4-3 0,2-3-37,0 1 0,2-1 0,4 1-24,5-1 48,-3 1 21,8-1-21,-7 1 3,17 7-13,-7-5 11,6 13-16,-7-6 14,-1 0 200,1 6 1,-1-5-184,1 7 61,-1 0-46,-7 0-8,5 0 28,-5 0-22,7 0-9,-7 7 0,4-3 1,-6 6-1,-1 0-78,1-1 89,-2 3-14,2-2 4,-6 5 1,5-5 4,-7 7-31,0 1 20,0-8 1,0 5-210,0-3 206,0 3 1,0-5 1,0 5-164,0-3 1,0-2 165,0 1 0,-7 1 0,-3 6 0</inkml:trace>
  <inkml:trace contextRef="#ctx0" brushRef="#br0" timeOffset="134683">8314 2334 7569,'9'0'-785,"7"0"715,-7 0-67,1 0 0,6 0 87,-5 0 1,-1 0 18,2 0 68,-1-7-15,-1 5 15,6-6-8,-15 8 0,15-8-71,-14 6 73,13-13-28,-13 13 24,6-14-1,-8 6 0,0-1 46,0-1 13,0 8-49,0-11 0,-8 13 0,-3-4-21,-5 4 1,5 2-1,-1 0 1,-2 0 27,-1 0 1,3 6 0,1 2 27,-3 1-94,6-5 47,-7 12 0,13-7-28,-6 9 0,8-1 1,0 1 7,0-1 1,0 1 0,0-1 0,2 1 3,4-1 1,-2-5 0,7-3 0,3-1-39,1-4 1,-1-2 0,1-2-101,5 0 0,1 0 70,-3 0 0,-1 0-299,1 0 104,-1 0 26,1-8 194,-1-1 0,-5-3 35,-1 0 0,1 1 0,5-7 0</inkml:trace>
  <inkml:trace contextRef="#ctx0" brushRef="#br0" timeOffset="135274">7825 2037 6196,'11'0'-7,"1"0"0,-6 0 113,5 0 1,-5 0 76,6 0-143,-1 0 161,-1 0-159,6 0 0,-7-7 97,9 5-81,-1-6-7,-7 8 17,13 0-12,-19 0 4,27-8 1,-19 6-49,11-4 69,4 4-19,-7 2-1,5 0-7,0 0 21,-5 0-38,5 0-42,0 0-69,-6 0 123,7-7-67,-1 5-188,-6-6 250,6 8-24,-7 0-344,-1 0 70,-7 0-75,6 0 83,-14 0 172,5 0 74,-7 0 0,0 8 0,0 1 0</inkml:trace>
  <inkml:trace contextRef="#ctx0" brushRef="#br0" timeOffset="131605">4209 2334 7569,'-7'-15'0,"-5"3"0,4-3 0,-7 13-349,13-6 255,-6 8-23,0 0 49,6 0 145,-13 0 19,13 0-19,-14 0-219,7 0 207,-9 0-1,8 0-66,-5 0 78,5 0-31,1 0 30,-7 8-212,6-6 182,1 5 1,-7-1-113,4 0 101,5 8-14,-9-12-46,14 13 0,-11-5 1,7 7 9,2 1 1,2-1 26,2 1-14,0-1 1,0 1 0,2-1-37,4 0 1,3-7-197,9-4 223,-1 4-6,1-8-175,-1 5 167,1-7-1,-1 0-11,1 0 54,-1-7-51,1 5 6,-1-14 123,1 6-130,-9-7 12,7 7-14,-7-5 100,1 5-88,-2 0 10,-8-5-14,0 13 187,8-14 0,-6 14-139,5-5 143,-7 7-172,0 0 26,0 7 0,-2-3 0,-1 8 24,-3 2-24,0 1 1,6 3-216,0-1 207,8 0-22,-6-7-115,13 6 117,-13-14 5,14 5-51,-7 1 1,3-6-64,0 4 104,-1-4-144,7-2 128,-1 0 9,1 0 0,-1 0-1,1 0 0,-1-2-36,1-4 5,-9 4 99,7-13-81,-7 13-3,9-14 169,-1 6-158,1-7-10,-8 0 26,5-1 179,-5 1-183,7-1 0,-7 1 166,5 7-145,-13-6-5,14 7 0,-14-9 23,13 1-19,-13-1 27,6 9-22,-8-7 121,0 6-96,0 1-56,8-7 1,-6 6 54,6-7 0,-8 5 117,0 1 1,-2 1 144,-4-2-188,4 5-107,-14 7 0,14 2 35,-3 3-24,3-3 0,2 14 0,2-6-51,3-1 0,-1 5 1,8-8-82,2-2 122,1 5 9,2-7-34,1 6 27,-1-8-35,9 8 29,-7-6 14,6 5 149,-7 1-158,-1-6 0,8 6 4,-5 0-3,5-6 13,-15 13-11,5-13 27,-5 14-21,7-14 10,-7 13 14,-2-5-17,-8-1-7,0 7 10,8-6 20,-6-1-24,5 7-1,-7-14 3,-7 13-143,5-13 133,-14 14 3,6-14-168,-7 13 1,0-13 150,-1 6 6,-7 0-211,5-6 199,-5 5-61,8-7 1,-1 2-295,1 4 327,7-4-45,-5 6 87,13-8 0,-14 0 0,6 0 0</inkml:trace>
  <inkml:trace contextRef="#ctx0" brushRef="#br0" timeOffset="132022">5100 2334 6138,'10'0'0,"5"0"0,-3 0 268,-4 0 82,7 0 1,-5 6-468,7 0 1,1 0 0,-1-6 88,1 0 1,-7 0-9,1 0 57,0 0-22,5 0 25,-7-8-10,5 6-24,-13-13 38,14 5-18,-14 0-18,13-5 15,-13 13-25,14-14 25,-14 14 3,6-13 40,-8 13-40,0-6 6,0 0 53,0 6 1,0-7-45,0 3 0,-8 4 0,-4-4 0,-1 6-6,1 6 0,-4-2 1,5 5-1,-3 1-10,3 0 1,-5-1 0,6 5 41,1-2-41,1-1 1,2 1 0,0 0 12,2 1-101,2 3 88,2-7 1,2 5-25,4-8 0,-2 5 0,8-3 0,1 0 2,3 0-213,1 5-1,1-11 195,-1 6-279,1 0 122,7-6-11,-6 6 199,14-8 0,-6 7 0,8 3 0</inkml:trace>
  <inkml:trace contextRef="#ctx0" brushRef="#br0" timeOffset="128263">490 2229 7088,'0'-9'167,"0"1"0,0 10 0,1 4-211,5 5 0,-4 5 0,6 3 57,0 5 0,-4-3 0,5 6 1,-1-2-1,-2-1-12,2 1 0,-4-4 0,5 6 0,-1-1-72,-4-5 1,4-2 0,-3-1 0,-1-1-132,-2 1 1,-2-1 0,0 1-479,0-1 680,0 1 0,0-9 0,0-1 0</inkml:trace>
  <inkml:trace contextRef="#ctx0" brushRef="#br0" timeOffset="128633">455 2229 7462,'9'-11'-221,"-1"1"1,-2 0 0,2 3 0,1-1 265,5 4 0,-4 0 0,1 0 146,3-2 0,1 1-103,3 5-60,-1 0 54,1 0-53,-1 0 0,8 0-6,-5 0 0,7 0-20,-4 0 0,-3 5 0,3 1 0,-4-2 13,-1-2 36,-1 6-188,1-6 150,-8 13 9,5-13-63,-13 14 1,6-12 46,-8 7 1,6-5-32,-1 6 28,1-8-14,-6 11 12,0-13 101,-8 14-101,7-14 2,-15 5 34,6 1 1,-7-4 0,-1 6 0,-1-1-46,-4 1 0,3-4 0,-5 4-160,0-3-14,5-1 184,-5 2 0,2-6-1,0 4 1,-1 3-22,15-7 1,-7 6-579,4-8 266,5 0 331,-1 0 0,8 0 0,0 0 0</inkml:trace>
  <inkml:trace contextRef="#ctx0" brushRef="#br0" timeOffset="129892">1153 2177 6467,'0'-10'341,"0"5"1,0 10-128,0 7-131,0-4-40,0 7 0,0-5 0,0 7 0,0 1 0,0-1-110,0 1 1,0-6 0,0-1-46,0 3 113,8-6 1,-4 7-1,7-5-23,3-1 20,-6-1 0,7-8 0,-11 0 0,8 0 0,1 0-31,3 0 37,1 0-110,1 0 106,-8 0-7,5-8-44,-5 6 43,7-13 0,1 5-2,-1 1-10,1-7 8,-1 6 3,-7-7 24,5 7-28,-13-5 0,6 13 2,-8-14-3,8 14 2,-6-13 0,6 13 11,-8-14 0,0 12-11,0-7 1,0 5-1,-2-4 0,-4 2 104,4 3-48,-14 5-48,14 0 6,-5 0 17,7 0 1,0 2 0,0 3 0,0 7 35,0 4 0,0 1 0,0 0-42,0 1 1,7-1 0,3 1-32,0-1 38,5 1-5,-13-8 0,14 5-4,-7-13 4,9 13-28,-1-13 1,-5 12-108,0-8 128,-1 0-28,7-6-4,-1 0 13,1 0 11,-1 0 1,1 0-6,-1 0 1,1 0 9,-1-8 0,-5 4-13,-1-8 1,1 8 15,5-11 1,-5 5-13,0-7 5,-8 7-3,3-5 1,-1 5 10,0-8-139,0 9 126,-6-7 1,0 6-8,0-7-81,0 7 82,-8-5-8,-2 5 109,1 0-108,-7-5 4,6 13 1,-7-6 0,5 6 79,1-4 56,-1 4-128,-5-5 0,9 7 0,8 0-81,10 0 90,-3 0-23,9 0 15,-7 0 4,17 0-17,-7-8 30,14 6-24,-13-6 5,13 8-8,-14 0 79,6 0-69,0-8-1,-5 7 4,5-7-3,-8 8 11,1 0-9,-1 0 143,1 0-135,-1 0 6,-7 0 125,6 0-118,-15 0-6,7 0 10,0 0-8,-6 0 25,6 0 1,-8 2 0,0 4-20,0 5 0,0-1 0,0 2-52,0 1 1,0 3 0,2 1-104,3 1-218,-3-1 204,14 0 1,-12-1-16,7-4-200,1 3 131,6-5-1,-1 0 233,0-3 0,1 1 0,-1 2 0</inkml:trace>
  <inkml:trace contextRef="#ctx0" brushRef="#br0" timeOffset="130189">2655 2160 7479,'-8'-10'-174,"-3"4"1,-5 6 0,-1 6 176,-1 6 52,1-5-1,-1 9 12,9-6-1,-7 7-13,6 0 1,1-7-90,-7 6 78,14-7 1,-6 9-1,8-1-34,0 1 1,0-1 0,2-1 0,4-3-11,6-1 1,3-2 0,3 3 0,-1-3-144,1-2 0,7-2 0,2-6 0,2 0-485,0 0 546,0 0 43,6 0 42,0 0 0,0-8 0,0-2 0</inkml:trace>
  <inkml:trace contextRef="#ctx0" brushRef="#br0" timeOffset="130674">3022 2037 6569,'10'0'-253,"-1"0"313,-3 0 38,-4 8-45,6-6 13,-8 14-27,8-14-11,-7 13 23,7-5-1,0-1-41,-6 7 52,6-6-12,-1 7 0,-5 1-1,6 7 1,0-6-29,-6 6-91,6-7 12,-8-1 97,7 9-2,-5-7-98,6 6 1,-8-7 87,0-1-4,8 1-102,-6-1 82,6 1-43,-8-1 50,0-7-13,0 5 1,0-13-7,0 6 9,0-8 2,7 0-5,-5 0 51,6 0-46,-8 0 1,8 0-20,-6-8 19,5 6 2,1-13-1,2 5-74,0-7 71,5-1-1,-5 1 48,7-9-48,1 7 0,-1-6-1,-7 15 2,6-5-6,-7 5 5,9 0 198,-1-5-64,1 13-113,-1-6-6,1 8-16,-1 0 20,0 0 24,-7 0-20,6 0-64,-7 0 1,9 0 13,-1 0 1,-5 6 0,0 2 0,-1 1-20,-1 5 1,-2 1-1,-6 1 1,2-3-43,1-1 0,1 0 0,-6 5-41,0 1-104,0-1 1,0 1 166,0-1 33,0 1 35,0-1 0,0 0 0,0 1 0</inkml:trace>
  <inkml:trace contextRef="#ctx0" brushRef="#br0" timeOffset="143973">19508 1723 7522,'10'0'149,"-2"0"-149,-8 0 0,-8-8 0,-2-1 0</inkml:trace>
  <inkml:trace contextRef="#ctx0" brushRef="#br0" timeOffset="142905">17884 1653 7210,'10'2'-860,"-3"2"951,1 2 1,-6 7-58,4-1 1,-4-2 0,0-1-1,2 1 37,1 0 1,1-4-98,-6 5 1,0-5 99,0 6-20,0-8 0,-2 3-54,-3-7 1,3-7-19,-4-5 1,4-4-1,2-1-8,0 0 0,6-1 1,1 1-1,3-1 19,4 1 0,3-1 0,5 3 0,1 1 37,-2 2 0,1 7 1,-1-5-1,2 2 13,-2 4 0,1-3 1,-1 1-1,2 2-20,-1 2 0,-3 2 0,-1 0 1,-1 0-19,1 0 0,-1 8 0,1 1-26,-1 1 1,-5 6 0,-3-5-85,-1 5 1,4 1 0,-6 1-145,-3-1 1,-3 1 41,-5-1 1,3-5 206,-4-1 0,-4-7 0,0 4 0</inkml:trace>
  <inkml:trace contextRef="#ctx0" brushRef="#br0" timeOffset="143489">18548 1688 7399,'17'0'-211,"0"0"0,1-2 0,-1-2 253,1-2 0,-1 1 1,1 3-1,-1-2 19,1-2 1,-1-2 0,3 4 0,1-3-2,2-3 0,-1 4 0,-9-6-74,-1-1 1,-2-3 4,1-1 1,3-1 0,-8 1 96,-3-1 1,-3 7-74,-5-1 0,1 2 0,-8-1-20,-1 5 1,3 4 0,-2 2 18,-1 0 0,-3 0 0,-1 0-43,-1 0 0,1 0 0,-1 2 0,1 2-7,-1 2 1,7 7 0,-1-3 0,-2 2 7,-1-1 0,3 1 1,3 5-1,-1-1 0,0-4 0,6 3 0,-2-3 0,3 3 25,-3 3 0,4-7 0,-4 1 3,4 2 0,2 1 1,0 3-7,0-1 1,2-7-1,2-3 40,2 1 0,7-4 0,-1 6-7,3-2 1,3-3 0,-1-5 0,1 2-17,-1 4 0,1-4 0,-1 4 1,1-4-15,-1-2 1,1 0 0,-1 0 0,1 0 11,-1 0 1,0-2 0,1-2-25,-1-2 0,1 0 0,-1 4 9,1-3 0,-1 3-29,1-4 1,-7-2-296,1 2-179,-8 0 402,4 6 0,-8 2 0,-2 2 107,-4 2 0,4 0 0,-6-6 0</inkml:trace>
  <inkml:trace contextRef="#ctx0" brushRef="#br0" timeOffset="142230">16696 1828 7569,'10'0'-77,"6"-6"-231,-5 0 1,-1-7 181,2 1 0,-3 2 1,5-1-1,-3-1 154,3 2 0,-4-5 1,1 3-1,1-3-7,-2-3 0,3 1 0,-5-1 0,2-1-16,3-5 0,-3 3 0,0-8 0,-2 0-1,-5 2 0,5-6 1,-2 4-1,-2-4-12,-2-2 0,-2 2 0,0 2 1,0 4 74,0 1 0,0 3 0,0 6 1,0-1-9,0 1 1,-2-1-62,-4 1 1,-4 7 0,-7 4 5,-1 4 1,1 2-1,0 0-40,-1 0 1,3 8 0,1 2 0,2 3 45,-1 5 1,3-5 0,0 13 0,1-1 12,-1 4 1,6-2 0,-2 2 0,4 2-5,2 2 0,0 0 0,0-2 0,0-2-1,0 2 0,0 0 0,0 0 0,0-1-21,0 1 1,8-4 0,4 0-1,1-2 0,-1-3 1,3-3-1,-3-2 1,4 1-4,1-1 1,6-1 0,1-3 0,-3-3-8,-2-2 0,1-2 0,1-4 0,2 2 8,-1 1 0,3 1 1,0-6-1,0 0 4,1 0 1,-3-6 0,-4-1 0,3-1-9,1 0 0,0-5 1,-5 3-1,-1-2-24,1 1 0,-1-1 0,1-6 9,-1 1 1,-1-1 0,-3 1-1,-3 0 26,-2-1 0,-1 1 138,-1-1 289,-4 1-359,6 7 1,-10 2-24,-4 8 1,4 8 0,-4 4-42,4 3 0,2 3 0,0-1 0,0 1-50,0-1 1,0 0 0,0 1 0,2-3-85,4-3 0,-2 4 1,8-5-51,1 5 1,3-1-1,1-3 1,-1-4-292,-5-1 469,5-5 0,-6 6 0,7-8 0</inkml:trace>
  <inkml:trace contextRef="#ctx0" brushRef="#br0" timeOffset="142408">17622 1531 7569,'-10'-18'-116,"2"1"173,8 0 0,0 5-244,0 0 81,0 8-704,0-3 810,-7 7 0,-3 7 0,-7 3 0</inkml:trace>
  <inkml:trace contextRef="#ctx0" brushRef="#br0" timeOffset="141035">15579 1810 6493,'-6'-11'148,"0"-1"0,-8 8-50,3-2 1,1 4 0,-2 2 0,-1 0-9,-3 0 1,-1 0-1,-1 2 1,1 2-73,-1 2 0,1 8 0,1-3 0,3 5-25,1 1 0,8 1 1,-1-1-1,3 1-32,2-1 0,0 1 0,2-3 17,3-3 0,-1 1 0,8-7 0,1 0-29,3 2 0,1-6 0,1 4 1,-1-5 17,1-1 1,5-1 0,0-5 0,1-4 24,1 0 1,-6-5 0,5 3-1,-3-3-3,2-3 1,-5 1 0,1-1-1,-7 1 41,-4-1 0,3 1 0,-5-1-11,-2 1 0,-2 5 1,-4 3-1,-4 1-52,-6 4 0,-3 2 0,-3 2 0,-1 0-82,-4 0 0,3 0 1,-5 0-1,2 0 35,0 0 1,-1 0 0,7 0 0,-1 0-321,1 0 400,7 8 0,2-6 0,8 5 0</inkml:trace>
  <inkml:trace contextRef="#ctx0" brushRef="#br0" timeOffset="141492">15910 1740 7512,'8'-9'-250,"-4"1"147,8 8 87,-8 0 0,9 2 1,-7 4 32,-2 5 0,-2-1-45,-2 2 0,0-6-98,0 5 1,0-5 65,0 6 1,-2-8 4,-4 1 1,4-5 12,-4-5 1,4 1 0,4-8 0,4 0 27,6 3 0,3-5 1,3 6-1,1 1 23,4-1 0,3-4 1,3 4-1,-4 1 4,0-1 0,-3 0 1,5 4-1,-2-2 14,-4 3 1,-1 1-1,-3 2 1,1 0 6,-1 0 1,1 0 0,-1 0-1,1 0 1,-7 7 0,-1 5-25,-2 4 0,-3-5 0,-5 1-83,0 1 0,0 3 1,-1-1-268,-5-3 199,4 4 0,-12-12 141,8 7 0,-7 1 0,3 5 0</inkml:trace>
  <inkml:trace contextRef="#ctx0" brushRef="#br0" timeOffset="137055">10339 2090 6278,'0'-10'-33,"6"0"65,0 5 1,0 3 1,-8-6 28,-4 8 0,2 0-3,-7 0 0,5 0 0,-6 0-3,-1 0 1,3 0 0,-2 0 1,-1 0 1,-3 0-1,-1 0 1,-1 0-16,1 0 0,-1 0 0,1 0 0,-1 0-10,1 0 1,-1 0 0,1 2-20,-1 4 1,1 1 0,-1 7-31,1-2 1,1-1 0,3 7-11,1-1 1,8 1 0,-1-1-1,3 1 7,2-1 1,2-1-1,3-3-7,7-1 0,4-3 0,3 3 0,2-4-15,3 0 1,-1-6 0,-4 3-1,3-3-11,1-2 0,0 0 0,-5 0 0,-1 0 30,1 0 0,-1-5 0,-1-3 8,-5-2 1,-1 6 0,-6-4 0,4 3 29,1-1 0,-3-8-7,6 3 1,-6-3 0,3 0-1,-1 3 1,4-1 0,-5-3 27,3 3 43,-6-4 45,4 7-158,-8-1-21,0 2 70,0 8 773,0 0-621,0-8-171,0 7 1,0-5 24,0 12 0,0-3 0,0 9-16,0 2 1,0 1 0,0 5-36,0 3 1,0 2 0,2 4 0,2-6-25,1-3 0,7 5 0,-4 2 0,0 0-28,-1-3 0,-1 3 1,-4 2-1,2 2 22,2-2 0,0 4 0,-6-4 0,0 2 24,0-2 1,-8 2 0,-2-5-1,-1-1 35,-1 0 1,0 4-1,-5-5 1,1-3 41,5-2 1,-9-7 0,5 0 0,-3-1 48,-3-1 0,0 3 0,3-7 0,1-2-73,-1-2 0,1-2 1,-1 0-1,1 0-29,-1 0 0,7-2 1,1-4-1,0-5-80,1-5 0,5-1 0,-2-1 0,4 1-65,2-1 1,0-1 0,2-2 0,2-3 1,2 3 0,7 2 1,-1 1 153,3 1 0,10-9 0,3-1 0</inkml:trace>
  <inkml:trace contextRef="#ctx0" brushRef="#br0" timeOffset="137471">10444 2177 7494,'18'-17'-127,"-3"5"1,-1 2 0,-3 1 215,3-1 1,1 6-1,3-2-65,-1 4 1,-5 2 0,0 0-1,1 0-47,3 0 1,1 0-1,1 0-21,-1 0 0,1 2 0,-1 2 0,1 4 1,-1 2 0,-1-5 0,-3 5 0,-3 0-4,-2-1 0,3-3 1,-3 6-20,2 1 0,-6-3 0,1 2 56,-3 1 1,-4-5 92,-3-2 1,1-4 4,-8-2 0,6-2 0,-3-4-52,1-5 1,2 1-1,6-2 1,0-1-51,0-3 1,0-1-1,2-1 1,2 1-96,2-1 0,5 1 0,-3-1 0,2 1-67,3-1 1,3 7 0,1 1 0,1 2 175,-1 4 0,1 2 0,-1 2 0,1-7 0,-1-3 0</inkml:trace>
  <inkml:trace contextRef="#ctx0" brushRef="#br0" timeOffset="137823">11160 2037 7569,'0'10'-1024,"-8"0"1285,-3-4-201,-5-4 14,7 5-34,-7 1 39,14-6 17,-13 6-188,13 0 161,-14 1-28,14 1-101,-6 5 1,8-11 55,0 8 1,2-2 0,4 3-31,6-1 1,3-8 0,3 2-22,-1-4 24,8-2 34,-5 0-56,5 0-136,-7 0 140,-1-8 17,1 6 18,-1-14 67,0 7-77,1-9 3,-1 1-1,1-1 83,-1 1-72,-7-1-6,-2 1 214,0 7-204,-7-5 12,7 5 35,-8 0 1,-2-3-14,-4 7 0,-3-2 0,-9 4 1,1-2-53,-1 2 0,1 3 0,-1 1-166,1 0 199,0 7-7,-9-5 8,15 6-28,-13 0 23,15-6-309,-1 13-3,-6-13 308,14 14 0,-5-7 0,7 9 0</inkml:trace>
  <inkml:trace contextRef="#ctx0" brushRef="#br0" timeOffset="138209">11806 1915 6858,'-7'-10'-88,"3"3"0,-8 7 264,-2 0-114,-1 0 1,-2 5-5,-1 1 40,8 0-20,-5 2-9,5-6 7,-7 13 0,-1-5 0,1 0-33,7 5 8,-6-5 0,9 7-161,-5 1 176,-3-8-14,13 5 1,-6-5 48,8 7-51,0-7-40,0 6-157,0-7 42,0 9 131,0-9-181,8 7 171,1-14 0,9 6-21,-1-8 1,7 5-6,-1 1 1,0 0-380,-5-6 1,1 0 156,4 0 1,-3 0 231,3 0 0,-4-8 0,-1-1 0</inkml:trace>
  <inkml:trace contextRef="#ctx0" brushRef="#br0" timeOffset="139304">12033 2072 7569,'10'0'-608,"4"2"1,-7 2 353,3 2 237,-6 0 3,12-6 40,-15 0-38,15 8 4,-6-7 45,-1 7-40,7-8-2,-14 0 97,13 0-91,-5 0 0,0-8-1,5 7 129,-5-15-1,0 14-120,-2-13 1,-3 11 132,1-8-105,0 8-19,-6-4 25,0 1 0,0 3-64,0-8 1,-8 8-1,-3-2 21,-5 4 0,-1 2 0,-1 0 191,1 0-173,-1 0 1,1 0-14,7 0 182,-6 0-157,7 0-6,-9 8-5,9-6 5,-7 14 1,14-12 28,-4 7-16,4 1 1,-3 5 51,-1 1-198,0-9 70,6 7 0,2-6 68,4 7-10,-4 1 0,13-7-85,-3 1 0,3-8 0,3 4 51,-1-1 0,1-5 1,-1 6 12,1-8-18,-1 0 14,1 8-3,-1-6 5,8 5-96,-5-7-11,5 0 95,-8 0 0,1-7-3,-1 5 1,9-14-14,-7 7 29,6-1 105,0-6 1,-5 7-117,3-9 1,-4 1 0,-1-1 1,-1 1 28,1-1 149,-1 1-74,-7-1 0,4 1-86,-9-1 15,1 9 17,-6-7-7,8 7 10,-6-9-15,6 8-9,-8-5 1,-2 13 0,-4-4 0,-4 2 4,1-2 1,-7 4 0,4-3-50,-3 3 45,5 2-1,2 0-39,1 7 0,3-3 1,-6 8-119,2 2 0,2-5 98,6 3 1,0-6 0,2 3-30,4-1 33,4-2 123,7-6-103,1 0-9,-1 0 94,1 0-84,-1 0 7,1 0 1,-1 0 35,1 0-36,-1 0 14,1-8 148,-1 6 8,1-5-154,-9-1 12,7 6 195,-7-6-171,1 8-23,6 0 1,-12-6-6,7 0 1,-7 3 17,2 8 0,-4-1 0,-2 8-21,0 1 1,0-3 0,0 2-8,0 1 0,0 3 0,0 1-22,0 1 0,2-7 0,2 1-18,1 2 1,7-5 0,-4 1 17,2-2 1,-1 0 0,5-4-47,-2 1 33,-1 1 0,7-6 25,-1 0 1,1 0 2,-1 0 0,0-6 16,1 1 0,-6-7-24,-1 6 0,1-8 1,5 3 1,1 1-1,-1-2 1,-5 1 1,0-7 1,-7 3 13,7 3 1,-8-3 0,2 3 0,-4-3 257,-2-3-93,0 8-124,-8 3 0,6 14-54,-4 5 1,4-2 0,2 1 0,0 3-23,0 1 0,0 3 1,2-3-1,2-1-61,2-2 0,7-3 0,-3 5 0,2-4-319,-1-3 307,1 7 0,6-12 1,-1 4-1,0-4 1,1-2 103,-1 0 0,9-8 0,1-2 0</inkml:trace>
  <inkml:trace contextRef="#ctx0" brushRef="#br0" timeOffset="139471">13238 1740 7345,'-9'-7'-1161,"1"5"1171,8-6-51,0 8 50,0 0-214,0 8 1,0-6 204,0 13 0,8-5 0,1 7 0</inkml:trace>
  <inkml:trace contextRef="#ctx0" brushRef="#br0" timeOffset="140190">13500 2037 7569,'18'0'-688,"-8"0"730,5 0-269,-5 0 159,7 0 0,1 0 181,-9 0-122,7 0 85,-6 0 1,7-7-235,1 5 218,-1-6 16,-7 0-31,5-2-68,-13 1 61,14-7 1,-14 12 39,3-7-13,5-1-13,-8 2-44,6-5 1,-8 11 9,0-8 1,0 6 0,-2-3-8,-4 1 1,-4 2 0,-7 6-8,0 0 1,-1 0-1,1 0-2,-1 0 22,1 0-15,-1 0-51,8 8 49,-5 2 12,5-1-16,1 7 11,-7-6-24,14 7-40,-6 1 1,8-1-1,0 0-20,0 1 1,6-1 0,2-1 39,2-4 18,1 3 1,13-11 0,-1 6 0,0-3-5,2-3 0,-5 0 1,5 0 19,0 2 1,-5 0 0,3-6 0,-2 0 0,1-2 14,1-4 0,0 2 1,-5-8-1,-1 1 18,1 1 1,-7-5-1,1 3 1,1-4-8,3-1 0,-4-1 0,-1 1 1,1 0 2,-2-1 1,5 1 0,-5-1-1,1 3-15,1 3 0,-2-4 1,3 7-1,-1-1-2,2 4 1,-5-2-1,3 3 22,2 1 0,1 2-24,3 2 1,-1 2-1,0 2-19,1 1 1,-6 3 0,-1-2-5,3 6 1,-1 3-1,1 3-11,-2-1 1,-7 1-1,5-1 1,-2 1 2,-4-1 0,-2 0 0,-4-1 0,-2-2 46,-2-3 1,-8-5 0,3 4 0,-3-1 62,3 1 1,-5-6 0,4 2 67,-3-4 0,3-2 0,1 0-53,-3 0 0,4 0 0,1-2-4,1-4 0,2 2-17,6-8-670,0 1-234,0-7 818,0 9 0,8-7 0,2 6 0</inkml:trace>
  <inkml:trace contextRef="#ctx0" brushRef="#br1" timeOffset="-171923.65">8523 1496 6919,'-10'-2'-499,"5"-4"1,5 4 697,5-4-177,-3 5 1,6-1 20,-8-4 1,8 4-53,3-4 1,-1 4 0,2 2-14,1 0 1,3 0 0,1 2 17,1 4 0,-1-2 1,1 5 21,-1-1 1,1-2 0,1-4 0,2 2-6,3 2 1,-1-1 0,-4-5 0,3 0 29,1 0 0,6 0 1,-4 0-1,3 0-27,3 0 1,-4 0 0,0 0 0,0 0-8,0 0 1,2-5-1,4-1 1,-2 0-13,-1-2 1,-1 6 0,6-4 0,-2 5-2,-4 1 0,-2-6 0,-6 0 0,4 2 1,3 2 1,-7 2 0,4 0 0,-2 0 7,1 0 1,-1-2 0,-4-2 0,3-2-4,1 3 0,2 1 0,-3 2 0,3 0-2,2 0 0,-4-6 1,6 0-1,2 2 0,2 2 1,8 2 0,0-2-1,0-2 0,1-2 0,-3 1 0,6 3 0,-1-2-8,1-2 0,-4 0 0,3 6 0,-3 0-22,-8 0 1,0 0-1,-8 0 1,1 0-21,-1 0 0,-2 2 10,-5 4 1,-7-2-23,1 7 1,-8-5-29,2 6 1,-4-6-68,-2 5 157,0-7 0,1 4 21,5-8 1,4-8-2,7-3 0,1-5 1,-1 1-1,1 1 44,-1 2 0,3 7 0,1-5 0,4 0 3,2 0 0,1 5 0,3-5 1,-2 2-21,2 4 1,2-3 0,2 1 0,0 2-14,0 2 0,5 2 0,3 0 0,2 0-3,3 0 0,1 0 0,-3 0 1,-3 0-65,0 0 1,-1 0 0,9 2 0,-3 2 22,1 2 0,7-1 1,-5-5-1,5 0 13,0 0 1,0-2 0,-1-1 0,1-3-1,0 2 1,-5 2 0,9 2 0,-2-2-3,0-4 0,2 4 0,-3-4 0,3 4 7,2 2 1,-6 0 0,4 0-1,-1 0-5,-1 0 1,6 0-1,-6 0 1,0 2-5,2 4 0,-3-4 0,7 4 0,2-4 12,2-2 0,7 0 0,1-2 1,0-2-8,1-2 1,3-2-1,5 5 1,-3-3-4,-7 2 1,3-4 0,-2 2 0,-3 0-3,-1-1 1,-4 5 0,-4-4 0,-4 4-1,1 2 1,-13-6-1,4 0 1,-1 2 13,-1 3 1,1-1-1,-1-2 1,1-2-7,3 2 1,2 2 0,-1 2-1,3-2 43,6-4 1,-2 4 0,2-3 0,0 3-39,-2 2 0,6 0 1,-4 0-1,2 0-18,-2 0 1,2 0 0,-8 0 0,1 0 1,1 0 0,-6-6 0,2 0 1,-5 2 4,-5 2 1,-7 2-1,2 0 1,-4 0 1,-2 0 0,-2-6 1,-2 1-1,-2 1 3,2 2 1,-4 2 0,2 0 0,2-2 18,2-4 0,2 4 0,0-4 0,0 4 9,0 2 1,6 0 0,-1 0 0,1-2 0,2-4 1,1 5-1,9-5 1,-3 4-16,-3 2 1,3 0 0,-5 0 0,1 0-80,1 0 1,-8 2 0,0 2 0,-6 3-162,-4 3 1,-8 0 0,0 5 219,-7 3 0,-6-5 0,-8 13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13:47.604"/>
    </inkml:context>
    <inkml:brush xml:id="br0">
      <inkml:brushProperty name="width" value="0.08571" units="cm"/>
      <inkml:brushProperty name="height" value="0.08571" units="cm"/>
    </inkml:brush>
  </inkml:definitions>
  <inkml:trace contextRef="#ctx0" brushRef="#br0">140 193 5961,'0'-12'-19,"0"1"0,0 5 0,2-4 25,4 3 1,-4-1 13,4 2 0,1-4 21,-1-7 1,-2 7-7,-10 4 1,2 4-1,-7 2 18,-3 0 0,4 0 0,-1 0-11,-3 0 1,-1 0 0,-3 0 8,1 0 1,5 8-43,0 4 1,7 3 0,-5 3 5,2-1 0,2 1 0,6-1-1,0 1 0,0-1 0,0 0-2,0 1 1,0-6 4,0-1 1,8-1-13,4 2 0,3-5 0,3-7 0,-1 0-10,1 0 0,-7 0 0,1-2-12,1-3 0,3 3 1,0-6-1,-3 2-2,-1 0 0,-1-5 1,5 3-1,-2 0 10,-3 0 1,1-3 0,3 3 33,-3-2 0,2-1 63,-9-7-59,1 1 1,-8 5-94,-4 0 0,-3 8-63,-9-1 0,1 3-272,-1 2 399,1 0 0,-1 7 0,1 3 0</inkml:trace>
  <inkml:trace contextRef="#ctx0" brushRef="#br0" timeOffset="359">280 193 7094,'-10'8'-602,"4"-4"586,12 7 0,-2-1 1,6 4-1,-1-5 94,1-1 0,-4 6-55,5-3 1,-1-1-1,4 0-40,-3-2 1,1 3 0,6-5-116,-1-2 1,-1 0 0,-3 0 131,-1 1 0,-1-7 0,7-7 0</inkml:trace>
  <inkml:trace contextRef="#ctx0" brushRef="#br0" timeOffset="851">524 88 7265,'18'8'-1215,"-7"-6"1350,1 4 1,-6-4-1,5-2-93,3 0 1,-4 0-1,1 0-55,3 0 0,1 0 1,3 0-1,-3 2-8,-3 4 0,4-3 0,-7 9 24,1 2 0,4-5 0,-7 1 0,1 0 16,0-1 0,4-3 0,-5 6 29,3 1 1,-4 1-1,4 0-33,-3-3 1,5 1-14,-6 5-7,0 1 0,-8-3 1,-4-3 2,-6-6 0,2-2 1,-1 0 0,-3 1 1,5 1 0,-3-8 12,-2-4 0,7 3 1,1-9-4,4-2 0,2-1 1,0-3-9,0 1 0,8-2 1,3-3-1,5-1-24,1 2 0,1 1 1,1 3-1,2-1-67,3 1 1,5 1 0,-6 3 0,0 3-214,3 2 303,-7 2 0,6-1 0,-7-3 0</inkml:trace>
  <inkml:trace contextRef="#ctx0" brushRef="#br0" timeOffset="1640">1258 141 6399,'17'0'-55,"1"0"0,-1 0 1,1 0-1,-1 0 34,1 0 0,-1 0 0,0 0 26,1 0 0,-1 0 1,1 0-1,-3-2 18,-3-4 1,4 4-1,-7-6 1,3 2 7,0 1 0,-1-7 1,5 4-24,-5-2 1,3 5 20,-8-7 0,0 6-30,-6-5 0,-8 5 1,-4-4 15,-3 2 1,-1 0 0,3 5-1,1-3 30,-2 2 1,5 2 0,-3 2 4,-2 0 1,-1 0-40,-3 0 0,1 0 1,1 2-13,5 4 1,-5-2-1,7 7 1,-3 1-15,0-2 1,8 5 0,-3-3 14,-1 3 0,6 3 0,-6-3 0,2-1 35,0-2 0,1-1-20,5 7 1,0-1 3,0 1 0,0-7 1,2-1 5,3-2 1,-3 5 20,4-1 1,2-2 18,-2 1 0,7-1-15,-1 2 0,4 1 1,1-7-20,0-2 1,1-2 0,-1-2 0,1 0-27,-1 0 0,1-6 1,-1 0-3,1 2 1,-1 0 0,1 1 8,-1-3 0,-5 0 0,-1 6-55,3 0 0,-4-2 35,1-4 1,-5 4-39,6-4 1,-6 4-186,5 2 1,1 0-262,5 0 492,1 0 0,7-7 0,2-3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5:05.408"/>
    </inkml:context>
    <inkml:brush xml:id="br0">
      <inkml:brushProperty name="width" value="0.08571" units="cm"/>
      <inkml:brushProperty name="height" value="0.08571" units="cm"/>
    </inkml:brush>
  </inkml:definitions>
  <inkml:trace contextRef="#ctx0" brushRef="#br0">0 674 7464,'11'0'143,"-1"0"1,1 0-167,5 0 0,0 0 24,0 0 1,0-2 0,0-3-21,0-6 1,-1 2 0,-3-1-1,-1-1 4,1 2 0,-3-5 0,0 3 0,0-3-5,0-2 1,-6 0 0,5-2-1,-3-2-57,0-1 1,6-6 0,-4 4 0,0-2-18,0-3 1,0 3 0,-3-2-1,1-1 67,-1-3 1,-2 1 0,-2 1-1,0 5 17,0 0 1,0-2-1,0 4 1,0 3 5,0 1 0,0 2 1,-2 0 45,-3 0 1,3 5 0,-5 2-18,0 2 0,-2 2-24,-7 5 1,5 0 64,0 0 0,2 7 0,-1 3-7,4 5 1,-1 6 0,2 1 0,1-1 0,2 2 0,2-5 0,0 5 1,0-2-18,0 1 1,0 5-1,0-4 1,0 0 0,0 0 1,0-2 0,0-3-1,0 2-10,0 1 0,6 1 1,1-6-1,0 0-4,0 0 1,0 0 0,-3 0 0,3 0-9,2 0 0,0 0 1,3-2-1,-3-1-24,-2-3 1,0 1-1,-1 5 12,4 0 1,3 0-1,-1 0 1,-3 0-15,-2 0 1,4-5 0,-4-2 0,2 0 6,4 0 0,1-6 0,2 2 0,-2-1-1,-3 1 0,3-3 0,-3 4 0,3-5 18,2-1 0,0 0 0,0 0 1,-2-1-13,-3-5 0,3 4 0,-3-5 0,3 0-4,2-4 0,-5 3 0,0-1 1,-1 0-70,-1 0 1,6-2 0,-6-5-61,-1 0 1,5 0 0,-8 0 9,-1 0 0,-2 0 0,-2 0 158,0 0 223,0 7-215,0-5 0,-2 12 68,-4-3 1,5 10-65,-5 6 0,5 3 1,1 2 30,0 0 0,0-5 1,1-1-5,5 3 1,-3-1-1,6 1-62,-2-3 0,4-4 0,-4 3-192,2-2 0,2-2-98,5-5 1,0 0-1,0 0-363,0 0 1,-5 0 107,-1 0 525,-6-7 0,3-2 0,-7-7 0</inkml:trace>
  <inkml:trace contextRef="#ctx0" brushRef="#br0" timeOffset="189">690 386 8236,'-11'-6'-678,"0"1"526,8-1 0,-10 5-244,8-5 171,-1 5 158,-1-7-93,6 8 160,1 0 0,8 0 0,9 0 0</inkml:trace>
  <inkml:trace contextRef="#ctx0" brushRef="#br0" timeOffset="814">1235 209 8268,'0'-9'-1435,"0"-5"970,0 12 573,0-12 1,-2 12 73,-3-3 1,-4 3-23,-7 2 1,5 7 0,2 4-83,2 3 1,2-3-1,3-1 1,-2 3-15,-1 1 1,0 2-1,5 0 1,0 0-88,0 0 1,0 6-1,0 1 1,0 0 71,0 0 1,0 4 0,0-4 0,0 2-4,0 4 1,0-5 0,0 3 0,0 0 8,0-2 1,0 5 0,0-5 0,0 2 0,0 0 0,0-8 0,0 4 0,0-1-14,0-1 1,0 6-1,0-6 1,0-1-125,0-2 0,5-2 0,0 0 0,-1 0 90,-2 0 0,-2 0 0,0 0 12,0 0 0,0-5 1,-2-1 65,-3 3 0,1-6 0,-5 0 12,2 0 0,-6-5 1,3 3-61,-4-3 1,3-2 0,0 0-73,-1 0 1,-10 0 0,-3 0-18,0 0 1,2 0 0,7 0 0,0 0 3,0 0 1,-5-5 0,-1-1-64,3 3 1,1 1 0,4 0-232,3-3 1,-1 1-293,6-6 1,1 4 632,5-4 0,7-1 0,2-5 0</inkml:trace>
  <inkml:trace contextRef="#ctx0" brushRef="#br0" timeOffset="1630">962 690 8268,'-9'0'-1751,"2"-2"1817,7-3 0,7 3 51,4-3 0,-2 1 0,2 1-60,1-3 0,-3 1 1,2 5-1,1 0-7,2 0 0,2 0 1,0 0-1,0-2-37,1-3 1,-1 3-1,1-3 1,3 3 16,1 2 1,1 0 0,-4 0 0,1-2 20,3-3 0,-1 3 0,-5-3 0,0 3 0,0 2 1,0 0 0,2-2-20,3-3 0,2 3 1,4-5-45,-6 0 1,-3 5-1,-2-3 1,0 3-82,0 2 1,0-5-1,0-1 37,1 3 0,-3-1 1,-2 1 41,-1-3 0,-2-1 0,3 4-3,-1-3 1,-7-1 90,1 2 0,-3 1-70,-2-7 0,-2 8 0,-2-4-73,-1 0 1,-7 5 40,1-3 1,2-3 0,-2 3 17,-1 2 1,-2 1-1,-3 2 1,1 0 17,0 0 0,0 0 0,0 2-2,0 3 0,0-2 1,0 6 1,0-2 0,6 6 1,-1-2 58,-2 3 0,6-3 0,2-1 0,3 3 21,2 1 0,0-3 1,0-1-1,0 3 104,0 1 0,0 2 0,0 0-35,0 0 1,2 0 0,1 0-50,3 0 1,4-5 0,-2-2-38,1-2 0,-1 0 0,5-3 1,-2 1-51,1-1 0,-3-3 1,2-1-1,1 0-21,2 0 1,2 0 0,0-1 25,0-5 1,1 5 0,-1-5 0,0 4-529,0 2 1,-6-5 0,1 0 0,1 1 501,3 2 0,1-5 0,0-2 0</inkml:trace>
  <inkml:trace contextRef="#ctx0" brushRef="#br0" timeOffset="2642">2069 257 7631,'0'11'-445,"0"0"534,0 1 1,0 2-1,1 1 1,3-3-1,1-1 1,1-1 0,-6 6 0,0 1-23,0-1 0,0 0 1,0 1-1,0 3-5,0 1 0,0 1 1,0-6-1,0 0-72,0 0 1,0 0 0,1 0-69,5 0 1,-4 0-54,3 0 0,-3-5-334,-2-1-16,0-6-1,-2 3 482,-3-7 0,-4 0 0,-7 0 0</inkml:trace>
  <inkml:trace contextRef="#ctx0" brushRef="#br0" timeOffset="3271">1876 562 8168,'-10'-2'-153,"-1"-3"-443,7 3 442,-3-12 1,9 12-1,1-5 236,3 0 1,6 5 0,-1-3-1,3 3-46,2 2 1,6 0-1,-1 0 1,0 0-42,3 0 1,-1 0 0,5 0 0,-1 0 5,1 0 1,3 0-1,1 0 1,0 0-17,0 0 0,-5-2 0,-1-2 1,1-1 37,-2 2 1,4 1 0,-6 2 0,0 0 13,0 0 1,-2 0 0,-3-2-5,4-3 0,-5 3 0,5-3-52,-4 3 0,-2 2-40,0 0-42,-7 0 86,-2 0 0,-7 2 10,0 3 1,-7-2 2,-4 8 0,-3-6 46,-2 6 1,0-6 0,0 4 35,0-1 0,5 2 1,0-3-32,-1 2 0,-3 0 0,1 4 4,4-3 1,-3-4 0,8 4 50,1 3 0,2 1-9,2 2 1,0-5-1,0 0 34,0 1 0,2-3 1,3 0-35,6-2 1,-2 4 0,2-6-52,1-1 0,3-3 1,1-1-1,0 0-88,0 0 0,0 0 0,0 0 0,0 0-109,0 0 1,-2-1 0,-2-3-1,-1-1-321,2 1 0,-4-3 0,-1 0-114,0-2 0,-3-2 588,-5-5 0,7 0 0,2 0 0</inkml:trace>
  <inkml:trace contextRef="#ctx0" brushRef="#br0" timeOffset="3426">2550 289 7711,'-11'0'-1894,"0"0"1894,8 0 0,-12-7 0,7-2 0</inkml:trace>
  <inkml:trace contextRef="#ctx0" brushRef="#br0" timeOffset="4440">2790 642 7376,'0'-9'-590,"0"-5"768,0 3 1,0 2 0,0-1-104,0-3 0,6 4 0,1-1-130,2-3 1,-4 1 0,6 1 0,-1 4-2,-1 0 0,5 5 1,-5-5-46,0 0 0,6 5 149,-5-3 0,-1 3 0,2 4 13,1 3 0,-3-2 1,0 8-26,-2 2 0,0-1 1,-3 1-1,1-3-44,-1 3 0,-2 1 0,-1 0 0,3-1-9,1-3 1,1 1-1,-6 5 20,0 0 1,0-5 0,-2-2-8,-3-2 0,1 4 7,-7-6-22,8 0 0,-10-7 0,8-3-50,1-6 0,3 3 1,1-3-1,0-2-5,0-1 0,0-2 1,1 2-1,3 1 21,1 3 1,2-1 0,-3-5 0,3 0-4,2 0 1,0 5-1,3 2 1,-1 0 57,2 0 1,1 6-1,2-2 1,0 1 11,0-1 1,-5 3 0,-1-4 0,3 5 62,1 1 1,-3 1 0,-1 5 63,3 5 1,-1-3 0,1 3-8,-3 2 1,-1 1-1,4 2-34,-2 0 1,-3 0 0,3 0-69,-6 0 1,-3 0-105,-2 0 106,0 0 1,-2-7-29,-3-4 0,3-5 0,-5-3-21,0-3 0,5-6 1,-3 1 9,3-3 0,2 3 0,0 1 0,0-3 2,0-1 1,0-2 0,2 0-9,3 0 0,2 0 0,6 0 1,-2 2-14,1 3 1,2-3-1,4 5 1,2-2-14,1 0 0,6 8 1,-6-3-1,1 5 19,1 1 0,-5 0 0,3 0 1,-3 0 171,-2 0 0,0 0 0,0 0-70,0 0 1,0 7 70,0 3 1,-5 5-1,-2 1 1,-2 0-142,-4 0 0,4-6 0,-1 1 0,-3 2-87,-1 1 0,-2 2 0,0 0 0,-2 0-123,-3 0 1,3-5 0,-5-1-329,0 3 0,5-4-73,-3 1 597,3 1 0,-5-2 0,-2-2 0</inkml:trace>
  <inkml:trace contextRef="#ctx0" brushRef="#br0" timeOffset="5016">3800 546 8367,'16'0'-606,"1"0"1,-1 0 523,0 0 0,0 0 236,0 0 0,0-5 0,-2-3-30,-3-1 1,-2 6 0,-6-4-173,2 0 1,6 3 0,-4-5-15,2 2 1,-5 0-227,1 2 1,-3 1 126,-2-7 170,0 8 1,-7-4 0,-4 7 39,-3 0 1,3 0 0,0 0 0,-1 0-33,-2 0 1,3 0 0,0 1 106,-1 5 0,-2-3 1,-2 8-55,0 2 1,-1 1 0,1 2-13,0 0 1,6 0 0,1 0 0,0 0-16,0 0 0,5 0 0,-1 0 1,3 0 44,2 0 0,0 0 4,0 0 1,2-2 0,2-1-18,1-2 1,7-8 0,-1 3 0,3-5-20,2-1 1,-5 0 0,0 0 0,1 0 5,3 0 1,1 0 0,0 0 0,0 0-1,0 0 0,0 0 44,0 0 0,0 0 0,0 0 1,0-1-74,0-5 0,0 4-673,0-3-668,0-4 1308,0 7 0,-7-5 0,-2 7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00:23.712"/>
    </inkml:context>
    <inkml:brush xml:id="br0">
      <inkml:brushProperty name="width" value="0.08571" units="cm"/>
      <inkml:brushProperty name="height" value="0.08571" units="cm"/>
    </inkml:brush>
  </inkml:definitions>
  <inkml:trace contextRef="#ctx0" brushRef="#br0">0 36 7569,'0'-10'-1694,"0"2"1694,0 8 0,0-7 0,0-3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00:23.868"/>
    </inkml:context>
    <inkml:brush xml:id="br0">
      <inkml:brushProperty name="width" value="0.08571" units="cm"/>
      <inkml:brushProperty name="height" value="0.08571" units="cm"/>
    </inkml:brush>
  </inkml:definitions>
  <inkml:trace contextRef="#ctx0" brushRef="#br0">1 1 7367,'0'11'-1193,"0"1"1193,0-8 0,0 4 0,0-8 0,0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00:24.032"/>
    </inkml:context>
    <inkml:brush xml:id="br0">
      <inkml:brushProperty name="width" value="0.08571" units="cm"/>
      <inkml:brushProperty name="height" value="0.08571" units="cm"/>
    </inkml:brush>
  </inkml:definitions>
  <inkml:trace contextRef="#ctx0" brushRef="#br0">0 18 7431,'18'0'-395,"-1"0"1,1 0 416,-1 0 1,6 0 0,3 0-1,-1 0-403,0 0 381,6-8 0,-4 6 0,8-6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4:28.814"/>
    </inkml:context>
    <inkml:brush xml:id="br0">
      <inkml:brushProperty name="width" value="0.08571" units="cm"/>
      <inkml:brushProperty name="height" value="0.08571" units="cm"/>
      <inkml:brushProperty name="color" value="#E71224"/>
    </inkml:brush>
  </inkml:definitions>
  <inkml:trace contextRef="#ctx0" brushRef="#br0">0 70 6093,'2'-10'91,"4"5"0,-2 3 0,6 0 1,0-2-34,-1-2 1,3 0 0,5 6-61,1 0 0,-1 0 0,1 0 0,-1 0 0,6 0 1,1 0-3,-3 0 1,-1 0 66,-3 0-55,8 0-6,-5 0 1,7 0 24,-4 0-16,-4 0-2,14-8 1,-7 6 1,3-3 1,-2 3 0,-6 2 79,3 0-75,-1 0-12,-6 0 0,7 0 0,-1 0-8,-2 0 0,-1 0-1,-3 0 1,1 0 0,-1 0 0,1 0 0,-1 0 0,2 0 15,5 0-5,-5 0 0,12 0 0,-6-2 0,1-2 0,1-2 1,0 2 8,4 2-4,-6 2 0,2 0 1,-5 0-1,3 0-8,2 0 0,-6 0 1,3 0-1,-3 0-17,2 0 22,-3 0-4,5 0 2,-8 0-16,1 0 0,1 6 15,5 0 29,-5 0-31,6-6 25,-7 0 1,1 0 34,4 0-58,-3 0 1,5 0 2,-8 0 1,7 0-1,-1 0 1,0 0-90,3 0 75,-7 0 1,8 0 0,-6 0 0,3 0-5,-3 0 0,0 0 0,1 0 0,1 0 3,-2 0 1,-1 0-1,-3 0 1,1 0-23,-1 0 85,1 0-62,-1 0 0,1 0 2,-1 0-1,1 0 1,-1 0 1,0 0-14,9 0 16,-7 0 1,8 0-1,-3 0 62,-5 0-62,6 0 0,-2 0 72,1 0-70,-1 0 0,2 0 0,-5 0 46,3 0-39,4 0-2,-7 0 0,11 0-19,-8 0 27,8 0-2,-12 0 0,12 0 5,-7 0 7,7 0-42,-12 0 0,12 0-25,-8 0 48,9 0-6,-13 0 0,12 0 7,-8 0-18,8 0 49,-11 0 0,11 0-29,-8 0-4,8 0 3,-12 0 0,13 0 0,-9 0 26,8 0-25,-12 0 0,14 0 2,-13 0-1,5 0-2,0 0 0,-4 0 2,9 0-63,-9 0 57,4 0 0,-2 0 4,1 0-1,-1 7-3,-6-5 1,7 6-15,-1-8 15,0 0-17,-5 0 1,1 0-14,4 0 27,-3 0-6,5 0 1,-2 0-5,1 0 8,-1 0 2,2 0 0,-5 0-6,3 0 2,-4 0-3,7 0 3,-7 0-6,6 0 5,-7 0 219,-1 0-210,1 0 4,-1 0 128,0 0-119,1 0-4,-1 0 0,1 0 168,-1 0-152,1 8-5,-1-6 16,8 6 88,-5-8-97,5 0 0,-5 0 32,3 0-26,-4 0 0,6 0 1,-5 0-1,1 0 77,2 0 1,1 0-1,-5 0 1,2 0-66,3 0 0,-1 0 1,-5 0-1,-1 0-32,0 0 0,1 0 0,-1 0 1,1 0-117,-1 0 0,-5 2 13,0 3-1001,-1-3 1086,-1 6 0,-2 0 0,-8 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4:26.639"/>
    </inkml:context>
    <inkml:brush xml:id="br0">
      <inkml:brushProperty name="width" value="0.08571" units="cm"/>
      <inkml:brushProperty name="height" value="0.08571" units="cm"/>
      <inkml:brushProperty name="color" value="#E71224"/>
    </inkml:brush>
  </inkml:definitions>
  <inkml:trace contextRef="#ctx0" brushRef="#br0">4699 402 7569,'9'0'-442,"7"-8"213,-14 6 108,6-6 1,-8 10-1,0 4 115,0 6 1,0-2 5,0 1 0,-8-7 0,-2 4 0</inkml:trace>
  <inkml:trace contextRef="#ctx0" brushRef="#br0" timeOffset="169">4768 611 7518,'0'10'-170,"6"0"160,0-4-412,0-4 213,-6 13 0,2-13 285,4 4-76,-4-4 0,13-2 0,-5 0 0</inkml:trace>
  <inkml:trace contextRef="#ctx0" brushRef="#br0" timeOffset="307">4995 577 7569,'12'0'-1157,"0"0"858,-1 0 679,-1 0-201,6 0-192,-7 0 0,9 0 1,-1 0 12,1 0 0,-1 0 0,1 0 0</inkml:trace>
  <inkml:trace contextRef="#ctx0" brushRef="#br0" timeOffset="-2342">1817 577 7569,'0'-12'-250,"2"2"31,4 2 0,-6-3 165,0 5 1,-2 0 0,-8 4 0,0-2 93,1-1 0,3-1 0,-6 6 0,-1 0 87,-3 0 0,-1 0 1,-1 0-16,1 0 1,-1 0 10,1 0-54,-1 7-148,1-5 157,-1 14 0,1-6-10,7-1 20,-5 7 2,5-6 3,0-1-92,3 7-77,-1-7 1,6 9 0,-4-1 73,4 1 0,8-6 0,2-3 1,1 1-17,5 0 0,1-6 0,3 1-234,-1-3 260,1-2-194,-1 0-12,1 0 188,-1 0-29,9 0 20,-7 0 1,6-7-53,-15-3 8,5 0 46,-5-5-22,0 13-31,5-14 208,-13 6-183,6 1-7,0-7 20,-6 14 185,5-13 6,-7 13-63,8-6 299,-6 0-266,6 6 1,-8-4-48,0 12 0,0 4-71,0 7 0,0 1 74,0-1-294,0-7 1,6 6-1,2-5 1,1 3-161,5-2 1,1-5 0,3-7 368,-1 0 0,1 0 0,-1 0 0</inkml:trace>
  <inkml:trace contextRef="#ctx0" brushRef="#br0" timeOffset="-1729">2131 577 7151,'18'0'-25,"-1"0"0,-5 0 0,0 0 98,1 0 0,1 1-43,-3 5 1,3-2 0,-8 8 0,0-1-6,1-1 1,-5 6 0,4-5-27,-4 5 0,-2 1-34,0 1 53,0-8 8,0-3-139,0 1 79,-8-6 0,6 4-19,-3-12 0,3-4 0,2-7-77,0-1 126,7 1 1,1 5-1,4 1 1,3 5 5,-3-6 0,2 6 13,-3-5 0,5 7 6,-5-2 0,11-2 4,1 2 1,0 1 5,-5 5 0,-1 0 8,1 0 1,1 0-26,4 0 1,-3 0 17,3 0 0,-4 0 0,-1 1 0,-1 3 0,1 2 0,-7 8-32,1-3 1,-6 5-3,6 1 0,-9-5-8,3 0 0,-4-1-7,-2 7 0,0-7-39,0 1 49,0 0 1,-2 3 0,-2-1-11,-1-3 38,-1-7 0,6 2 0,0-12-35,0-5 1,2-5-15,4-1 1,3-1-3,9 1 0,-7-1 26,1 1 1,0 1 0,5 5 0,1-5-12,-1 5 7,-7 3-27,5-8 0,-5 14 9,7-4-90,-7 5 94,6 1 0,-7 0 10,1 0 0,6 0-17,-5 0-146,5 7 132,1-5 7,-7 14 11,5-7 1,-13 3-32,4 0-113,-4-1-153,6-1 322,-6 6 0,6-7 0,-8 9 0</inkml:trace>
  <inkml:trace contextRef="#ctx0" brushRef="#br0" timeOffset="-1405">3197 559 7473,'9'-8'-161,"-1"4"441,-8-7-5,0 7-780,0-4 515,8 8 1,-4 0 0,5 2 103,-1 4 1,4 6 0,-6 9 0,0 2-63,1-1 0,-5-1 0,4 0 0,-4 4-24,-2 3 51,8-7-86,-6 12 0,5-14 0,-7 7 143,0-1-344,0-6 127,8 6-44,-6-7-187,6 7 139,-8-13-1,0 11 114,0-13-279,0 7 111,0-7 27,0 5-119,0-13 21,0 6 299,0 0 0,0-6 0,0 6 0,0-8 0,-2-6 0,-4 0 0,4-8 0,-13-3 0,5-10 0</inkml:trace>
  <inkml:trace contextRef="#ctx0" brushRef="#br0" timeOffset="-1096">3232 681 7569,'11'-23'-94,"-1"0"-75,-2 1 142,5 3 29,-3 2 0,2 1 1,-1 2-215,3 3 178,1 7-17,3-12 121,-1 14 0,1-5-127,-1 7-25,8 0 144,-5 0-11,5 0-1,-7 0 0,7 0 13,-6 0-136,6 0 1,-7 2 94,-1 3 7,-7-3-116,6 14 116,-14-14-38,13 13 0,-13-11 10,4 8 0,4 0 0,-9 5 1,5 0-1,-4 1-9,-2-1 0,-2 1 0,-4-1 13,-5 1 0,-7-1 0,-3-1 4,-2-5-5,-1-3-11,7 0 11,-1-6-3,1 6 1,0-8-73,-1 0 1,1 0-42,-1 0 1,7 0 0,-1-2 0,0-4-218,3-6 0,1-3 329,8-3 0,0 1 0,0-1 0</inkml:trace>
  <inkml:trace contextRef="#ctx0" brushRef="#br0" timeOffset="-756">3773 70 7569,'17'-17'-1310,"-7"7"1123,6-6 187,-14 14 42,5-13 0,-5 13 391,4-4-277,-4 4 53,6 2-137,-8 8 0,0-4 1,0 8-1,0 1 54,0 3 0,0 7 0,0 0 0,0 0-45,0 3 0,0-1 1,0 6-1,0-2-18,0 2 0,0-4 0,2 2 0,2 1-32,1-3 1,7 4 0,-6-6 0,0 0-73,2 0-74,-7-1 154,15-7-206,-14 1 0,8-1-27,-5 1 175,-3-1-558,6-7 193,0 5 291,-6-5 50,6 0 43,-8-3 0,7 1 0,3 2 0</inkml:trace>
  <inkml:trace contextRef="#ctx0" brushRef="#br0" timeOffset="-276">4157 507 7428,'12'6'-538,"-1"-1"1,1 3 568,6-2 1,-1-4 0,1 4-17,-1-4 1,0-4-1,1-2 18,-1-2 112,-7 0-117,-2-2-13,0-1 1,-6-3 27,3 0 1,-3 9-44,-2-13 0,0 6 56,0-7-31,0 7 1,-2 0 0,-3 7 9,-7-3 0,-4-6 0,-1 6-2,-1 2 0,1 2 0,0 2 7,-1 0-10,1 0 128,-1 0-138,8 8 0,-5-4 34,3 8-21,5-8-6,-9 11 0,8-5 8,-3 7-11,3 1 1,6-1 25,-4 1 78,4-1-98,-6 1 1,8-1 0,0 1 1,0-1 0,0 0 0,0 1 7,0-1 0,2-1 1,2-2-1,4-5-22,2-1 1,-5 4 0,7-7 0,2-1 10,1-2 0,-3-2 0,-1 0 0,3 0-198,2 0 115,1 0 1,-5 0-98,-1 0 1,-1-2 66,2-3-391,3-5 217,-13 0 91,14-5 1,-9 11-1,7-8 168,-2-2 0,-1-1 0,7-3 0</inkml:trace>
  <inkml:trace contextRef="#ctx0" brushRef="#br0" timeOffset="-4210">1 297 7569,'9'-2'-181,"-3"-4"1,-4 2 350,-2-7 10,0 7-32,0-4-82,0 8 0,0 2 0,0 4-33,0 6 1,0 3-1,2 3-1,4-1 0,-4 1 0,4-1 1,-4 2 0,-2 5 0,5-5 0,1 4 0,-2-3-19,-2-3 1,4 7 0,0-1 0,0-2-1,1-1 1,-5 3 0,4 0-67,-4-2 77,6-1-6,-6-3 3,5-7 11,-7 6-15,0-7-9,0 1 15,8 5-2,-6-13-11,6 6-29,0-8 43,-6 8-23,13-6 1,-11 6 2,8-8 0,-1 0 0,7 0 15,-1 0-25,1 0 1,-1 0 0,1 0-6,-1 0-16,1 0 0,-1 0 1,1-2 25,-1-4-202,0 4-6,9-6 193,-7 8-7,6 0-288,-7 0 131,-1-8-1,8 6 102,-5-5 16,5 7-52,-15-8 55,5 6-448,-5-6 201,0 8 64,-3 0 242,-7 0 0,-7-7 0,-3-3 0</inkml:trace>
  <inkml:trace contextRef="#ctx0" brushRef="#br0" timeOffset="-3901">123 594 7569,'12'-10'-637,"-3"3"313,-1-1 753,-2 6 97,2-6-558,-6 8 125,5-8-1,-7 6-47,8-5 44,-6 7-17,14 0 0,-7 0-76,9 0 1,-1-6 0,1 0 0,-1 2-53,1 2 1,5 0 0,0-2-1,-1-1-157,-3 1 1,-2 2 0,1 2 151,-1 0 1,1-2 18,-1-4 42,1 4 0,7-14 0,2 7 0</inkml:trace>
  <inkml:trace contextRef="#ctx0" brushRef="#br0" timeOffset="-3596">175 210 7569,'10'0'-637,"-2"0"639,-8 0 50,0 0 1,8 0 0,3 0-1,5 0-22,1 0 1,6 0 0,3-2 0,1-2-142,4-2 1,0 0-1,0 6-366,-2 0 263,-8 0 178,12 0-218,-5 0 254,-1 0 0,6 0 0,-6 0 0</inkml:trace>
  <inkml:trace contextRef="#ctx0" brushRef="#br0" timeOffset="-3238">804 507 7423,'10'0'-651,"-2"0"762,-1 0-126,-5 7 0,14-5 190,-14 6-139,13 0 1,-5 0 0,7 5 0,1-3 33,-1-2 0,1 5 1,-1-3-6,1 0-22,-1 5-8,8-5-229,-5 7 1,5-7 216,-8 6-315,1-7 141,-1 1 1,1 6 95,-1-14-245,1 13 131,-1-13-39,1 13 208,-9-13 0,7 6 0,-6 0 0,7 2 0</inkml:trace>
  <inkml:trace contextRef="#ctx0" brushRef="#br0" timeOffset="-2938">1241 524 7569,'-12'0'-416,"0"0"515,9 0-92,-13 8-114,14-6 1,-8 6 147,5-8 93,-5 0-26,0 0-1,-5 7-136,5-5 127,0 6-1,-5 0-75,5-6 47,-15 13 46,5-13-22,-5 14-1,8-7 0,-1 9-25,1-1 19,-1 1-285,1-1 133,-1 1-30,1-1-228,-1 1 169,9-1-13,-7 1 5,14-9 0,-6 7 1,8-4-585,0 3 747,0 3 0,0-1 0,0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3.856"/>
    </inkml:context>
    <inkml:brush xml:id="br0">
      <inkml:brushProperty name="width" value="0.08571" units="cm"/>
      <inkml:brushProperty name="height" value="0.08571" units="cm"/>
    </inkml:brush>
  </inkml:definitions>
  <inkml:trace contextRef="#ctx0" brushRef="#br0">17 36 7068,'-9'0'-41,"1"0"0,8 7 0,0 5 40,0 3 0,0-3 0,0 0-19,0 1 0,0 3-35,0 1 59,8 1 0,0-7 6,3 1 0,5-8 23,-5 2 1,-1-12 0,0-6-13,-2-3 0,3 3 0,-5 0 0,0-1-9,2-3 1,-1 5 0,7-1 0,-2 0-12,1 3 0,-3-1 1,1 6-1,1-4 12,-2-1 17,5 5-23,-5-4 2,8 8 29,-9 0-28,7 0 0,-7 0 29,1-8-26,6 6-4,-7-5 0,3 7 24,0 0-14,-1 0-8,7 0 1,-7 0-8,1 0 13,0 7-24,-3-5-6,7 6 28,-6 0-25,-1-6-2,7 13 18,-14-13 1,6 14 7,-8-5-19,0 5-30,0-6 38,0 5-8,0-5 2,0 0 0,-2 3-10,-4-7 1,-4 6 0,-7-5-70,-1 3 0,1-4 0,-1 4-133,1-3 1,5-1 44,0-6 1,1 0 0,-7-2 169,1-4 0,-1-3 0,1-9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4.031"/>
    </inkml:context>
    <inkml:brush xml:id="br0">
      <inkml:brushProperty name="width" value="0.08571" units="cm"/>
      <inkml:brushProperty name="height" value="0.08571" units="cm"/>
    </inkml:brush>
  </inkml:definitions>
  <inkml:trace contextRef="#ctx0" brushRef="#br0">0 53 7569,'0'-12'-206,"0"1"96,0 7 0,8-10 116,3 8 1,-1 0 0,2 6-360,1 0 143,-5 0 210,8 0 0,1 8 0,10 2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1.761"/>
    </inkml:context>
    <inkml:brush xml:id="br0">
      <inkml:brushProperty name="width" value="0.08571" units="cm"/>
      <inkml:brushProperty name="height" value="0.08571" units="cm"/>
    </inkml:brush>
  </inkml:definitions>
  <inkml:trace contextRef="#ctx0" brushRef="#br0">193 70 6786,'0'-18'-340,"0"7"506,0-1 0,0 6 199,0-5 1,-2 7-94,-4-2-225,4 4 0,-6 10 0,8 3-71,0 5 0,2 1 0,2 3 0,2 1-53,-2 2 0,4 1 0,-1-7 0,1 1 13,0-1 1,4 6 0,-5 1 0,1-3-98,0-2 1,0-7 0,-5 0-124,3 1 0,2 3 65,-2 1 219,-4-7 0,6 6 0,-8-7 0</inkml:trace>
  <inkml:trace contextRef="#ctx0" brushRef="#br0" timeOffset="401">71 524 7569,'9'0'-129,"-1"-8"0,-6 6 0,4-4 212,5 4 1,5 2 0,1 0 0,1 0-111,-1 0 1,1 0 0,-1 0 0,1 0 3,-1 0 0,1-1 0,-1-3 0,1-2-6,-1 2 0,0 2 0,1 2 0,-1-2-31,1-4 0,-1 4 1,1-4-114,-1 5 0,-5-1-444,0-4 617,-1 4 0,-1-6 0,-10 0 0,-10-1 0</inkml:trace>
  <inkml:trace contextRef="#ctx0" brushRef="#br0" timeOffset="685">1 157 7569,'17'0'0,"-5"0"-477,-1 0 390,-7 0 1,12 0 0,-5 0 62,5 0 0,1-6 0,3 1 0,1 1-17,2 2 0,7 2 1,-5 0-1,0 0-30,0 0 0,1 0 1,-5 0-1,2 0-185,-2 0 256,-1 0 0,5-8 0,2-2 0</inkml:trace>
  <inkml:trace contextRef="#ctx0" brushRef="#br0" timeOffset="1109">752 87 6619,'-10'8'114,"2"-4"1,8 8-66,0 1 1,-2 1 0,-2-1 0,-1-1 11,1 2 0,2 1 1,2 3 6,0-1 1,0 1 0,0-1 2,0 0 0,0 1 0,0-1-40,0 1 0,2-1 0,2 1-21,1-1 1,1-5-1,-4-2 1,2-1-29,2 1 1,2-6-1,-3 4-64,7-1 0,-2-5 0,1 4 0,3-4-122,1-2 1,3-2-1,-1-2 32,1-2 0,-1-7 0,1 3 1,-3-1 17,-3-1 0,2 6 154,-9-6 0,9 1 0,-4-7 0</inkml:trace>
  <inkml:trace contextRef="#ctx0" brushRef="#br0" timeOffset="1339">647 262 7039,'0'10'-863,"0"-3"846,0-7 133,8 0 1,1 0-1,9 0 1,1 0-136,4 0 0,-1 0 1,7 0-1,0 0 35,-2 0 0,6-2-16,-4-3 0,12 3 0,4-6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5.595"/>
    </inkml:context>
    <inkml:brush xml:id="br0">
      <inkml:brushProperty name="width" value="0.08571" units="cm"/>
      <inkml:brushProperty name="height" value="0.08571" units="cm"/>
    </inkml:brush>
  </inkml:definitions>
  <inkml:trace contextRef="#ctx0" brushRef="#br0">106 245 7569,'11'-6'-1042,"-1"-1"1049,-2-3 1,3-2 46,-5-5-21,0 7 0,2-5-99,-6 13 102,5-14-7,-7 14-19,0-13-12,0 5 0,0-7-27,0-1 30,0 8 0,-2-3 1,-1 5-1,-5-2-5,-2-3 1,4 5 0,-5 0 36,-3 0 0,-1 7 0,-3-5 15,1 4-58,-1 2 19,8 0 0,-5 0-34,13 0 34,-6 0 2,0 8-14,7-7 1,-7 15 0,8-2 9,0 7 1,0-6 0,0 7-1,0 1 1,0 0 17,0 3 0,0 3 1,2-4-1,2 2-14,1 4 1,7 0 0,-6-2-1,-2-3-27,-2-1 0,0-4 0,2 6 0,1-2-3,-1-3 1,-2-3 0,-2-1 0,0-1-64,0 1 1,0-1-1,0 1-108,0-1-14,0-7-30,0-3 234,0 1 0,0-6 0,-8 6 0,-1-8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6.353"/>
    </inkml:context>
    <inkml:brush xml:id="br0">
      <inkml:brushProperty name="width" value="0.08571" units="cm"/>
      <inkml:brushProperty name="height" value="0.08571" units="cm"/>
    </inkml:brush>
  </inkml:definitions>
  <inkml:trace contextRef="#ctx0" brushRef="#br0">0 53 6293,'10'0'91,"6"-6"1,-5 0 0,5 2 0,1 2-8,1 2 0,-1-2 0,3-1-13,3-3-12,-4 0-204,14 6 195,-6 0-10,8 0 0,0 0-261,8 0 124,-6 0-11,5 0 107,-7 0-377,8 0 179,-6 0 199,6-8 0,-8 6 0,0-5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11.227"/>
    </inkml:context>
    <inkml:brush xml:id="br0">
      <inkml:brushProperty name="width" value="0.08571" units="cm"/>
      <inkml:brushProperty name="height" value="0.08571" units="cm"/>
    </inkml:brush>
  </inkml:definitions>
  <inkml:trace contextRef="#ctx0" brushRef="#br0">626 337 6695,'9'-8'-618,"-2"-1"999,-7 3-186,0 5-121,0-7-11,0 8-14,0-7 0,0 6 6,0-7 17,0 8 415,0 0-245,0-7-18,0 5-60,0-5 2,0 7-632,0 0 454,0 7 0,-2 2 1,-1 7 10,-3 0 1,1-5-1,5 0 12,0 1 0,0 3 0,0 1 0,0 0 21,0 0 0,0 0 1,0 0-1,0 0-31,0 0 1,0 0 0,0 0 16,0 0 1,0 0 0,0 0 9,0 0 1,0 0-1,0 0-18,0 0 0,0 0-152,0 0 1,0 0-139,0 0 0,0-5-212,0 0-24,0-8 516,0 4 0,7-7 0,2 0 0</inkml:trace>
  <inkml:trace contextRef="#ctx0" brushRef="#br0" timeOffset="916">17 321 8325,'-9'0'-1960,"2"0"2020,7-7 0,1 6 1,3-7 9,1 1 1,2 6-25,-1-5 1,-3 4 0,8 2-9,2 0 1,-5-1 0,3-3-31,2-1 0,1-1 0,2 6 0,0 0 21,0 0 0,0 0 0,0 0 4,0 0 0,5 0 0,1 0 0,-3 0-5,-1 0 0,4 0 0,1 0 0,0 0-19,0 0 1,4-1-1,-4-3 1,0-1-7,0 1 0,1 2 0,-5 2 1,4 0 7,2 0 0,-5 0 0,1 0 71,-3 0-73,5 0 1,-5-5 0,3 0 0,-3 1 12,-2 2 0,0 2 0,0 0 0,0 0 30,0 0 1,0-5 0,0 0-29,0 1 1,-5 2-1,0 2 1,0-2-17,-3-3 0,7 3 0,-5-3-18,5 3 0,-5 2 14,1 0 1,-6 0-257,6 0-236,-7 0 45,3 0 256,-7 0 0,-7 0 187,-4 0 0,-3 0 0,-2 0 0</inkml:trace>
  <inkml:trace contextRef="#ctx0" brushRef="#br0" timeOffset="2019">835 1 6066,'8'0'92,"1"5"0,-5 2-36,1 2 1,1 2-24,-6 5 0,1 0 0,3 0 0,1 0-22,-1 0 0,-2-5 1,-1-1-1,3 3 5,1 1 0,1 7 0,-5 1 1,3-3-24,1-1 0,1 0 0,-6 2 1,0 1 63,0-1 1,1 3-1,3-2 1,1-1-13,-1-2 1,-2-2-1,-2 1 1,0 3 3,0 1 0,0 1 0,0-6-15,0 0 0,2 0 1,1 0-34,2 0 1,1-5-1,-4-2-64,3-2 66,-3 5-15,12-3 1,-12 2 2,3-1-6,-3-6 0,-4 3-85,-3-7 86,3 7 1,-5-5 0,7 7 7,0-4 21,0-3 68,0 12 1,0-10 38,0 7-48,0-8 146,0 4-186,0-7 0,0-1-2,0-5 1,0 3-2,0-8 0,0 6-42,0-6 0,0 0 1,2-5-11,3 0 1,-3 5 0,3 1-44,-3-3 1,0 6 0,1 0 31,3 0 0,1 0 0,-4-6 18,3 3 1,4 4-1,-3-3 1,1 0 2,-1 1 1,5 4 0,-3-3-1,2 2 16,-1-1 1,-1-1-1,4 3 1,-3-1-5,3 2 1,-4 1-1,2 2 13,1 0 0,2 0 1,2 0-1,0 0 1,0 0 1,-5 0 0,0 0 0,1 0-3,2 0 0,3 0 0,-1 0-4,0 0 1,0 0 0,0 0 2,0 0 0,-6 0 0,-1 2 0,0 1-4,0 2 1,-4 6-1,4-4 1,0 0 6,0 1 0,-3 4 0,2-1 25,0 3 0,-3-3 0,-5-1 2,0 3 1,0 1-1,0 2-29,0 0 1,2-5 0,1 0-133,3 1 0,-1-3-46,-5 2 0,0-6-148,0 6 0,2-8 313,3 3 0,4-12 0,7-3 0</inkml:trace>
  <inkml:trace contextRef="#ctx0" brushRef="#br0" timeOffset="2920">1684 578 8325,'16'0'-136,"0"-5"0,0-1-703,1 3 1,-1 1 694,0 2 1,0 0 240,0 0 1,0 0-36,0 0 0,-6 0 1,-1-2-1,0-1-20,0-3 0,-3 1 0,4 5-45,3 0 0,1-5-12,2-1 1,-7-1 38,-4 2 1,-3 1 9,-2-6 1,0 4 16,0-5 1,0 6-49,0-6 0,-2 8 0,-3-4-13,-6 0 0,2 5 1,-1-3 1,-3 3 0,4 2 1,-1 0 6,-3 0 1,-1 0 0,-2 0 3,0 0 0,0 0-10,0 0 0,1 2 1,3 1-1,1 2-4,-1-1 1,3 3-1,-2 0 15,-1 2 0,3-4 0,-2 4 13,-1-1 1,-1 4 0,1-3 0,3 2 2,2-1 0,-4-4 0,4 3 1,0-1 23,0 1 0,1-3 1,4 3-1,-1 0 22,-2-1 1,-1 3-15,6 5 0,0 0 19,0 0 0,0-5-6,0 0 1,6-1-2,-1 6 0,7-5-34,-1 0 0,-2-8 1,0 4-1,0-1 6,0-1 0,-4 0 1,6-3 38,1 4 1,2-5 5,2 5 0,0-5 0,1-1 3,-1 0 0,0 0 0,0 0-10,0 0 0,0 0 1,0 0-82,0 0 1,0 0-1,0 0 1,0 0-12,0 0 1,-5 0 0,-1-1 28,3-5 1,-4 5 74,1-5-61,1 4-310,-2 2 88,-2 0 1,-5 0-1,1-1 197,3-5 0,-1 5 0,-5-7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5:19.534"/>
    </inkml:context>
    <inkml:brush xml:id="br0">
      <inkml:brushProperty name="width" value="0.08571" units="cm"/>
      <inkml:brushProperty name="height" value="0.08571" units="cm"/>
    </inkml:brush>
  </inkml:definitions>
  <inkml:trace contextRef="#ctx0" brushRef="#br0">32 497 7158,'7'16'97,"-5"0"1,5 2-1,-1 2-36,-1 1 0,0 6 0,-3-4 1,2 2-81,1 4 1,0-5 0,-5 3 0,2 0-41,4-2 0,-5 3 0,5-4 0,-5-1-1,-1 0 1,6-2 0,-1-5 0,-1 0 8,-3 0 0,-1 0 0,0 0-53,0 0 0,0-5-130,0 0 1,-1-8 233,-5 3 0,-3-4 0,-7-2 0</inkml:trace>
  <inkml:trace contextRef="#ctx0" brushRef="#br0" timeOffset="459">0 513 8074,'0'-16'-140,"2"2"0,2 2 1,3 3-1,2 2-14,3 3 1,-3-3 0,2 2 0,1 1 200,2 2 0,4 2 0,2 0 0,1 0 32,-1 0 0,-1 0 0,1 0 0,1 0-28,-1 0 1,0 2 0,-1 2-1,4 3-18,2 2 1,-5-4 0,1 4-1,-3 0-20,-2 0 1,5-4 0,1 6-1,-4 1-69,-6 2 0,2-3 0,-5 0 0,2 1 53,0 2 0,-6 1 0,4-3 0,-2-1-13,-3 1 0,-3 3 1,-1 1 27,0 0 0,-1-6 0,-5-1 34,-4-2 1,1 1-1,-2-5 1,-1 2 6,-3-1 1,-1-2 0,0-2-39,0 0 0,0 0 1,0 0-1,0 0-68,0 0 0,-5 0 1,-1 0-1,3 0 8,1 0 1,2 0-1,0 0 1,0 0-584,0 0 1,0 0 50,0 0 577,7 0 0,2-7 0,7-2 0</inkml:trace>
  <inkml:trace contextRef="#ctx0" brushRef="#br0" timeOffset="931">706 497 8189,'9'0'-980,"0"0"951,-4 0 1,2 2 0,6 2 51,-3 1 1,1 2 0,5-3 13,0 1 0,-5 8 1,-1-5-1,1 3-67,-2 0 0,5-1 0,-5 7 48,0-1 0,0 0 0,-6 0 17,3 0 1,-1-6 49,-5 1 73,0 0-59,0-2 0,0-4 0,0-10-71,0-6 0,0 2 1,0-2-1,0-1-10,0-2 0,0 3 0,0 0 0,0-1 0,0-2 0,0 3 0,2 0-172,3-1 1,4-1 0,5 1 0,-1 3-119,-2 2 1,-1 1-1,6 6-64,0 0 0,6 0 336,-1 0 0,1 0 0,-6 0 0</inkml:trace>
  <inkml:trace contextRef="#ctx0" brushRef="#br0" timeOffset="1363">1443 513 6247,'-1'-9'249,"-5"4"1,3 3-157,-8 2 1,0 6 0,-3 1 0,2 2-63,1 3 0,2-3 0,-3 2 1,1 1-4,-2 2 1,4 3-1,1-1 1,0 0 8,5 0 1,-4-6-1,1 1-50,3 1 1,3 1 54,5-2 1,6-4-71,10-7 0,2 0 0,4 0 0,-6-2-8,-3-3 1,-2 3 0,0-5 0,0 0 0,0-4 0,0 2 1,1-2-1,-1 1 19,0 1 0,-2-6 0,-2 5-68,-1-4 0,-7-3 26,1 1 0,-10 6 1,-6 1-1,-3 2-4,-2 3 1,-6 2 0,1 2 0,-1 0-59,-1 0 0,5 0 1,-3 0-1,3 0 11,2 0 1,6 0 108,-1 0 0,7 8 0,-3 0 0</inkml:trace>
  <inkml:trace contextRef="#ctx0" brushRef="#br0" timeOffset="1777">2181 465 7871,'0'-9'-842,"-5"0"1,-2 6 917,-2-2 1,-2-1 0,-5 6 0,0 0-26,0 0 0,-2 0 0,-2 2 0,-1 2-9,1 1 1,-3 2-1,2-3 1,0 3 80,-3 2 1,12-4 0,-4 4 0,3 0 43,4 0 1,-3 1-37,7 6 1,-1 0-46,6 0 0,2 0 0,3-1-48,6-5 1,3-2 0,2-8 0,0 0-71,0 0 1,2 0 0,2 0 0,1 0-116,-1 0 0,3 0 0,-2 0-462,-1 0 446,-2 0 1,-2-6-1,0-1-181,0-2 344,0-2 0,0-12 0,0-2 0</inkml:trace>
  <inkml:trace contextRef="#ctx0" brushRef="#br0" timeOffset="2168">2101 0 8249,'0'11'-709,"0"0"0,2-6 655,3 6 1,-3-1 0,3 6 84,-3 0 0,3 0 1,1 0-1,-3 2 162,-1 4 0,3-5 1,1 7-1,-3-3-51,-1 0 0,3 3 0,1-5 0,-3 3-25,-1-3 1,-2 4 0,2-1 0,1-1-56,3 2 0,-1-5 0,-5 3 0,0-3-172,0-2 1,0 0-1,0 0-40,0 0 0,2-5-553,3 0-229,-3-1 932,5-1 0,0-2 0,2-7 0</inkml:trace>
  <inkml:trace contextRef="#ctx0" brushRef="#br0" timeOffset="2726">2518 417 7067,'-9'7'124,"2"-3"1,7 7 81,0 1 0,0 2 0,0 2-70,0 0 0,0-5 0,0 0 22,0 1 1,0 2 30,0 2 1,7-1-353,4-5 0,3 3 83,2-8 0,-5 1 1,-1-6-1,3 0 1,1 0 20,2 0 0,-5-2 1,-1-2-1,3-1-55,1 1 1,-3-5-1,-1 0 1,3-1 27,1-1 1,-3 2 0,0-3 60,1 1 0,-3 2 1,0-3 45,-2 1 1,0 7 0,-3-3-57,1 0 186,0 5 1,-6-5-60,-5 7 1,4 2 0,-5 2-42,0 1 1,5 7 0,-3-1-17,3 3 1,2-3-1,0 0-154,0 1 0,6 2 0,1 1 0,2-3-175,3-1 1,2-2 0,2 3-541,0-1 834,0-7 0,8 3 0,1-7 0</inkml:trace>
  <inkml:trace contextRef="#ctx0" brushRef="#br0" timeOffset="3101">3239 433 8249,'0'-11'-379,"0"1"1,0 4-1,-1-2 355,-5 0 1,3 1 163,-8 2 1,6 3 0,-6-3-7,-2 3 1,5 9 0,-1 4-11,2 3 1,-4 2-1,4 0-59,-2 0 0,0 0 0,-2 0 0,6 0 0,3 0 1,-3 0-1,-1 0-91,3 0 0,1-5 1,4-2-1,1 0 27,3 0 1,6 0-1,-1 1-44,3-4 0,2 1 0,0-2 1,2-1-84,3-2 0,-3-2 1,5 0-1,-1 0-44,-1 0 0,1 0 1,-5 0-1,1-2-31,-2-3 1,4 1 0,-10-7 0,3-1 33,-2-2 0,1-3 0,-7 1 167,-1 0 0,5-7 0,0-2 0</inkml:trace>
  <inkml:trace contextRef="#ctx0" brushRef="#br0" timeOffset="3426">3512 129 8249,'0'-9'-1358,"0"-6"1469,0 14 1,0 1-1,0 10 124,0 5 0,0 1 1,0 0-1,0 0-116,0 0 1,0 5 0,0 2 0,2 0-112,3 1 1,-3 2-1,3-4 1,-3-1-54,-2 2 0,0-5 0,0 5 0,0-1 16,0-1 1,0 0 0,0-5-51,0 0 1,0 0 0,0 0-226,0 0 1,0 0-503,0 1-8,0-9 814,-7 0 0,-2-8 0,-7-8 0,0 0 0</inkml:trace>
  <inkml:trace contextRef="#ctx0" brushRef="#br0" timeOffset="3829">3384 449 7835,'0'-10'-940,"0"-1"1,0 5 1331,0-4 1,0 4-86,0-4 1,0 4-94,0-4 1,1 6 0,3-3-136,1 0 0,8 5 1,-2-3-42,3 3 0,0 0 0,-2-1 0,-1-3 3,2 3 1,1 1 0,2 2 0,0 0-3,0 0 1,0 0 0,2 0 5,3 0 1,2 0 0,4 0-71,-5 0 1,-5 0-53,-1 0 0,0 0 1,0 0-10,0 0 0,-5 0 0,0 0-270,1 0-129,-5 0-238,1 0 194,-8 0 529,-8 0 0,7 0 0,-6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6.841"/>
    </inkml:context>
    <inkml:brush xml:id="br0">
      <inkml:brushProperty name="width" value="0.08571" units="cm"/>
      <inkml:brushProperty name="height" value="0.08571" units="cm"/>
    </inkml:brush>
  </inkml:definitions>
  <inkml:trace contextRef="#ctx0" brushRef="#br0">210 18 7569,'-11'0'-391,"-1"0"-251,-2 0 634,-1 0 1,3 5 0,1 1 0,-3-2 0,-2 0 31,-1 2 1,0 2 0,1 5 0,2-1-7,3 1 1,5-3 0,-4 2 0,3 1-28,3 3 0,2-4 1,2-1-4,0 3 1,2-1 0,3 1 0,7-4 15,4-3 0,1-1 0,1-6-10,-1 0 1,6 0-1,3 0 1,-1 0-1,0-2-10,-4-4 1,5 3 0,-1-9 6,2-2 6,-6-1 59,5-3-57,-9 1 0,-7-1-3,-3 1 12,-7 0 0,0 5 1,0 0-1,-1 1 1,-5-1-3,-6 0-6,-3 8 0,-3-9 1,1 7-1,-1 2-3,1 2 1,-7 2 0,1 0-1,2 0-78,1 0 1,3 6 0,-1 2-104,1 1 1,7 3 183,4 6 0,4-1 0,2 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7.317"/>
    </inkml:context>
    <inkml:brush xml:id="br0">
      <inkml:brushProperty name="width" value="0.08571" units="cm"/>
      <inkml:brushProperty name="height" value="0.08571" units="cm"/>
    </inkml:brush>
  </inkml:definitions>
  <inkml:trace contextRef="#ctx0" brushRef="#br0">70 1 7472,'-18'0'-769,"1"0"853,7 0 0,2 0-161,8 0 130,-7 0 44,5 0 1,-6 2-85,8 3 0,2 5-49,4 8 1,-2-1 0,7 0 28,3 1 1,-4-8 0,1-3 11,3 1 0,1-6 1,3 6-1,-1-2-22,1-1 1,-1 1 0,1-6-60,-1 0 78,1 0 1,-1 0-42,1 0 1,-1-7-13,0-5 8,1 4 36,-8-7 1,3 11-10,-7-8 1,0 8 6,2-11-11,-6 5 96,5 0-42,-7-5 0,0 11 1,-2-6 132,-3 2 1,-5 3-99,-8 5 0,9 2 0,3 3-154,4 7 122,2 4-11,0-7 0,0 7-30,0-5 1,0 5 0,2 1-245,4 1 0,3-8 1,9-3-79,-1 1 0,1-6 326,-1 4 0,1-4 0,-1-2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7.746"/>
    </inkml:context>
    <inkml:brush xml:id="br0">
      <inkml:brushProperty name="width" value="0.08571" units="cm"/>
      <inkml:brushProperty name="height" value="0.08571" units="cm"/>
    </inkml:brush>
  </inkml:definitions>
  <inkml:trace contextRef="#ctx0" brushRef="#br0">1 18 6503,'11'1'522,"-1"5"-493,-2 6 0,0-2 0,-5 1 0,3 3-33,-2 1 1,-2-3-1,-2 0-123,0 1 177,0 3-142,0-7 0,0 7 100,0-14 11,0 13-111,0-13 102,0 6-33,0 0 26,0-6-41,0 6 35,0-8 95,0 0-87,8-8 0,2-2 0,5-7 0,-1-1-1,-3 1 0,1-1 0,5 3 10,1 3 0,-1-3 1,1 3-1,-1-2 3,1 3 1,-1-3 0,1 8 0,-3 1-13,-3-3 0,3 6 0,-3-4 0,4 4-7,1 2 0,0 0 0,1 0 5,-1 0-3,1 0 1,-1 0 0,1 2-1,-1 4 0,-7 4 0,-4 7 1,-2-2-58,1-3 1,-3 4-1,4-5 1,-4 5-93,-2 1 1,0 1 0,0-1-236,0 1 384,0-9 0,0 7 0,8-6 0,2 7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8.333"/>
    </inkml:context>
    <inkml:brush xml:id="br0">
      <inkml:brushProperty name="width" value="0.08571" units="cm"/>
      <inkml:brushProperty name="height" value="0.08571" units="cm"/>
    </inkml:brush>
  </inkml:definitions>
  <inkml:trace contextRef="#ctx0" brushRef="#br0">350 455 6378,'-18'-10'-8,"1"-3"1,-1 7 270,1 2-230,-1 2 0,1 2 0,-1 0 1,1 0 15,-1 0 1,-5 0 0,0 0 0,1 2-26,3 4 0,2 2 0,-1 5 0,1-1-27,-1 1 0,3 3 1,3 1-1,6 1-13,4-1 1,2 1 0,0-1-30,0 1 1,8-1 0,4 1 16,3-1 0,3-7 1,-1-4-1,1-4 16,-1-2 0,1 0 0,-1 0 0,0 0-7,1 0 1,-1-2 0,1-4 0,-1-4 15,1 0 0,-3-5 0,-1 1 0,-2-5 14,1-4 0,-5-1 1,-2 5-1,-2-2-7,1-3 1,-3-5 0,4 4-1,-4 0 5,-2-1 0,0-5 0,-2 4 10,-4 0-17,4 2 1,-7 2 0,5-3 6,-2-1 80,-8 6-83,12-4-4,-5 7 0,1 1 1,0-1-1,2 1 1,0-1-5,-1 1 0,3 5 16,-4 1 0,4 7 13,2-4 1,0 10 0,0 4 0,0 7 47,0 9 1,6-1 0,1 8 0,1 0 6,0-2 0,0 6 1,-3-4-1,5 2-33,0-1 1,0 1 0,-7-6 0,5 0-51,2 0 1,-4 4-1,3-5 1,1-3-131,0-2 0,-4 5 0,3-1 0,1-2-620,0-1 751,-6-3 0,11 1 0,-5-1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25.257"/>
    </inkml:context>
    <inkml:brush xml:id="br0">
      <inkml:brushProperty name="width" value="0.08571" units="cm"/>
      <inkml:brushProperty name="height" value="0.08571" units="cm"/>
    </inkml:brush>
  </inkml:definitions>
  <inkml:trace contextRef="#ctx0" brushRef="#br0">105 263 6392,'0'9'369,"2"-1"-166,4-8-124,-4 0-17,13 0-45,-13 0 1,14 0 87,-5 0 0,5-8-43,1 6-3,-7-5-126,5-1-34,-13 6 36,14-6 0,-12 0 59,7-3 0,-5-3 34,6 3-18,-8-5-2,4 14 1,-8-8 0,-2 7 0,-4-3 0,-6 2 0,-3 2 23,-3 2 0,6 0 0,1 0-13,-3 0-146,-1 0 138,-3 0-3,1 0-1,-1 0-16,9 0 13,-7 0-16,6 8 162,-7-6 0,7 5-144,-5 1 3,13 2-1,-14 7 19,14-7 1,-7 5 0,5-3 157,-2 4-164,0 1 1,8 1 0,4-1-10,5 1 0,3-1 0,2-2 0,-1-1-53,5-2 0,1-3 0,-4 3 0,3-6-50,3-4-161,-4 6 113,7-6-1,-1 5 92,-6-7-270,7 0 120,-9 0 1,0 0-25,1 0 1,-1-7 76,1 5 145,-1-14 0,1 6 0,-1-7 0</inkml:trace>
  <inkml:trace contextRef="#ctx0" brushRef="#br0" timeOffset="468">559 210 6060,'8'-9'326,"-6"1"1,7 8-1,-3 0 1,6 0 0,3-2-541,3-4 1,1 4 214,4-4 0,-9 4 62,4 2 0,-5 0-50,5 0 1,-7 0 0,1 0-1,0 2-55,-3 4 1,5-2-53,-8 8 109,7-9 0,-11 13 1,12-12-132,-8 8 132,7-9-4,-11 13-18,14-6 18,-14 7-202,13-7-36,-13 5 210,6-5 24,-8 0-35,0 5 0,0-11-54,0 8 14,0-8 149,0 3 0,-2-7 0,-4 0 0,-4-2 103,1-3 1,-7 1 0,6-8-81,1-1 1,1-3 0,8-1 52,0-1-220,0 1 0,8-1 0,3 3 0,5 1 1,1 4-1,1 1 0,-1 1-644,1 0 563,7 2 1,-6 4 39,5-3 0,-5 3-253,-2-4 356,1 4 0,-1 2 0,1 0 0</inkml:trace>
  <inkml:trace contextRef="#ctx0" brushRef="#br0" timeOffset="911">1205 175 6741,'8'-9'77,"-4"1"1,7 8-15,3 0 0,2 0 0,1 0 0,0 0-30,1 0 1,-1 0-1,1 0 1,1 0-18,5 0 0,-5 6 0,4 1 19,-3 3 1,-3 0-1,-1 3 31,-5-1-72,5 0 37,-7-3-16,1 7 15,-2-6-234,0-1 0,-6 7 198,5-6 10,-7 7-23,0-7 21,0 5-28,0-13-8,-7 14 23,-3-14 4,0 13-7,-5-13 5,5 6-3,-7-8 3,7 8 46,-6-6 33,7 5-73,-1-7-1,-6 0 6,14 0 1,-5-7 0,7-5 0,0-4 23,0-1 72,7 0-86,-5 7-5,14-6 10,-6 7-168,7-9 157,1 1 1,-1-1-190,0 1 1,1 7 168,-1 2 4,1 0-21,-1 7 17,-7-7-42,6 8-151,-15 0-120,15 0 144,-14 0 183,6 0 0,-1 8 0,3 1 0</inkml:trace>
  <inkml:trace contextRef="#ctx0" brushRef="#br0" timeOffset="1857">1939 228 7317,'-16'2'102,"4"3"-96,-3 5 1,13 8-1,-4-1-14,4 1 5,2-9 1,0 7 0,0-5 33,0 5-185,8 1 103,-6 1 0,13-6 0,-3-3-25,4-1 75,1-2-24,1-6-18,-1 0 23,0 0 3,1 0 123,-1 0-123,1 0 2,-1 0 0,1-8 169,-1 6-165,-7-13 17,5 13-11,-5-14 156,0 6-144,-2 1 20,-1-7-25,-5 14 15,6-13 4,0 13 9,-6-14-41,6 7 0,-8-3 1,0 0-1,0-1 0,0-3 1,-2 1 10,-4 3 0,2-4 1,-6 5-1,1-3-5,-1 3-51,-2-5 56,2 14-5,-13-13 3,19 13 4,-27-6-5,20 8 1,-15 0-1,9 0 1,-1 0-1,1 0 1,0 0-24,-1 0 1,6 0-1,3 2-30,1 4 0,2-2 41,6 7 1,0-5 0,0 6 1,8-8-5,4 1 0,3-3 0,3-4 32,-1-3 1,0 1 0,-1-8-14,-4-2 1,1 5-1,-7-3 36,-2-1 1,0 3 0,0-2-35,2-1 1,-3 5-1,-6 0 1,-5 2 5,-2 0 0,-2-5 0,-5 5 1,-1 2 20,1 2 0,0-4 0,-1 1 0,1 1 12,-1 2 0,1 2 1,-1 0-14,1 0 1,1 2-44,5 3 0,3-1-11,8 8 1,2-6 0,4 3 0,5-1 15,5-4 1,1-2-1,3-2 1,1 0-1,2 0 0,2 0 0,-1 0 1,3-2 46,0-4 0,0 4 1,-5-5-1,1 1 2,-2 0 0,4 0 0,-1 4 1,-3-2 4,-1-1 0,-3-1 1,0 6-1,1 0-32,-1 0 0,1 0 0,-1 0 1,1 0 1,-7 0-11,1 0 0,-2 2-17,1 3 1,-3 5 0,-8 8 10,0-1 1,0 1 0,0-1 0,0 0 1,0 1 1,0-1-1,0 1 1,2-1 1,4 1 0,-4-7 1,4 1-223,-4 2 0,5 1 46,5 3 1,2-7-1,-1-1-195,-1-2 1,-1-2 368,7-6 0,-1 0 0,1 0 0,-1 0 0</inkml:trace>
  <inkml:trace contextRef="#ctx0" brushRef="#br0" timeOffset="2318">2952 88 7569,'0'-10'-1207,"7"-5"1035,-5 13 378,6-14-142,-8 14 1,0-7 51,0 3 1,0 2 39,0-8-92,0 8-12,0-3-79,-8 7 77,6 0-27,-13 0 0,5 0 39,-7 0-3,-1 0-104,1 0 87,7 7-13,-6-5-142,15 6 139,-15 0 4,6 2-8,1-1-120,1 7 111,8-6-27,-8-1 0,6 7 0,-4-5 0,4 5-1,2 1 1,2-5 0,4 0 6,6 1 1,3-5-1,3-2 1,-1-2 6,1 2 1,-1-5 0,1 5 0,-1-4 17,1-2 1,-1 0-1,0 2 24,1 4 0,-1-4 0,1 6-9,-1-1 1,-5-3-27,0 8 0,-7-6-32,7 5 1,-8 1 6,2 6 1,-10-7 0,-4-1-36,-2-2 0,-1-1 0,-7-3 0,1 2 0,-1-2-11,1-2 1,-1 0 0,1 2-125,0 2 0,-1-1 189,1-5 0,7-7 0,2-3 0</inkml:trace>
  <inkml:trace contextRef="#ctx0" brushRef="#br0" timeOffset="2727">3004 158 7463,'0'-12'-585,"0"1"593,0 7 4,0-4 65,0 8 1,-2 0-75,-4 0 1,2 2-1,-7 4-1,-3 5 0,-1 3 1,-1 0-1,2-3 1,3 3 0,-1-5 1,-5 3-1,-3 2 22,-3 1 1,4 3-1,-5-1 1,5 1 6,1-1 0,1 1 0,0-1 0,-1 0 41,1 1 1,-1-1 0,1 1-36,-1-1 1,8 1 0,3-3 0,1-1-17,0-2 1,-2-7 0,4 7 42,-1 2-540,-1-7-263,6 1 738,0-8 0,0-8 0,0-1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29.939"/>
    </inkml:context>
    <inkml:brush xml:id="br0">
      <inkml:brushProperty name="width" value="0.08571" units="cm"/>
      <inkml:brushProperty name="height" value="0.08571" units="cm"/>
    </inkml:brush>
  </inkml:definitions>
  <inkml:trace contextRef="#ctx0" brushRef="#br0">35 70 7569,'10'-7'-644,"-2"5"0,-8-8 559,0 4 162,0 4-23,0-5 1,0 5 176,0-4-178,0 4 1,-2-6-67,-4 8 1,2 0 0,-5 2 29,1 4 1,2-2 0,6 7 29,0 3 0,-6 1 0,0 3-26,2-1 0,2-5 0,2 0 0,2-1-17,4-1 0,-4 6 0,6-7 1,-2 3-51,0 0 0,7-9-11,-1 3 0,3 2 28,3-2 0,-3-2 1,-1-8 13,-2-2 1,-3-8 0,5 5 0,-4-3 13,-3 0 0,1 3 0,-4-5 1,2 3-12,-2-3 1,5-2 60,3-1 0,-2 1 1,1 5-8,3 5 1,-1 2 0,1 0-1,-2-2-3,1 2 1,3 3 0,1 1 0,1 0-23,-1 0 0,-5 0 0,0 0 0,1 0-15,3 0 0,-1 1 0,-1 3-14,-3 2 0,-5 6 0,4-4 11,-2 1 1,-3 3-7,-5 5 0,0 1 1,-1-3-29,-5-3 0,2 2 0,-6-7-69,2 3 1,1-6-42,1 2 123,4-4 1,-6-4 0,8-4 11,0-6 1,0-3-1,2-1 1,4 3 17,5 1 0,-1 0 1,2-3-1,-1 1 2,-1 3 0,6 1 0,-5-4 1,5 5 5,1 1 1,1 0 0,-1 4 11,1-2 0,-1 1 1,1 5 5,-1 0 1,1 0-1,-1 0-26,1 0 1,-7 5 0,-1 3 0,0 0-14,-1 0 1,-5 5 0,2-1-41,-4 3 0,-2 3 0,0-1-68,0 1 0,-2-3 0,-4-1-57,-6-2 0,-3-3 170,-2 3 0,-9 3 0,-1-5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0.131"/>
    </inkml:context>
    <inkml:brush xml:id="br0">
      <inkml:brushProperty name="width" value="0.08571" units="cm"/>
      <inkml:brushProperty name="height" value="0.08571" units="cm"/>
    </inkml:brush>
  </inkml:definitions>
  <inkml:trace contextRef="#ctx0" brushRef="#br0">1 53 7381,'9'-12'-564,"-3"1"564,4 7 0,-8-4 0,6 0-218,-8 6 27,0-5 1,7 7-15,5 0 151,-4 0 54,7 0 0,-5 7 0,0-5 0,5 6 0,-5 0 0,7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2.358"/>
    </inkml:context>
    <inkml:brush xml:id="br0">
      <inkml:brushProperty name="width" value="0.08571" units="cm"/>
      <inkml:brushProperty name="height" value="0.08571" units="cm"/>
    </inkml:brush>
  </inkml:definitions>
  <inkml:trace contextRef="#ctx0" brushRef="#br0">1 689 6617,'0'-17'23,"0"-1"1,7 8 0,5 3 17,4-1 1,1 6 0,0-4-1,1 4-29,-1 2 1,1 0 0,-1 0-1,1 0-28,-1 0 1,1 0 0,-1 0-1,1 0-12,-1 0 0,1 0 0,-1 2 1,1 2 3,-1 2 0,0 5 0,-1-3 0,-2 0-3,-3 0 0,-5 3 1,4-3-1,-1 2-12,1 3 1,-6-3-1,2 2 43,-4 1 0,-2-3 94,0 2-8,0-8 1,-8 1 27,-4-10 1,-3-5 0,-1-8-54,5 1 0,-3-1 1,8 1-1,2 0-42,2-1 1,2 1 0,2-1 0,2 1-19,2-1 1,8 1-1,-3 1 1,5 3-80,1 1 1,7 8-1,-1-4 1,-2 3-51,-1-1 1,-3 0-1,1 6 1,-1 0-29,0 0 1,1 6 0,-1 1 0,1 1 151,-1 0 0,1 6 0,-1-5 0</inkml:trace>
  <inkml:trace contextRef="#ctx0" brushRef="#br0" timeOffset="411">996 637 7495,'-6'-12'-156,"0"0"1,-7 7 0,1-5 258,-3 2 1,-3 2 0,1 6-12,-1 0 1,1 0 0,-1 0 0,1 0-75,-1 0 0,7 8 0,-1 2 1,1 1-99,1 1 1,-4 0 0,8 5-66,3 1 0,1-1 38,2 0 1,2-1 0,3-2 48,7-3 0,4-7 0,1 2 1,0-4 25,1-2 0,-6 0 0,-1-2 1,3-2 74,1-2 1,-3-7-1,0 1 126,1-4 0,-5 5 176,-2-1-115,-4 8-221,-2-3 0,0 8-138,0 5 1,2-2 0,2 8-234,1 1 1,9 3-176,-2 1 537,3-7 0,10 6 0,2-7 0</inkml:trace>
  <inkml:trace contextRef="#ctx0" brushRef="#br0" timeOffset="857">1206 672 7569,'9'-10'-979,"1"2"1129,-4 8 1,-2-6-64,7 0 0,1 3-75,6 8 0,-3-1 1,-1 6-1,-5 0-21,-1-1 0,4-3 1,-6 6-1,-3 1 1,-1-3-1,-2 2-72,0 1 28,0-5 214,0 0-114,0-8 0,0-8 0,2-2-43,4 1 1,-4-7-1,6 6 1,-2-1-46,-1-1 1,7 1-1,-4-5 1,2 2 19,3 3 1,3 5 0,1-6 27,1-1 0,5 5 1,0 2 15,-1 4 1,-3 2-1,-2 0 1,1 0 0,-1 0 7,1 0 0,-1 0 0,1 2 1,-1 2-24,1 2 0,-3 7 1,-1-1-80,-3 4 0,-1 1 0,2 1-162,-6-1 1,-4 0-384,-2 1 616,0-1 0,0 1 0,0-1 0</inkml:trace>
  <inkml:trace contextRef="#ctx0" brushRef="#br0" timeOffset="1380">2201 619 7316,'-10'-17'-537,"-3"5"0,5 2 579,-2 3 0,5-5 0,-7 6 13,-2 2 1,-1-4 0,-3 3 0,1 1-23,-1 2 0,1 2 1,-1 0-1,1 0-29,0 0 1,1 8 0,2 1 0,3 3-2,-3 0 1,6-1 0,3 7-1,3-1-30,2 1 0,0-1 0,0 1-10,0-1 1,2 0 0,3-1 6,7-4 0,-2-5 0,1-5 0,3 2-28,2 2 1,1 0-1,0-6 1,1 0 46,-1 0 0,1-8 14,-1-4 0,-1-3 1,-3-3-1,-3 1 1,0-2-10,0-5 1,-7 3 0,5-8 0,-2 0 13,0 2 0,0-4 0,-6 5 0,0-1 17,0-4 1,0 4-1,0 0 1,0 2 33,0 3 1,0 3 0,-2 3 0,-2 3 99,-2 1 0,0 6-105,6-5 0,-2 7-65,-4-2 1,5 6 67,-5 6 0,-2 3 0,2 9-54,2-1 0,2 3 0,2 1 0,0 4 9,0 2 0,0-3 1,0 3-1,0 0-18,0 0 0,0-5 1,0 1-1,0-4-81,0-1 1,6-1 0,2-1-1,0-3 1,1-1-398,1 2 484,2-7 0,5 9 0,1-6 0</inkml:trace>
  <inkml:trace contextRef="#ctx0" brushRef="#br0" timeOffset="1767">2498 532 7234,'-2'-12'-80,"-4"1"1,2 7 165,-7-2 0,7 6 0,-4 6-60,0 5 0,4 5 0,-5 1 1,1 3 28,4 3 0,2-4 0,2 5-158,0-5 1,0-1 0,2-3 24,4-3 1,-2 1-1,7-7 1,3-2 33,2-2 1,1-2-1,0 0 1,1 0 32,-1 0 0,1-8 0,-1-2 0,1-1 39,-1-1 1,1-1 0,-3-9-1,-1-1 26,-3 2 0,-1 1 1,2 3-1,-6-1-17,-4 1 0,-2-1 1,0 1-67,0-1 0,-8 7 0,-4 1 0,-3 2-77,-3 4 0,1 3 0,-1 1 1,1 0 37,-1 0 1,7 0 0,-1 0-409,-2 0 476,7 7 0,-9 3 0,6 7 0</inkml:trace>
  <inkml:trace contextRef="#ctx0" brushRef="#br0" timeOffset="2501">2882 532 7212,'18'-2'-332,"-1"-4"1,-5 4 0,-1-4 525,3 4 1,-4 2-1,1 2-166,3 4 1,-4-4 0,-1 6-34,-1 0 1,4 1 0,-4 9-26,1-1 0,-5-5 0,2 0 15,-4 1 0,4-3-15,0 1 1,-1-5 6,-5 6 25,0-8-1,0 4 1,-5-10-16,-1-4 0,0 2-10,6-8 1,2 1-1,2-7 50,2 1 0,5 5 1,-3 2-1,2 1 32,3-1 0,-3 6 0,2-4-10,1 1 1,3 3-1,1-6-16,1 2 0,-1 2 0,1 6-38,-1 0 0,0 0 0,1 0 19,-1 0 1,1 2-1,-1 2-63,1 2 1,-1 8 37,1-3 0,-3 5-43,-3 1 0,-2-1 1,-7-3-42,3-1 0,0 0-31,-6 5 121,0-7 1,-2-2 40,-4-8 1,4-2 0,-3-4-28,3-6 0,4-1 0,1-1 0,5 4 26,2 3 0,-4-7 0,5 2 1,3-1-29,1 1 0,3-3 0,-1 5 0,1-2-5,-1 1 0,7 5 0,-1-4 1,-2 2 20,-1 4 1,3-3 0,0 1 0,-1 2 19,-3 2 1,0 2-1,1 2 1,1 2-12,0 2 1,-5 5 0,5-3 0,-5 2-96,-4 3 1,-7-3 0,5 2-66,-2 1 1,3 3 0,-5 1 13,-2 1 1,-4-1-1,-4 1-62,-2-1 1,-5-5 176,5-1 0,-8 1 0,5 5 0</inkml:trace>
  <inkml:trace contextRef="#ctx0" brushRef="#br0" timeOffset="3619">4052 741 7569,'18'-7'-255,"-3"3"132,-3-8 0,2 6 1,-7-5-1,3-3 0,2-1 178,-3-3 0,7 1 0,-6-1 0,1 1-14,1-1 1,-6 1 0,5-1 0,1-1-24,-2-4 0,-1 3 0,-5-5 0,4 2-1,2-1 1,-4-5-1,3 4 1,-1 0-18,-4 0 0,-2-4 0,0 3 0,2 1-36,1 0 1,1 2 0,-6 5 0,-2 1 28,-3-1 1,1 1 0,-6-1 0,0 3-31,1 3 1,-3-3-42,-6 3 0,1-2 57,0 3 0,5 1 4,0 4 0,8 6 75,-1 0 1,1 8 0,0 9 0,-2 1-9,2-1 0,2 1 0,2 1-29,0 4 0,0-3 0,0 5 0,0-2 0,0 1-10,0-3 0,0 4 0,0-1 0,2-1-10,4 2 0,-4-6 0,6 7 0,-3-3-5,1 0 1,6 1-1,-4-7-2,1 0 0,1 1 0,4-1 0,-3 1-14,3-1 0,-4 1 0,1-1 0,3-1-13,1-5 1,3 3 0,1-8 20,4-2 0,-7 3 0,5-1 1,1-2-1,-3-2 7,0-2 1,-1-2 0,-1-2 0,1-4 0,-1-1 0,1-1 0,-3-3 0,1 1-4,1-2 0,-9-1 1,10-3 31,-3 1 0,1-1 32,1 1 1,-7 5 232,-4 1-241,-4 7 0,-4-4 1,-2 10-38,-2 4 0,0 3 1,6 9 9,0-1 1,2-1-1,2-3 1,4-1-53,1 2 0,3-5 1,4 3-1,-3 0 12,-1-3 0,-1 5 0,9-8 0,1 0-13,2 1 1,1-5-1,-7 4 1,1-4 16,-1-2 1,1 0 0,-1 0 0,0-2 36,1-4 1,-3 2 0,-1-5 0,-4-1 38,-2 0 1,3-1 0,-3-7-38,2 1 0,-5-1 1,5 1-6,-2-1 1,-2 1-25,-6-1 0,0 7-98,0-1 54,0 8 0,0-2 1,0 12 49,0 6 1,0 3-1,0 3 1,0-1-11,0 1 0,0 5 0,0 0 1,0 1-4,0 1 0,0-4 1,0 8-1,0 0 39,0-1 0,0 5 1,0-4-1,0 4 12,0 2 1,0 0 0,0 1 0,0 3-34,0 2 1,0 6-1,0-5 160,0 3 0,0-6-74,0 1 1,0-3-214,0-2 174,-8 0-65,6 0 0,-13-2 3,3-4 1,-2-4 15,3-7 0,-5-1 4,4 1 0,-3-7 0,-3-1 1,-1-2-1,-2-4 72,-3-2 1,1-2 0,6-2 0,-1-4-49,1-6 1,-1-5 0,1-4 0,1-5-42,5-1 1,-3-2 0,8-6 0,2-2 38,2-4 0,4 3 1,4-9-1,8-1-146,7-3 0,6-1 0,8-1 0,0 3 42,0 3 0,6 1 0,0 9 0,-3 4-53,-1 0 1,-2 8-1,0 1 1,-2 5-47,-4 2 0,2 1 1,-7 2 169,-3 3 0,6-1 0,0-5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0.552"/>
    </inkml:context>
    <inkml:brush xml:id="br0">
      <inkml:brushProperty name="width" value="0.08571" units="cm"/>
      <inkml:brushProperty name="height" value="0.08571" units="cm"/>
    </inkml:brush>
  </inkml:definitions>
  <inkml:trace contextRef="#ctx0" brushRef="#br0">18 53 7569,'-7'-10'-67,"5"3"95,-6 7 0,8 7 1,0 5-1,0 3-33,0 3 1,0-1-1,0 1 1,0-1-43,0 1 0,0-1 0,0 1 0,2-1-108,4 1 0,-4-1 0,3 1-75,-3-1 1,4 0 0,0 1 229,-2-1 0,6-7 0,-1-2 0,9-8 0</inkml:trace>
  <inkml:trace contextRef="#ctx0" brushRef="#br0" timeOffset="791">211 105 7427,'11'-5'-360,"1"-1"0,-8-2 1,3 4 529,1-2 0,-4 0-131,8 6 1,-6 8 0,3 4 1,-1 3 1,0 3 0,-4-1-1,1 1-34,-1-1 0,4 1 0,-2-1 1,-2 1-38,-2-1 0,0 1 0,2-1-61,1 0 0,1 1-20,-6-1 97,0-7 0,-2-2 10,-4-8 0,5-2 0,-5-4 22,4-6 0,2-3 0,0-3 1,0 1-11,0 0 1,0-1-1,2 1 1,4 1-8,5 4 0,5-1 1,1 5-1,1 0 2,-1 1 1,1 1-1,-1 6 1,0 0-7,1 0 0,-1 0 1,1 0-1,-1 0 0,1 0 1,-1 0-1,1 0 1,-1 0 2,1 0 1,-7 2 0,1 2 24,2 1 0,-5 7 0,1-4 0,-2 2-5,-4 3 0,-1-3 1,1 1-1,2 3 6,-2 2 0,-2 1 1,-2 0-14,0 1 1,0-6-1,0-1 1,0 3-1,2-1-17,4-1 0,-2 2 0,7-7 0,3 1 12,1 0 1,-3-2 0,0-6-29,1 0 1,9 0-1,1 0 1,-2 0-9,-1 0 1,-1 0 0,2-2-1,3-4 1,-3-4 18,-2 1 0,5-7 1,-1 4-1,-2-3 41,-1-3 0,-5 7 0,-1-1 10,-3-1 0,-7-3-4,2-1 0,-4 5-13,-2 0 1,-8 8 0,-3-1-24,-5 3 0,5 2 1,-1 0 55,-2 0 0,7 2-23,1 3 0,4-1 1,2 8-1,0 1-9,0 3 0,0 1 0,0 1 0,0-1-25,0 1 1,2-6-1,2-1 1,3 1-58,3-3 0,0 7 0,3-6 0,-1-1-28,2-3 0,1-4 0,3-2 0,-1 0 4,0 0 1,1 0 0,-1 0-9,1 0 1,-3-2 0,-1-2 0,-4-3-178,-3-3 0,5-2 265,-6-5 0,0-1 0,-6 1 0</inkml:trace>
  <inkml:trace contextRef="#ctx0" brushRef="#br0" timeOffset="1039">647 1 7340,'18'0'-257,"-1"0"0,-1 2 0,-3 1 0,-1 3 351,1-2 0,3-2 0,1-2 0,1 0-32,-1 0 0,3 0 0,1 0 1,2 0-45,-1 0 0,3 0 0,-2 0 0,0 0-116,3 0 1,-7 0-1,4 2 98,-3 4 0,-3-4 0,1 6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9.184"/>
    </inkml:context>
    <inkml:brush xml:id="br0">
      <inkml:brushProperty name="width" value="0.08571" units="cm"/>
      <inkml:brushProperty name="height" value="0.08571" units="cm"/>
    </inkml:brush>
  </inkml:definitions>
  <inkml:trace contextRef="#ctx0" brushRef="#br0">70 71 7569,'0'10'-1265,"0"-3"1175,8-7 0,-4 0 75,7 0 0,-5 6 0,6 0-41,1-2 93,-5-2-40,8-2 0,-14 0 0,13-8 122,-13 6-116,14-13 0,-15 13 169,15-6-1,-14 0-154,6 6-1,-8-6 92,0 1-64,0 5 46,0-6-39,0 0 0,-8 0 4,-4-3 0,-3 3 0,-3 8 59,1 0-80,-1 0-1,1 0 95,-1 0-81,9 0-10,-7 8 8,6-6-6,-7 13 22,7-5-19,3 0 29,-1 5-36,6-5-18,-6 7 1,8 1-1,0-1-37,0 1 1,0-1 0,2-1-1,2-3-57,2-1 0,7-2 1,-1 3-205,3-1 253,3-8-373,-1 3 166,9-7 0,-7 0-53,6 8 16,1-6 272,-7 6 0,14-16 0,-6-2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5:18.317"/>
    </inkml:context>
    <inkml:brush xml:id="br0">
      <inkml:brushProperty name="width" value="0.08571" units="cm"/>
      <inkml:brushProperty name="height" value="0.08571" units="cm"/>
    </inkml:brush>
  </inkml:definitions>
  <inkml:trace contextRef="#ctx0" brushRef="#br0">81 209 6095,'0'-9'227,"0"2"-129,0 7 1,-2 0 159,-3 0-128,3 0 1,-7 0-62,4 0 0,1 0 26,-6 0 1,4 7-9,-4 4 1,6-2 0,-1 2-19,3 1 1,-4 2 0,1 2 11,2 0 1,1 0 0,2 1-48,0-1 1,0 0 0,0 0-1,0 0 25,0 0 1,7 0-4,4 0 0,3 0 0,2-2 0,0-3 1,-5-4-1,-1-5 1,3 1-25,1 3 1,2-1 0,0-5 0,0 0-22,0 0 0,2 0 0,2 0 0,1 0 3,-1 0 0,-3 0 0,-1 0 0,2-2-51,4-3 0,-5 3 0,5-5-137,-4 0 1,-2 3 133,0-7 0,-7 1 1,-2-6 17,0 0 0,-5 5 1,3 0-1,-3-1-35,-2-2 0,0-2 0,0-2 0,0-2-22,0-1 1,0-1 0,0 6 0,2 0-41,3 0 0,-3 0 264,3 0-182,-3 0 79,-2 0 1,-2 7-74,-3 4 1,3 5 30,-3 5 0,1-1 0,0 7 35,-1 1 0,0 2 0,5 2-13,0 0 0,0 0 1,0 0-14,0 0 1,0 0 0,2 0 0,1 1-11,2-1 1,3-6 0,-5 1-1,4 1-5,2 3 0,-5 1 36,1 0 1,-1 0 0,-1 0-13,3 0 1,-1-5 12,-5-1 0,0-4-90,0 4 10,0-6 38,0 3 1,0-14 0,0-4-15,0-3 1,0-2-1,0 0-7,0 0 0,2 0 1,1 0-1,4 0-24,2 0 1,-3 5-1,4 0 1,3 1 2,1 1 1,4 2-1,1 5 1,3-2 13,-3-1 1,-1-1 0,0 6 0,2 0 74,1 0 1,0 0 0,-5 0 0,0 0 135,1 0 0,-1 2 0,0 2 0,0 1-60,0-1 0,-2-1 1,-2 1-1,-1 3-108,2 2 1,-5 0-1,1 3 1,-2-1-38,-3 1 0,-2 3 1,-2 1 68,0 0 1,0 0 0,0 0 79,0 0 0,0-5 0,0-1-21,0 3 1,2-6 0,1 0-20,3 0 1,6-5-1,-1 3-51,3-3 1,-3-2 0,-1 0 0,3-2-15,1-3 1,2 1-1,0-5 1,0 1-110,0-1 0,0 3 0,0-3 0,0 0 0,0 1 0,-5-1 0,0-4 0,1 2-64,2-1 0,-3-2 0,0-2-42,1 0 1,-3 0 0,0 0 128,-2 0 1,0 7 0,-3 2 49,1-1-39,1 7 1,-14-7 0,0 10 227,-1 4 0,-4-3 1,6 8-101,-2 1 0,4-3 0,-4 2 50,2 1 1,1 3 0,6 1 139,0 0 0,2 0-175,4 0 0,2-2 0,9-3-105,-1-6 0,0-3 1,0-2-1,0 0-178,0 0 0,0 0 1,0 0-18,0 0 0,-6-2 0,1-3 82,2-6 0,-6 2 139,-2-2 0,-3-6 0,-2-8 0</inkml:trace>
  <inkml:trace contextRef="#ctx0" brushRef="#br0" timeOffset="461">738 97 8242,'9'0'-779,"0"-5"890,-3-1 1,-3 1 0,8 5-272,1 0 0,-3 0 0,2 0 263,1 0 1,3 0-1,1-2 9,0-3 1,5 3 0,0-5 0,-1 2-78,-2-1 1,0 1 0,1 5 0,3-2 0,-3-3 0,4 3 0,-1-3 0,-1 3-57,2 2 1,-3-5-1,5-1 1,-2 3-55,-3 1 0,5 2 29,1 0 0,-3-5 0,-1-1-6,-4 3 0,-8 1 0,1 2 52,2 0 0,-6 7 0,0 2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41.326"/>
    </inkml:context>
    <inkml:brush xml:id="br0">
      <inkml:brushProperty name="width" value="0.08571" units="cm"/>
      <inkml:brushProperty name="height" value="0.08571" units="cm"/>
    </inkml:brush>
  </inkml:definitions>
  <inkml:trace contextRef="#ctx0" brushRef="#br0">298 559 6528,'-18'-6'134,"1"1"1,5-1-1,0 6-84,-1 0 33,5-8-16,-7 6-1,5-6 1,-8 8 16,9 0-16,-7 0-1,6 0-231,-7 8 220,0-6 1,7 14-130,-6-15-39,7 7 164,-1 0-23,-6 2-134,14 7-21,-13-7 115,13 5 1,-12-5 0,9 8-29,1-1 0,2 0 16,2 1 0,2-1 0,4-1 6,5-4 7,5-5 8,1-7 1,1 0 0,-1 0-47,1 0 39,-1 0-24,0 0 18,1 0 5,-1-7 0,9 5 47,-15-14-51,13 6 3,-15-7-2,9-1 2,-1 1-10,-7 0 8,5-1 150,-13 1-142,6-1 14,0 1 1,-6-7-1,4-1 59,-4-2-47,-2 6-35,0-12 25,0 13-3,0-13 3,0 14 0,0-12 0,0 6 11,0-3-11,0 7 50,0-4-51,0 0 0,0 5 21,0-5-19,0 15-1,0-5 1,0 5-44,0-7 43,0 7 9,0-6-224,0 14 212,0-13-1,0 13-3,0-14 2,0 15-10,0-15 9,0 14-89,0-6 179,0 1-109,0-3 4,0 0 35,0 2-31,0 8 16,0 0 0,0 8-3,0 4 0,0 3 0,0 3 0,0-1-6,0 1 1,0-1 0,0 1 27,0-1 0,2 1 0,1-1 0,3 0 2,-2 1 0,-2-1 0,0 1 1,2-1-2,2 1 0,-1-1 1,-5 1-1,0-1 0,0 1 1,6-1 0,0 3 0,-2 1-7,-2 2 0,-2 0 1,0-5-1,2-1-6,4 1 1,-4-1-1,3 1 1,-3-1 15,-2 1 0,2-3 0,2-1 0,2-3 59,-2 3 1,6 2-29,1 1 0,-1-1 0,2-3-41,1-1 0,-5-6-407,-2 5-89,4-7 473,-9 4 0,-8-16 0,-13-2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9.585"/>
    </inkml:context>
    <inkml:brush xml:id="br0">
      <inkml:brushProperty name="width" value="0.08571" units="cm"/>
      <inkml:brushProperty name="height" value="0.08571" units="cm"/>
    </inkml:brush>
  </inkml:definitions>
  <inkml:trace contextRef="#ctx0" brushRef="#br0">210 279 7352,'-17'0'-834,"7"0"839,-5 0 1,5 0 0,-7 0 0,-1 0 0,1 0 195,-1 0 9,9 8-129,-7-6-30,6 14 1,1-12 0,1 7 0,2 3 171,0 1-100,0-5-49,-1 6 1,5-7 14,-6 9-104,8-1 0,0 1 0,0-1-50,0 1 97,0-1 1,6-5 0,1-1-1,3 1-167,4-2 153,1 5 22,3-13-214,-1 14 0,1-14 151,-1 5 35,8-7-65,-5 0 54,5 0-66,-8 0-555,9 0 268,-7 0 130,6 0-29,-7-7 251,7-3 0,-6-8 0,7 1 0</inkml:trace>
  <inkml:trace contextRef="#ctx0" brushRef="#br0" timeOffset="329">647 0 7569,'10'0'-591,"-2"0"575,-8 0 59,0 0 0,0 8 0,0 3 1,1 5-1,3 1 89,2 1 1,0-1 0,-6 3-135,0 3 35,0-4 1,0 9 0,2-7-189,4 2 234,-4 1-18,5 1-323,-7-6 130,0 6 19,0-7-222,8-1 167,-6 1-35,6-1 191,-8-7-345,0 5 153,0-5 204,0 0 0,0 5 0,8-13 0,1 6 0</inkml:trace>
  <inkml:trace contextRef="#ctx0" brushRef="#br0" timeOffset="971">420 332 7569,'-10'0'-524,"3"0"537,-1 0-13,6 0 137,-6 0 34,8 0-261,0 0 1,8 0 0,4 0 64,3 0 1,4 0 0,3 0-162,1 0 218,0 0-40,-5 0 27,7 0-85,-6 0 78,14 0-33,-13 0-45,13 0 61,-14 0 5,14 0-12,-13 0-75,13 0 75,-14 0 5,6 0-6,0 0-55,-5 0 54,13 0 2,-14 0-54,6 0 54,1 0-13,-7 0 7,14 0-7,-13 0 5,5-8-13,-8 6 84,1-6-70,-1 8-1,-7 0 0,5 0 77,-13 0-75,14 0 6,-14 0-2,6 0 163,-8-7-158,0 5 1,0-6 221,7 8-105,-5 0 0,6-2-45,-8-4 0,-2 4-28,-4-4 1,-3 4-1,-9 2 13,1 0 0,5 0 1,2 2 38,2 4-48,-5-4-9,11 6 7,-14 0-5,15 1 9,-15 9-8,14-8-1,-13 5 11,13-5-9,-6 7-102,8 1 105,0-1 0,0 1-169,0-1 48,0 1 0,0-7 1,2-1-222,4-2 167,3-3 91,9-5 21,-1 8 0,6-6 0,3 4 26,1-4 0,2-10 0,6-2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8.413"/>
    </inkml:context>
    <inkml:brush xml:id="br0">
      <inkml:brushProperty name="width" value="0.08571" units="cm"/>
      <inkml:brushProperty name="height" value="0.08571" units="cm"/>
    </inkml:brush>
  </inkml:definitions>
  <inkml:trace contextRef="#ctx0" brushRef="#br0">0 472 7569,'10'8'-603,"-2"-6"579,-8 6 1,8-8-253,3 0 215,5 0 13,-7 0 31,7 0 1,-12 0-37,7 0 87,1 0-96,-2 0 0,5 0 99,-3 0-15,-4 0-89,7 0 1,-11-6 86,8 0-4,-8 0-19,3-2 0,-1 5 1,0-9 53,-2-2 0,-2 5 0,-4-1 1,-4 2 1,2 2-1,-7 6-12,-3 0 0,-1 0 1,-3 0-1,1 0 58,-1 0 11,1 8-74,7-6 3,-6 14 1,7-13 0,-7 9-5,5 2 0,1 1 1,6 3-1,-2-1-28,2 1 0,2-7 0,2 1 0,0 1 1,0 3-1,0 1 0,6-5 0,2-2 0,2 0-13,3-1 0,3-5 0,1 2 31,1-4-27,7-2-39,-6 0 0,8 0-109,-3 0 0,-3 0-44,8 0-9,-7 0 179,3-8 1,-6-2-200,4-7 1,-3 5-67,3 1 290,-11-1 0,11-13 0,-4-2 0</inkml:trace>
  <inkml:trace contextRef="#ctx0" brushRef="#br0" timeOffset="320">402 36 7569,'0'-10'-1596,"0"2"2014,0 8 1,2-6 110,4 1-558,-4-1 1,7 6 84,-3 0 1,-4 7-1,6 5 1,-2 4-7,0 1 0,5 2 1,-5 3-1,-2 3-49,-2 2 0,4 0 0,0 4 1,-3-1 1,-1 1 0,-2 0 0,0 0-26,0-2 0,6-2 61,0 2 6,0 4-32,-6-14 20,0 7-363,0-9 168,0 1-35,0-1-167,0 1 166,8-1-6,-6 0 1,7-7 204,-3-4 0,-4 4 0,6-1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7.622"/>
    </inkml:context>
    <inkml:brush xml:id="br0">
      <inkml:brushProperty name="width" value="0.08571" units="cm"/>
      <inkml:brushProperty name="height" value="0.08571" units="cm"/>
    </inkml:brush>
  </inkml:definitions>
  <inkml:trace contextRef="#ctx0" brushRef="#br0">437 53 6381,'0'-17'170,"0"5"-147,0 0 1,-2 8-20,-4-1 0,-4 3 1,-7 2-1,-1 0-14,1 0 30,-1 0-20,-7 7 31,14-5-16,-13 14-6,15-6 0,-3 1-47,0 1 46,8 0-6,-3-3 1,7 7-3,0-5 0,2 3 1,3 0-1,7-5 3,4-1 0,-5 4 0,1-5-32,1 3 33,3-6 0,1 10 1,1-7-1,-1 1-2,1 0 0,-1 4 0,1-7 0,-1 1 11,1 2 1,-7-4 0,1 5-1,0 1-7,-3 0 0,5-4 0,-6 3-2,1-1 0,-5 0-26,2-2 1,-6 2 0,-4 5-1,-2-1 0,-7-8 1,1 3-1,-3-1-43,-3 0 0,1 0 1,-1-4-1,1 2-37,-1 2 1,1-1 0,-1-3 101,1 4 0,-1-4 0,1 6 0</inkml:trace>
  <inkml:trace contextRef="#ctx0" brushRef="#br0" timeOffset="302">489 175 7458,'-12'-6'-435,"1"1"547,7-1 40,-12 6-142,7 0 1,-3 2 0,2 4 0,1 3-41,-1 1 1,-2 6-1,-5-5 1,-1 3 2,1-3 1,-1 5 0,1-4-2,0 3 1,-7-3 0,-1-1 0,0 3 26,0 1 0,-4-3 0,3 0 1,1 1-42,0 3 1,2-4-1,7-1 1,2 1-276,3-3 0,7 7 317,-2-4 0,4 3 0,2 3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52.723"/>
    </inkml:context>
    <inkml:brush xml:id="br0">
      <inkml:brushProperty name="width" value="0.08571" units="cm"/>
      <inkml:brushProperty name="height" value="0.08571" units="cm"/>
    </inkml:brush>
  </inkml:definitions>
  <inkml:trace contextRef="#ctx0" brushRef="#br0">105 349 7569,'-18'0'-309,"1"6"274,-1 0 0,7 6 0,1-5 1,0 1 20,1 0 1,5 5-1,-2-1 76,4 4 1,2-5 0,2-1 0,4-2-173,5-4 0,7 3 0,3-1 1,4-2 64,3-2 0,-1-2 0,4 0 1,-4 0 25,-2 0 1,4-6-1,-3 0 1,-1 1 20,0-3 0,-4 4 0,-7-8 15,-2-1 0,-8-3 0,1-1-14,-3-1 1,-4 1-1,-2-1 1,-3 1-23,-3-1 0,-7 1 0,-7 1 1,3 3 14,1 1 1,-3 8-1,0-3 1,2 1-26,1 0 0,3 0 0,-1 6 0,1 0-102,-1 0 0,9 2 0,1 2 131,0 2 0,6 7 0,-6-3 0</inkml:trace>
  <inkml:trace contextRef="#ctx0" brushRef="#br0" timeOffset="455">751 52 7465,'0'-17'-363,"-2"1"310,-4 5 0,2 3 132,-7 8 0,-1 2-85,-5 4 0,1 4 0,3 9 0,3 2-6,2 3 0,0-1 0,4-4 0,-1 3 9,1 1 1,2 6-1,2-4 23,0 2 1,0-3 0,0 3 0,0 0 0,0-2 5,0 0 1,6 1-1,-1-5 1,-1 2-3,-2-1 1,-2 3 0,0-2 0,0-2-16,0-1 0,0-3 1,-2 1-1,-2-1-19,-1 1 1,-7-1 0,4-1 0,0-3 18,1-1 1,-7-2-1,2 3-20,-3-1 0,3-8 0,1 2-86,-3-4 0,-1-2-30,-3 0 0,1-6 0,1-2 0,4-2-35,7-3 0,-3 1 0,0-2 0,0-3 162,1-2 0,-7 3 0,4-9 0</inkml:trace>
  <inkml:trace contextRef="#ctx0" brushRef="#br0" timeOffset="665">402 367 7464,'17'0'-63,"1"0"0,-7 0 1,1 0 92,2 0 1,1 0-1,3 0 37,-1 0 0,2-2 0,3-2 0,1-2-22,-2 2 0,-1 2 1,-3 2-1,1 0-95,-1 0 0,-5 0 0,-1 0-846,3 0 896,2 8 0,9 2 0,2 7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50.251"/>
    </inkml:context>
    <inkml:brush xml:id="br0">
      <inkml:brushProperty name="width" value="0.08571" units="cm"/>
      <inkml:brushProperty name="height" value="0.08571" units="cm"/>
    </inkml:brush>
  </inkml:definitions>
  <inkml:trace contextRef="#ctx0" brushRef="#br0">0 664 7536,'0'10'-115,"0"-3"0,2-7 1,4 0 136,6 0 0,3 0 1,3 0-1,-1 0 17,1 0 0,-1 0 1,1-2-60,-1-3 0,1 1 0,-1-6 0,1 0-4,-1 1 1,-1-3-1,-3-4 1,-1 3 14,1 1 1,1-5 0,0-7 0,-5 3 2,-1 2 0,6-7 0,-5-1 0,3-2-5,0 0 0,-9 0 1,5-6-1,-2 2 1,0 4 1,0-4 0,-6 6-1,0 0 46,0 3 0,0-1 0,-2 2 10,-4 1 0,2 3 1,-8 4-39,-1 3 0,3-2 0,-2 8-1,-1 3 1,-3-5 47,-1 2 0,-1 0-43,1 6 0,7 8 1,4 4-11,5 3 1,-5 3 0,0-1 0,2 1 0,2-1 1,2 0 0,0 1 0,0-1-4,0 1 1,2 5 0,2 0 0,2-1-13,-2-3 1,3 4 0,1 1 0,2-3 8,3-2 1,-3-1-1,2-1 1,-1 1-3,-1-1 1,6 1 0,-7-1 0,3 1 20,0-1 0,-1 1 0,7-1-4,-1 1 0,-5-7 0,-1-1 0,3 0-9,2-1 1,1-5 0,0 2-1,1-4-66,-1-2 0,1 0 0,1 0 1,3 0 11,1 0 0,2 0 0,-4-2 0,3-2 31,-3-2 0,4-7 1,-1 1-1,-3-3 23,-2-3 0,-1 1-15,-1-1 1,-5 1 114,0-1-117,-9 9 97,5-7 0,-8 6 24,0-7 1,-2 7-86,-4 4 0,3 4 39,-9 2 0,2 2-24,-1 4 0,3 4 0,8 7-64,0 1 0,6-1 0,1-1 0,1-3-59,0-1 1,6-2 0,-3 3 0,5-3-66,1-2 1,-5 3 0,-1-5 0,3-2-75,2-2 0,1-2 225,0 0 0,1 0 0,-1 0 0</inkml:trace>
  <inkml:trace contextRef="#ctx0" brushRef="#br0" timeOffset="148">961 210 6564,'-17'0'-168,"7"8"0,-6-7 0,7 7 0</inkml:trace>
  <inkml:trace contextRef="#ctx0" brushRef="#br0" timeOffset="635">1066 384 7569,'11'0'-599,"1"0"384,-8 0 1,6 2 297,-5 4 0,-1 2 1,6 6-59,-2-3 0,3 1-30,-5 5 0,6 1 34,-6-1-119,0 1 240,-6-1-134,0-7 1,0-4 0,0-12-58,0-6 0,0-3 1,2-3-13,3 1 0,5-1 1,8 1-1,-1-1 37,0 1 0,1 5 0,-1 1 0,1-1 28,-1 2 0,1 1 0,-1 5 0,1-2 43,-1 2 1,6 2 0,1 2 0,-3 0-39,-2 0 1,-7 0 0,0 2 0,1 2 1,3 2 0,-4 5 0,-3-3 1,-1 2-21,-4 3 0,0-3 0,0 2-77,1 1 1,1 3 0,-6 1-196,0 1 0,-2-7 273,-3 1 0,3 0 0,-6-3 0,8-1 0</inkml:trace>
  <inkml:trace contextRef="#ctx0" brushRef="#br0" timeOffset="1006">1747 419 6781,'17'0'-195,"1"0"293,-1 0 0,-5 0 1,0 0-148,1 0 0,-3 0 35,2 0 1,-3-2 39,3-3 0,-2-3 1,-7-6 59,3 3-76,0 7 1,-14-4-1,-3 8 7,-5 0 0,5 0 0,-1 0 32,-2 0 0,-1 2 0,-3 4-8,1 5 0,5 3 0,2 0 1,3-3-44,3 3 1,2 1-1,2 3-56,0-1 0,0-5 0,0-1 0,2 3-37,4 2 0,3-1 1,9-1-1,-1-5-211,1-1 1,-1-2 305,1-6 0,7 0 0,2 0 0</inkml:trace>
  <inkml:trace contextRef="#ctx0" brushRef="#br0" timeOffset="1481">2393 297 7569,'-2'-10'-274,"-4"5"1,-3 1 154,-9-2 1,1 4 0,-1-4 0,1 4 164,-1 2 1,1 2 0,-1 4-13,1 6 0,-1-3 0,1 1 0,1 0-17,5-1 0,1 1 0,6 4-42,-2-3 0,1 1-7,5 5 1,2-1-1,3-2 32,7-3 0,4-7 0,1 2 0,0-4 19,1-2 1,-1 6 0,1-1-4,-1-1 1,-1 0-1,-3 0 51,-1 2 0,0 6-18,5-7 0,-5 7 1,-2-4-43,-3 1 1,-1-3-13,-6 6 1,0-6-2,0 5 1,0-5-1,-2 4 0,-4-2 1,-3-1 0,-9-3 14,1 2 0,-1 0 1,1-6-13,-1 0 1,1 0-1,1 2 1,3 2-154,1 2 1,6-1-192,-5-5 347,7 0 0,-4-7 0,8-3 0</inkml:trace>
  <inkml:trace contextRef="#ctx0" brushRef="#br0" timeOffset="1735">2376 419 7569,'-10'-7'-281,"2"5"0,6-6 0,-4 10 347,-5 4 1,-5 3-1,1 9-32,3-1 1,-3-1-1,3-3 1,-4-1-37,-1 2 0,-1 1 0,1 3 0,0-3-1,-1-3 1,1 3 0,-1-3-416,1 3 418,-1 3 0,-7-1 0,-2 1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55.677"/>
    </inkml:context>
    <inkml:brush xml:id="br0">
      <inkml:brushProperty name="width" value="0.08571" units="cm"/>
      <inkml:brushProperty name="height" value="0.08571" units="cm"/>
    </inkml:brush>
  </inkml:definitions>
  <inkml:trace contextRef="#ctx0" brushRef="#br0">1729 420 7113,'18'0'-953,"-6"0"1156,-1 0 1,-1 2 0,3 2-248,-1 2 0,-6 0-24,6-6 0,-3-2 0,5-2 103,-3-2 1,-1-8 0,4 5 17,-3-1 0,-7-6 0,2 5-31,-4-5 0,-2 5-19,0-1 1,-2 2 0,-4-1-15,-5 5 0,-5 4 0,-1 2 17,-1 0 1,1 0-1,-1 0 12,1 0 0,-1 2 1,1 4-7,-1 5 1,3-1 0,1 2 1,3 1 1,1 3 0,-2 1 15,6 1 0,-1-1 0,1 1-7,2-1 0,2 0 0,4-1 0,2-2 6,2-3 0,1-5 0,-1 4 1,4-1-19,0 1 1,5-6 0,-3 4-1,3-2-33,3-1 0,-6 1 1,-1-6-1,3 0 13,1 0 1,3 6 0,-1 0 12,1-2 1,-1-2-1,1-2 24,-1 0 0,1 0 0,-1 0 16,0 0 0,1 0 0,-1-2-15,1-4 0,-1 4 0,1-4 1,-3 2 19,-3-2 0,3 5 0,-5-7 26,0 0 1,0 6-257,-5-4-52,-3 4 0,6 4 0,-10 2 233,-4 2 0,-3 8 0,-9-5 0</inkml:trace>
  <inkml:trace contextRef="#ctx0" brushRef="#br0" timeOffset="-1575">227 455 7057,'-1'-12'-413,"-5"3"477,-6 1 1,2 2 0,-1 6-1,-3 0 1,-1 0 0,-3 0-2,1 0 0,-1 0-17,1 0 0,5 6 0,2 2 0,1-1-1,-1 1 1,4 4 0,-4-4 0,3 1-42,3 5 0,0-1 1,0 1-1,-2-2-16,2 1 1,2 3-1,2 1 18,0 1 1,0-7-1,2 1-137,4 2 1,4-5 0,7 1 0,1-2 36,-1-4 1,1-2 0,-1-2 0,3 0-276,3 0 0,-4 0 369,5 0 0,3 0 0,0 0 0</inkml:trace>
  <inkml:trace contextRef="#ctx0" brushRef="#br0" timeOffset="-1162">682 490 7413,'-18'0'-288,"6"0"1,1 0 0,-3 0 403,-1 0 0,-3 0 1,1 0-51,-1 0 0,1 2 1,-1 4-50,1 5 0,1 5 0,5 1-9,5 1 1,4-7 0,2 1 0,2 0-30,4-3 1,1 1 0,9-6 0,0 2-25,3-2 1,4-2 0,1-2 0,3 0-74,0 0 1,4 0 0,-6 0-1,0 0 96,1 0 1,3-8 0,-6-4 0,-2-1 5,-1 1 0,-9-4 1,-1 5-1,-2-5 41,-4-1 1,-2-1 0,-4 1 34,-4-1 0,-4 7 0,-7 1 1,-3 2-39,-3 4 1,2 3-1,-6 1 1,1 0-74,5 0 1,-4 0 0,-1 0 0,1 0-58,0 0 0,8 5 1,7 3-352,2 2 459,2-6 0,6 11 0,0-5 0</inkml:trace>
  <inkml:trace contextRef="#ctx0" brushRef="#br0" timeOffset="-616">1293 507 7327,'-2'-15'-994,"-2"1"1138,-2 3 0,-7 7 0,1-2 0,-4 4-79,-1 2 1,-1 0 0,1 0 0,-2 0-29,-5 0 1,5 0 0,-4 0-1,3 0 49,3 0 0,1 8 1,5 3-87,5 5 1,4 1 0,2 1 0,0-1-82,0 1 1,2-7-1,4 1 1,5 0-21,5-3 1,3 5 0,3-8 0,1-2-38,-2-2 0,4-2 0,-1 0 0,-3 0 76,-2 0 0,-1-2 0,-1-2 1,1-4 61,-1-2 1,-5-3-1,-2-9 1,-1-1 24,1 2 0,-6-6 0,2-1 0,-4-1-2,-2 0 0,0-6 0,0-5 0,0 1-16,0 2 1,0 2 0,-2 0-1,-2 2-4,-2 4 0,-2 2 1,4 5 92,-1-1 0,-1 0 0,4 7 286,-4 5-326,4 3 0,-6 10-8,8 4 1,0 3 0,0 11-1,0 1 23,0 2 0,0 7 0,0-5 0,0 0-37,0 0 0,2 4 0,2-3 0,2 1-38,-2 4 1,4-4-1,-3 0 1,-1 0-148,-2 0 1,4-5 0,0 3 0,-2-2-96,-2 1 1,0-1 245,3-6 0,5 1 0,8-1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21.520"/>
    </inkml:context>
    <inkml:brush xml:id="br0">
      <inkml:brushProperty name="width" value="0.08571" units="cm"/>
      <inkml:brushProperty name="height" value="0.08571" units="cm"/>
    </inkml:brush>
  </inkml:definitions>
  <inkml:trace contextRef="#ctx0" brushRef="#br0">559 141 6352,'8'-10'-49,"-6"0"0,4 4 135,-4-5 0,-2 1-30,0-2 1,0 7-1,0-7 76,0-2 1,0 5-37,0-3 0,-2 2-68,-4-1 0,-4 3 1,-7 8 11,-1 0 0,7 0 1,1 2-1,0 2-32,1 2 0,-1 7 1,-4-3-1,5 2-1,1-1 1,0-1-1,4 3 1,-2-1 20,3 2 0,1 1 1,2 3-1,0-1-6,0 1 1,5-1 0,1 1 0,0 1-17,2 4 0,-6-3 0,4 5 0,-4-2-98,-2 0 0,5 7 0,1-5 0,-2 0-7,-2 0 0,-8-2 1,0-5-1,1-1-11,-3 1 0,4-1 0,-6 1 0,0-3-5,1-3 0,3 2 1,-6-7 114,-1 3 0,-3-6 0,-1 2 0,-1-4 0,1-2 0</inkml:trace>
  <inkml:trace contextRef="#ctx0" brushRef="#br0" timeOffset="468">0 490 7296,'0'-10'-232,"0"2"1,2 8 396,4 0 1,-2-5-72,8-1 0,-1 0 1,7 6-52,-1 0 1,1 0 0,-1 0-1,1 0-7,-1 0 1,1 0 0,1 0 0,2 0 8,3 0 0,5 0 0,-4 0 1,0-2-98,0-4 1,5 4-1,-5-4 1,0 5 26,0 1 0,-1 0 0,-7 0 0,0 0-152,1 0 1,-1 0-1,1 0-5,-1 0 0,1 0-128,-1 0 0,-7 1 310,-4 5 0,3-4 0,1 6 0,8-8 0</inkml:trace>
  <inkml:trace contextRef="#ctx0" brushRef="#br0" timeOffset="843">751 472 7478,'18'-1'-354,"-1"-3"408,1-2 1,-1 0-1,1 6-18,-1 0 1,1 0 0,-1 2 0,1 2-26,-1 2 0,-5 1 0,-1-3 0,1 4-91,-2 2 1,-1-4 0,-5 5 8,2 3 1,0 1 46,-6 3 15,0-9 0,-2 7 9,-4-4 0,2-5 0,-7-1 241,-3-4 0,4-2-116,-1 0 1,7-2-136,-2-4 1,4-3 0,4-9-108,4 1 0,-2 1 0,7 3 0,3 1-31,1-2 0,3 5 0,-1-1 0,1 2-213,-1 4 1,1 2 360,-1 2 0,8 0 0,3 0 0</inkml:trace>
  <inkml:trace contextRef="#ctx0" brushRef="#br0" timeOffset="1185">1363 507 6632,'-8'10'238,"6"0"1,-6-4-188,0 5 1,6-1-1,-3 2-27,3 1 0,2 3 0,2-1 24,3-3 0,5 1 1,8-7-164,-1-2 1,1-2-1,1-2 1,2 0 65,3 0 1,1 0 0,-4-2 0,2-2 66,-1-2 1,-3-7 0,-1 1-1,-1-1 76,1 1 1,-9-4-1,-1 7 1,-2-3 34,0 1 0,0 5 1,-8-4-59,-4 2 1,2 0 0,-8 5 0,-3-3-194,-7 2 1,3 2 0,-6 2 0,1 0-71,1 0 0,0 0 1,5 2-1,1 2-505,-1 2 697,1-1 0,0 3 0,-1 2 0</inkml:trace>
  <inkml:trace contextRef="#ctx0" brushRef="#br0" timeOffset="1863">1764 542 7569,'10'0'-889,"0"0"873,-4 0 76,3 0 0,7 2 1,-5 4-34,-5 6 0,-2-5 0,0 1 0,2 0-46,-2 4 0,-2-3-243,-2 3 196,0 0 0,0-1 48,0 1 0,-2-8 0,-2 0 114,-2-8 0,0 0 1,6-8-48,0-1 1,0 3 0,2-2-42,4-1 1,4-1-1,5 1 1,-1 3 1,-3 2 1,1-3 0,5 5-23,1 2 0,-1 2 1,1 0-1,-1-2 31,1-2 0,-1 0 0,1 6 3,-1 0 1,-1 2 0,-3 2-23,-1 2 0,-2 2-20,1-2 32,5 3 0,-14 3-5,4 0 0,-4-1-46,-2 7 20,0-9 1,-2-1-7,-4-8 0,2 0-12,-8 0 0,8-2 1,-1-4 3,3-5 1,7 1 0,3-2 0,2 1 11,3 1 0,3-5 1,1 5-1,1-2 44,-1 1 0,1 7 1,-1-4 114,1 0-99,-1 6 0,1-6 0,-1 8 0,1 0-18,-1 0 0,3 0 0,1 0 0,2 0 34,-2 0 1,-1 0 0,-3 2 0,1 2-41,-1 2 1,1 6-1,-3-4 1,-3 1-91,-6 5 1,-2-4-1,-1 1-47,3 3 0,-2 1 1,-10 3-1,-5-3-236,-5-3 358,-1 3 0,-8-5 0,-3 8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24.512"/>
    </inkml:context>
    <inkml:brush xml:id="br0">
      <inkml:brushProperty name="width" value="0.08571" units="cm"/>
      <inkml:brushProperty name="height" value="0.08571" units="cm"/>
    </inkml:brush>
  </inkml:definitions>
  <inkml:trace contextRef="#ctx0" brushRef="#br0">490 262 6692,'1'-9'21,"5"3"0,-4 6 0,4 6 23,-4 5 1,0 3-1,2 0 1,2-3-19,-2 3 1,-3 7 0,-1 2 0,2-1-59,4-3 1,-4-1-1,4-1 1,-4 1-114,-2-1 0,0-5 0,0-1-352,0 3 497,0 1 0,-8-5 0,-2-2 0</inkml:trace>
  <inkml:trace contextRef="#ctx0" brushRef="#br0" timeOffset="459">1 228 6782,'17'0'119,"-5"0"1,-1 0-1,3 0-40,1 0 0,3 0 0,-1 0 0,1 0-13,-1 0 0,7 0 0,1 0 0,2 0-15,4 0 0,2 0 1,2 0-1,0-2-33,0-4 0,0 4 1,0-4-1,0 4-42,-1 2 1,1-6 0,0 0-1,-2 3-78,-4 1 1,2 2 0,-7 0-337,-3 0 255,-2 0 0,-7 0-195,0 0 378,-8 0 0,3 0 0,-14-8 0,-3-2 0</inkml:trace>
  <inkml:trace contextRef="#ctx0" brushRef="#br0" timeOffset="923">821 262 7569,'12'6'-233,"0"0"0,-1 0 0,7-6 250,-1 0 1,1 0-1,-1 0 1,1 0-44,-1 0 0,1 0 0,-1 0 0,0 0 16,1 0 1,-1-2 0,1-2-1,-1-2 1,1 2 1,-7-3 0,1-1 92,2-2 0,-7 4-44,-1-5 1,-4 5-36,-2-6 1,-2 8-1,-4-1 0,-5 3 1,-5 2 0,-1 0 0,-1 0 29,1 0 0,-1 0 0,1 0 27,-1 0 0,1 0 0,0 0 0,-1 2-29,1 3 1,1 5-1,2 6 1,5-3-20,1-1 1,-4 1 0,7 9 19,1 1 0,2 6 1,2-6-107,0-1 0,2-3 1,4-3-13,5-5 1,-1 3 0,3-8-1,5-2-39,3-2 1,3-2 0,-5 0 0,2 0-86,3 0 0,5 0 0,-4 0 208,2 0 0,2-8 0,6-2 0</inkml:trace>
  <inkml:trace contextRef="#ctx0" brushRef="#br0" timeOffset="1367">1572 297 7569,'-2'-15'-436,"-3"3"1,-5 4 499,-8 8 1,1 0-1,-1 0 7,1 0 1,0 0 0,-1 0-1,1 2-27,-1 4 0,1-2 1,-1 8-1,1-1-17,-1-1 1,3 6 0,1-7 0,4 3-66,3 0 0,1-1 13,6 7 1,2-1 24,4 1 0,3-9 1,9-3-1,-1-4-32,1-2 0,-1 0 0,1-2 0,-1-2 11,1-2 0,-1-7 0,1 1 30,-1-3 0,-1 3 0,-3 0 48,-1-1 0,-3-3 44,3-1 0,-4-1 298,-8 1-161,0 7-256,0 2-124,0 24 172,0-12 1,0 19-1,0-11-55,0 3 0,6-3 1,1-2-1,1-1-306,0 1 1,6-6 0,-5 4 0,3-2 330,0-1 0,-1 1 0,7-6 0</inkml:trace>
  <inkml:trace contextRef="#ctx0" brushRef="#br0" timeOffset="2004">1782 280 7532,'17'0'38,"1"0"69,-1 0 1,-5 8-150,0 3 0,-9-1 0,3 2-141,-4 1 0,-2-3 120,0 2 44,0-9 87,0 5-28,0-8 0,0-2-38,0-4 1,0 3 0,2-7 0,2 0 1,2 0 0,2 7 0,-3-5-13,7 0 1,4 0 0,1-5 28,1 1 0,-1 8 1,0-2 13,1 4 0,-6 2 0,-1 0-14,3 0 1,1 0 0,3 2-7,-1 4 1,-7-2 0,-2 6 0,-2-1-67,-1 1 1,3 0 0,-4 3-45,2-1 0,0 0 8,-6 5 0,0-5 35,0 0 0,-2-9 48,-4 3 0,2-6 14,-8-6 1,8-3 0,1-9-3,6 1 1,1 1 0,6 3 0,0 1-2,-1-2 0,3-1 0,6-3 1,-1 3 8,0 3 0,1-1 1,-1 7 254,1 2 0,-1 2-203,1 2 0,-1 0 0,1 2-82,-1 4 0,-5-2 1,-2 7-1,-1 3-46,1 1 1,-4-3-1,3 0 1,-1 1-232,-4 3 0,-2 1 0,-2 1-6,0-1 298,0-7 0,8 5 0,2-5 0</inkml:trace>
  <inkml:trace contextRef="#ctx0" brushRef="#br0" timeOffset="2633">2777 420 7569,'0'9'-1351,"0"1"1241,0-4 168,0-4 1,0 7 156,0-3 138,0 4 136,0 0-46,0-3-343,0-7 1,0-7-17,0-5 0,2 2 0,4-1-46,6-3 1,-3-1-1,1-3 1,0 3-3,0 3 1,-5-4 0,5 5-129,-2-5 110,-2-1 1,-1-6 0,3-1-1,0 3-14,0 2 1,3-5-1,-3-1 1,0 0-12,0 0 1,5 1 0,-3 7 0,0-1-41,-4 1 0,1 5 1,-1 1 82,-2-3 1,0 6-206,2 2 119,-4 4 1,11 10-1,-5 4 37,2 3 0,-6 3 0,3-1 0,-1 1 22,0-1 1,0 1 0,-4-1 0,2 1 11,1-1 1,3 1 0,-4-1 0,2 1-14,-2-1 1,4 0-1,-1 1-88,3-1 0,2 1 0,3-1-43,-3 1 0,3-1-212,-3 1 0,-2-1-60,1 1 0,-7-7 395,2 1 0,-6-8 0,-6 2 0,-11-4 0,-10-2 0</inkml:trace>
  <inkml:trace contextRef="#ctx0" brushRef="#br0" timeOffset="2946">2707 315 7386,'18'0'-353,"-8"0"179,5 0 0,-5 0 238,7 0 0,-5 0 0,0 0 46,1 0 0,3-2 1,1-2-39,1-2 0,-1 0 0,1 6 0,-1 0-57,1 0 1,-1 0 0,0 0 0,1 0-121,-1 0 0,1 0 0,-1 0-120,1 0 0,-1 0 0,-1-2 1,-3-1 224,-1-3 0,0 0 0,5-2 0,1-2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27.705"/>
    </inkml:context>
    <inkml:brush xml:id="br0">
      <inkml:brushProperty name="width" value="0.08571" units="cm"/>
      <inkml:brushProperty name="height" value="0.08571" units="cm"/>
    </inkml:brush>
  </inkml:definitions>
  <inkml:trace contextRef="#ctx0" brushRef="#br0">88 0 7602,'10'0'464,"0"2"-890,-5 4 0,-3-2-521,4 8 947,-4-8 0,-10 3 0,-1-7 0</inkml:trace>
  <inkml:trace contextRef="#ctx0" brushRef="#br0" timeOffset="12371">71 88 5737,'-2'-10'39,"-4"4"0,2 4 5,-8 2 77,8 0-69,-3-8 1,5 7 52,-4-5-13,4 4 1,-8 2 92,4 0-101,5 0-39,-7 0 1,10 0-22,4 0 0,-3 6 0,9 1-22,2 3 0,1 2 1,3 3-1,-3-1-47,-3-3 1,1 1 0,-5 6 0,0-1 47,0 0 1,-3 1 0,-5-1 0,-1 3-4,-5 3 0,-4-4 0,-7 7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5:26.001"/>
    </inkml:context>
    <inkml:brush xml:id="br0">
      <inkml:brushProperty name="width" value="0.08571" units="cm"/>
      <inkml:brushProperty name="height" value="0.08571" units="cm"/>
    </inkml:brush>
  </inkml:definitions>
  <inkml:trace contextRef="#ctx0" brushRef="#br0">0 49 8037,'0'-11'-1220,"2"2"810,3 2 506,-3 2 1,5 3 169,-7-3-165,0 3-25,0-5-58,0 7 1,0 7-1,0 4-16,0 3 0,0-3 0,2-1 1,2 3-9,1 1 0,0 2 1,-5 0 1,6 0 0,1-2 0,0-1-2,0-2 0,0-8-118,-1 3 93,-5-5 0,12-2 8,-8-5 1,0 3 0,-5-8 23,0-2 0,0-1 0,0-2 0,2 2 26,4 3 0,-3-1 0,6 5 0,0 0 70,0-1 0,-4-2 0,6 3-58,1-2 0,3 5 1,1-1-1,0 1 6,0-1 1,5 3 0,1-3 0,-3 3-2,-1 2 0,-2 0 0,0 0 9,0 0 0,0 0 0,-2 2 0,-1 1 13,-2 3 0,-3 1 0,5-2-63,-2 6 1,-8-2 0,4 0 0,-1 0 0,-1-1 0,0-2 0,-3 3 0,2 0-14,1 0 0,0-4 1,-5 6-2,0 1 0,0-3 70,0 2 0,-1-8 0,-5 3-60,-4-5 1,1-1-1,-2 0-44,-2 0 0,-1 0 1,-2 0-142,0 0 1,0 0 0,0 0 41,0 0 1,0 0-1,0 0 144,0 0 0,0-7 0,0-2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43.373"/>
    </inkml:context>
    <inkml:brush xml:id="br0">
      <inkml:brushProperty name="width" value="0.08571" units="cm"/>
      <inkml:brushProperty name="height" value="0.08571" units="cm"/>
    </inkml:brush>
  </inkml:definitions>
  <inkml:trace contextRef="#ctx0" brushRef="#br0">279 402 6492,'-9'-2'7,"3"-3"1,4 1 73,2-8 1,0 0 11,0-5-54,0 7-9,-8 2 1,6 6-22,-3-3 1,-5 3 0,-2-4 23,-3 4 0,-3 4 0,1 2-90,-1 2 0,1 1 1,-1-3 64,1 2 0,-1 6-3,1-6 1,5 7 49,1-1-50,-1-4 1,2 7-4,-5-5 5,13-1 1,-6 7 5,8-4-28,0 3 22,0-5 1,0 5-34,0-3 38,0-4-14,8 7 1,2-7-1,7 4 1,0-6-4,1-5 1,-1 1-1,1 2 1,-1 2-40,1-2 0,-1-2 0,1-2 36,-1 0-28,-7-8 29,5 6-5,-5-13 23,0 13-25,5-14 3,-13 14-5,14-13 32,-14 5 0,7-5-32,-3 3 0,-4-4 55,6 7 1,-8-3-51,0 0 193,0 9 63,8-13-97,-6 14-155,5-6-30,-7 8 1,6 8-21,0 4 1,0 3 0,-4 1 0,2-3-2,2-1 1,1-2-1,-3 3-666,2-1 724,8 0 0,-5 5 0,9 0 0</inkml:trace>
  <inkml:trace contextRef="#ctx0" brushRef="#br0" timeOffset="504">576 472 7456,'12'0'-903,"0"0"1053,-8 0-96,11 0-111,-13 0 0,6 8 102,-8 4-27,0 3 1,0-3 0,0-1-9,0 3 0,0-4-26,0 1 31,0-7 90,0 4 75,0-8-125,0 0-14,0-8-14,0 6-78,0-13 0,0 5 0,2-7-9,4-1 0,1 1 48,5-1 0,3 1-8,-3-1 1,4 7 47,1-1 0,-3 6-38,3-6 0,-3 7 102,9-7 1,-4 8-92,-1-2 0,-1 4 7,1 2 0,-1 0 4,1 0 0,-1 0 15,1 0-24,-1 8 0,1 0-25,-1 4 1,1 3 0,-1-5 0,-1 1-123,-5 1 42,5 0 0,-14 5-153,3 1 0,-3-1-106,-2 1 361,0-9 0,0 7 0,0-7 0</inkml:trace>
  <inkml:trace contextRef="#ctx0" brushRef="#br0" timeOffset="1183">1467 455 7569,'10'-10'0,"-2"-6"-612,-8 15 229,0-15 551,0 14-130,-8-13 1,4 13-1,-8-4 1,-1 4-1,-3 2-27,-1 0 0,-1 0 1,1 0-1,-1 0-46,1 0 63,-8 0 1,5 6 19,-3-1-168,3 9 146,3-12-8,7 14-35,-5-7 33,5 9 2,0-1-23,3 1-22,7-1 44,0 1-55,0-1 0,0 0-9,0 1 1,7-3-1,5-1 1,4-4-77,1-2 115,0-3-52,1-5 1,-1 0 16,1 0 24,7 0-129,-5 0 125,5 0-37,-8-7 163,1 5-143,-9-14 9,7 6 1,-12-1 134,7-1-130,-7 0 36,12-5 1,-14 0 17,4-1-41,-4-7 7,-2 5 1,0-7-7,0 4 34,0 4-44,0-14 13,0 13 6,0-13 1,5 6-37,1-8 32,0 8 1,-6 2 0,0 1 59,0 1-62,0 0 56,0 5 1,0 1 54,0-1-98,0 9 3,0-7 5,0 7-5,0-1 1,0 0 10,0 4-15,0 4 91,0-5-9,-8 7 0,6 7 0,-4 5-45,5 4 1,1 1-1,0 0 1,0 1 78,0-1-59,0 1-59,0 7 0,0-6 0,0 5 41,0 3-28,0-8 1,0 9 0,0-5 1,0-4-1,0 6 1,1-1 10,5-1 0,-4-4 1,6-5-1,-2 2 5,0-3 1,5 1-1,-3 1 1,0-1 48,0-3-93,-3-7 39,3 12 1,-6-14-83,6 13 41,-8-13-453,8 14 282,-6-14 150,5 5 36,-7 1 0,-7-6 0,-3 6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04.964"/>
    </inkml:context>
    <inkml:brush xml:id="br0">
      <inkml:brushProperty name="width" value="0.08571" units="cm"/>
      <inkml:brushProperty name="height" value="0.08571" units="cm"/>
    </inkml:brush>
  </inkml:definitions>
  <inkml:trace contextRef="#ctx0" brushRef="#br0">664 35 6620,'8'10'269,"-6"-3"-326,6-7 1,-8 0-24,0 0 55,0-7 1,-6 3 0,-2-6 0,0 0 5,1 1 1,-7 5 0,2-2 60,-3 4 0,-3 2 0,1 0 24,0 0 0,-1 0 1,1 2-1,1 4-29,4 5 1,-3-1-1,5 4 1,-1 3-32,-1 5 0,6 1 0,-4-4 0,3 3-5,3 1 0,2 2 0,2-4 0,0 3-2,0-3 1,0 4-1,0 1 1,0-1-14,0 0 1,6 4 0,-1-4 0,1 1-91,2-1 0,-6 4 1,4-6-1,-4-1-11,-2-3 1,0-2-1,0 1 1,0-1-3,0 1 0,0-7 117,0 1 0,-8-8 0,-2 4 0</inkml:trace>
  <inkml:trace contextRef="#ctx0" brushRef="#br0" timeOffset="660">1 384 6851,'11'0'113,"1"0"-81,2 0 1,1 0 0,4 0 0,3 0 0,1 0-12,-2 0 0,7 0 0,1 0 0,2 0-27,-2 0 1,4 0-1,-4 0 1,2 0-10,-2 0 1,10 0 0,-4 0 0,0-2-3,-4-3 0,2 3 1,-6-4-1,2 4 14,0 2 1,-2 0 0,4 0-1,-3 0-2,-3 0 0,-2 0 1,-5 0-1,-1 0 4,0 0 1,1 0 0,-1 0 0,1 2 1,-1 4 1,1-3-6,-1 9 0,-1-6 0,-3 6-17,-1 1 1,-8-3 0,2 1 18,-4 3 1,-8-4-1,-2-1 1,-2-1 20,-3-4 0,-3 4 0,1 0 0,1-1 74,3 1 0,-1-2 0,-6-6 232,1 0-186,7 0 0,2-8-183,8-3 0,0 1 0,2-2 0,4-1-58,6-3 1,3-3-1,3-3 1,1-1-20,5 2 0,-3 1 0,6 3 0,0 1-30,0 5 0,-3-5 0,5 6 0,0 1 62,-2 3 1,4-2 0,-6 2-1,1 3 89,-1 1 0,4 2 0,-6 0 0,8 0 0,-4 0 0</inkml:trace>
  <inkml:trace contextRef="#ctx0" brushRef="#br0" timeOffset="960">1433 245 7419,'-8'11'-25,"-4"1"1,3-6 0,-3 3 0,-2 1 83,-1 0 0,-3-1 1,1 5-1,1-2-50,5 1 1,3-3 0,8 2-38,0 1 0,0 3-12,0 1 0,8-7 0,3-2 0,5-3-3,1 1 0,7 0 0,-1-6 0,-2 0 2,-1 0 0,3-8 0,0-1 0,-1-3 59,-3 0 1,-1 1-1,-3-7 64,-3 1 1,-5-1 0,-7 1-63,0-1 1,-1 7-1,-5 1 1,-4 0-28,0 1 1,-5 5-1,1-2 1,-5 4-110,-5 2 1,1 0 0,6 0 0,-1 0-44,1 0 1,1 2 0,3 4-115,1 5 0,8-1 273,-2 2 0,12-8 0,4 3 0</inkml:trace>
  <inkml:trace contextRef="#ctx0" brushRef="#br0" timeOffset="1576">1834 297 7569,'12'2'-99,"0"4"0,-6-4 0,3 5 121,-1 1 1,0-6 0,-4 6-178,1 0 0,3 1 143,-2 9 1,-4-7 0,4 1-141,-4 2 1,-2-5 134,0 3 1,-2-8 48,-4 2 1,2-4 88,-8-2 0,9-2-86,-3-4 1,4 2 0,2-8-32,0-1 0,2-3 1,4 1-1,5 1-9,5 3 1,-1 5 0,-1-4 0,-3 2 34,3 4 0,2 2 1,1 2-1,1 0-15,-1 0 1,0 0 0,1 0-1,-1 0 3,1 0 0,-1 6 1,1 2-120,-1 2 1,1 1 39,-1 7 0,-7-1 1,-4 1 13,-4-1 1,-2-5 0,-2-2 32,-4-3 0,-4 5 0,-7-6 3,-1-2 0,7 3 36,-1-1 0,8-2-33,-2-10 1,6-3 0,4-9-1,2 1 1,8-1 0,-3 1-1,5-1 1,1 1 0,6 5 0,1 1 0,-3-1 69,-2 2 1,-1-3 0,-1 7 0,1 2 67,-1 2 0,7-4 0,-1 0 0,-2 2-56,-1 2 1,-3 2 0,3 2 0,1 2-55,2 2 1,-1 8-1,-9-3 1,-1 5-54,1 1 0,-5-5 1,-2 0-1,-4 1-134,-2 3 0,0 1 0,0 1 0,-2-1-205,-4 1 0,-4-1 372,-7 1 0,-8-1 0,-2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1.085"/>
    </inkml:context>
    <inkml:brush xml:id="br0">
      <inkml:brushProperty name="width" value="0.08571" units="cm"/>
      <inkml:brushProperty name="height" value="0.08571" units="cm"/>
    </inkml:brush>
  </inkml:definitions>
  <inkml:trace contextRef="#ctx0" brushRef="#br0">35 1 7894,'-9'2'52,"3"4"1,4-3-53,2 9 0,-8 0 0,-1 5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0.011"/>
    </inkml:context>
    <inkml:brush xml:id="br0">
      <inkml:brushProperty name="width" value="0.08571" units="cm"/>
      <inkml:brushProperty name="height" value="0.08571" units="cm"/>
    </inkml:brush>
  </inkml:definitions>
  <inkml:trace contextRef="#ctx0" brushRef="#br0">106 88 6620,'-10'-9'448,"0"3"-404,5 12 0,3-3 0,-4 9 0,4 2-10,2 1 1,0 3-1,0-1 1,0 1-42,0-1 1,2 0 0,2 1 0,1-1-38,-1 1 0,-2-1 0,0 1-129,4-1 0,-4-5 1,4 0-65,-4 1 1,4-3-44,-1 1 280,9-7 0,-4 4 0,7-8 0</inkml:trace>
  <inkml:trace contextRef="#ctx0" brushRef="#br0" timeOffset="786">53 106 7311,'-5'-12'-274,"-1"0"1,0 7 0,6-7 0,2 0 304,4 3 0,3-5 1,9 8 106,-1 2 1,1 0 0,-1 1-75,1-3 1,-1 0-1,1 6 1,-1 0-60,1 0 0,5 0 0,0 0 1,-2 0-6,-1 0 0,-3 0 1,1 0-1,-1 0 6,1 0 1,-1 6 0,1 0 0,-1-3-7,1-1 0,3 0 1,-2 2-1,-3 2-26,-1-2 0,1 4 1,-1-1-16,-3 3 0,-4-4 0,-8 6 26,0 1 0,-2 1 0,-4-1 0,-6-3 8,-3-2 0,-3 3 0,1-3 1,-2 0 7,-5 0 0,5 3 0,-4-5 0,3 0-10,3 2 1,-3-6 0,-1 4-45,-2-5 1,-1 1 6,7 4 1,5-4 19,1 4 0,9-4 0,2-2 19,9 0 1,7-6 0,1 0 0,1 2 28,-1 2 1,1 2-1,-1 0 1,1 0 26,-1 0 0,1 0-29,-1 0 0,1 6 1,-1 2-2,0 2 0,-5-1 0,-2 5-2,-2-2 1,-3-1-6,-5 7 1,0-7-1,0 1 12,0 2 0,-5-5 1,-3 1 8,-2-2 1,-2 5 0,-5-3 17,0 0 0,-1 0 1,1-7-16,-1 3 1,1 0 0,-1-6 0,1 2-8,-1 4 0,1-4 1,-1 4-1,1-4 20,-1-2 1,1 0-1,0 0-26,-1 0 0,1 0 0,-1-2 1,1-2-32,-1-2 0,1-2 1,-1 4 0,1-2 0,5-5 0,1 3-11,-3-2 1,4 4-61,-1-5 50,7 7-186,-4-4 0,10 8 1,4 0-67,5 0 1,7 2 0,3 2 279,2 2 0,8 0 0,-3-6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07.241"/>
    </inkml:context>
    <inkml:brush xml:id="br0">
      <inkml:brushProperty name="width" value="0.08571" units="cm"/>
      <inkml:brushProperty name="height" value="0.08571" units="cm"/>
    </inkml:brush>
  </inkml:definitions>
  <inkml:trace contextRef="#ctx0" brushRef="#br0">350 53 6999,'0'17'130,"0"1"0,0-1-166,0 1 0,0-1 0,0 1 0,0-1-67,0 1 1,0-1 0,0 1 0,0-1-61,0 0 0,0 1 1,0-1 162,0 1 0,-6-7 0,0 1 0,-7-8 0,3 4 0</inkml:trace>
  <inkml:trace contextRef="#ctx0" brushRef="#br0" timeOffset="566">1 70 7569,'0'-9'-889,"2"1"902,3 8 0,-1 0 38,8 0 0,-1 0 1,7 0-12,-1 0 0,7 0 1,-1 0-1,0 0 20,3 0 1,1 0-1,10 0 1,1 0-47,3 0 0,0 0 0,-4 0 0,2 0-36,1 0 0,1-2 0,-6-2 0,0-2 5,0 2 1,0 2 0,-2 2 0,-4 0-38,-6 0 0,-3 0 0,-3 0-301,0 0-126,1 0 191,-8 0 290,-3 0 0,-7 0 0,0 0 0,0 0 0</inkml:trace>
  <inkml:trace contextRef="#ctx0" brushRef="#br0" timeOffset="1037">961 105 7463,'18'0'-215,"-1"0"1,0 0 130,1 0 0,-1 0 1,1 0-1,-1 0 61,1 0 0,-1 0 0,1 0 0,-1 0 10,1 0 1,-1 0-1,-1-2 45,-5-3 1,3 1-16,-8-8 1,0 0-7,-6-5 1,0 5 0,-2 3-4,-4 1 1,-4 2 0,-7 4 20,-1-4 0,-5 4 0,0-4 1,1 4 29,3 2 1,1 0 0,1 0-1,-1 0-9,1 0 0,-1 0 1,1 2-1,0 2-7,-1 2 1,3 2-1,1-2-40,2 5 1,3 5 0,-3 1-1,6 1-32,4-1 1,2 1-1,0-1 21,0 1 0,2-1 0,4-1 0,6-3-89,3-1 0,3-6 0,-1 3 0,3-1-48,3-4 0,-2-2 0,6-2 1,0 0-15,1 0 0,-1 0 0,4 0 159,-2 0 0,0-8 0,6-1 0</inkml:trace>
  <inkml:trace contextRef="#ctx0" brushRef="#br0" timeOffset="1496">1747 35 7225,'-10'-7'-422,"-5"5"0,3-4 472,-3 4 0,-3 2 0,1 0 0,-1 0 17,1 0 0,-3 0 1,-1 0-1,-2 0 6,1 0 1,3 2 0,1 2-47,1 2 1,0 7 0,1-1 0,2 1-20,3-1 1,7 4-1,-2-5-31,4 5 1,2 1 0,2-1 0,2-3-48,2-1 0,15-6 1,0 3 44,5-1 1,-1-2 0,-6-6 0,3 0-1,1 0 1,-2-2 0,-1-4 0,-3-5-1,-1-5 1,-3 1 0,-3 1 0,-2 2 0,-4-1-1,-2-3 1,-2-1 351,0-1-229,0 9 0,0-1 287,0 4-366,0 4 1,0-4 0,0 12-90,0 6 0,0 3-209,0 3 213,0-1 1,5-5 0,1 0 0,0-1-87,2-1 1,-4 3-1,7-5-315,3 2 467,1-6 0,3 4 0,-1-8 0</inkml:trace>
  <inkml:trace contextRef="#ctx0" brushRef="#br0" timeOffset="2099">1939 53 6394,'18'0'-19,"-7"0"1,1 0 165,1 0 0,-3 0 0,0 2 0,0 2-120,-1 2 1,-3 5 0,4-3-117,-2 2 1,-3-5 36,-5 7 44,0 0 1,-2-3 0,-1-1-1,-5-2-14,-2 0 0,4 0-13,-5-6 1,5 0-1,-6 0 0,10-8 13,2-4 1,2-1 0,10 1 0,1 4 30,3 1 0,-1 3 1,-1-6-1,-2 2-7,1 4 0,3-3 0,1 1 0,1 2 36,-1 2 0,-5 2 0,-1 0 0,3 0-11,2 0 1,-5 0-1,1 0-31,1 0 1,1 8 0,0 1-1,-5 3 3,-1 0 1,0-7 0,-4 7-26,1 2 0,1-5 0,-6 3-17,0 2 46,0-7 21,0 1 1,0-10-17,0-4 1,2-3 0,2-9 0,4 3-3,2 3 0,1-3 0,7 3 0,-3-4 21,-3-1 0,3 5 0,-3 3 1,4-1 41,1 0 1,0 6 0,1-2-1,-1 4 9,1 2 1,-1 0 0,1 0 0,-1 0-21,1 0 1,-7 8 0,1 4-112,2 3 1,-1 3 0,-1-1-48,-6 1 1,1-1 0,-1 1 0,-2-1-203,-2 1 1,-4-7 301,-4 1 0,-3 0 0,-9 5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5.436"/>
    </inkml:context>
    <inkml:brush xml:id="br0">
      <inkml:brushProperty name="width" value="0.08571" units="cm"/>
      <inkml:brushProperty name="height" value="0.08571" units="cm"/>
    </inkml:brush>
  </inkml:definitions>
  <inkml:trace contextRef="#ctx0" brushRef="#br0">192 1 7569,'12'6'0,"0"0"-275,1-3-289,-5-1 1,7 4 428,-3 0 251,-4 0 1,2-6 68,-5 0 112,-3 0-101,6 0-119,-8 0-60,0 0 0,-8 0 0,-3 0 32,-5 0 1,-1 0 0,-1 0 10,1 0 0,-1 6 0,1 0 1,-1-1-16,1 3 1,-1-4-1,1 8-18,0 1 1,1-3-1,2 2-10,3 1 0,1 3 0,-2 1 0,5-1 10,-1-5 0,6 5 0,-4-5-3,4 5 0,2 1 1,0 1 38,0-1 1,6 1-1,2-3-8,1-3 1,3 4 0,6-7-11,-1 1 0,1 4 0,-1-9 0,0 1 15,1 2 1,-1-6 0,1 4 0,1-4-44,5-2 0,-5 0 0,4 0 1,-3 0-71,-3 0 0,1 0 0,-1 0 0,0 0-85,1 0 1,-1 0 0,1 0-90,-1 0 1,-5 0 0,0 0 30,1 0 0,3 0 0,1-2-521,1-4 717,-9 4 0,7-14 0,-6 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5.929"/>
    </inkml:context>
    <inkml:brush xml:id="br0">
      <inkml:brushProperty name="width" value="0.08571" units="cm"/>
      <inkml:brushProperty name="height" value="0.08571" units="cm"/>
    </inkml:brush>
  </inkml:definitions>
  <inkml:trace contextRef="#ctx0" brushRef="#br0">297 53 6175,'0'-11'612,"0"-1"0,-8 6-729,-3-5 0,-5 7 0,-1-2 154,-1 4 1,1 2 0,-1 0-1,1 0 22,-1 0 0,1 2 0,-2 2 1,-1 4 10,3 1 1,-5-3 0,11 6-1,-3 1-25,2 3 1,3-5 0,5 1 0,-2 2-50,2 1 1,2-3 0,2 0-43,0 1 0,2 1 40,4-3 0,4 3 0,7-8 0,1-2-17,-1-2 1,1-4 0,-1-2 0,0-2-86,1 2 1,-3-6-1,-1 1 1,-2-3 118,1 0 1,-5 7-1,0-5 75,0 2 170,-6-6 23,5 13-301,-7-7 0,2 14 0,2 1-172,2 3 1,2 0 0,-2 3-99,5-1 0,-1-6 1,1 4 133,3-3 1,-4-1 157,1-6 0,1 8 0,6 2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6.429"/>
    </inkml:context>
    <inkml:brush xml:id="br0">
      <inkml:brushProperty name="width" value="0.08571" units="cm"/>
      <inkml:brushProperty name="height" value="0.08571" units="cm"/>
    </inkml:brush>
  </inkml:definitions>
  <inkml:trace contextRef="#ctx0" brushRef="#br0">1 70 7359,'8'-9'525,"-5"1"-812,9 8 206,-8 0 0,6 0 0,-5 0 137,7 0 0,4 0 0,1 0-169,1 0 0,-1 0 99,0 0 1,-1 2-1,-2 2 27,-3 1 1,-7 9-1,2-2 1,-4 3 11,-2 3 0,0-7-119,0 1 1,0-6 204,0 5-62,0-7 1,-2-2 0,-2-9-22,-2-3 0,0-2-11,6-5 0,2-1 1,2 1-24,2-1 0,8 7 0,-3 1 1,3 0-14,-2 1 0,3 5 1,-3-4-1,3 2 30,3 0 1,-1 0-1,1 6 1,-1 0 25,1 0 1,-1 0 0,0 0 0,1 0-15,-1 0 1,1 0-1,1 0 1,3 2 29,1 4 0,0-2 1,-5 6-1,-1 0-23,1-1 1,-7-3-1,1 6 1,-1 1-15,-1 3 1,0-5 0,-6 1-225,2 2 1,-1 1 0,-5 3 84,0-1 1,-7-1 0,-5-3-1,-4-3-158,-1-2 0,0 3 281,-1-5 0,1 8 0,-1-5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7.443"/>
    </inkml:context>
    <inkml:brush xml:id="br0">
      <inkml:brushProperty name="width" value="0.08571" units="cm"/>
      <inkml:brushProperty name="height" value="0.08571" units="cm"/>
    </inkml:brush>
  </inkml:definitions>
  <inkml:trace contextRef="#ctx0" brushRef="#br0">1 88 7125,'6'17'311,"0"1"-234,-3-1 1,-1-5 0,0 0 30,4 1 1,-4 3-186,4 1 1,-4-5-1,0-2 67,4-3 1,-3 1-48,9-2 1,-6-4-1,6 4-6,1-4 0,-3-8 0,1-2 26,3-2 1,2 1 93,1-3 0,1-2 54,-1 9 1,-5-1-72,-1 6 0,1 2 0,5 2-14,1 1 1,-7 3 0,1-4-1,2 2-51,1-2 1,-3-2 0,0-2 28,1 0 1,3 0 0,1 0 6,1 0 1,-1 0 0,-1-2 42,-5-4 0,3 2 0,-6-8-16,1-1 1,-5-3 0,2-1-55,-4-1 0,-10 1 0,-4-1-64,-3 1 0,-3-1 1,1 3-218,0 3 0,-1-1-138,1 7-369,-1-8 804,8 12 0,3-5 0,7 7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8.001"/>
    </inkml:context>
    <inkml:brush xml:id="br0">
      <inkml:brushProperty name="width" value="0.08571" units="cm"/>
      <inkml:brushProperty name="height" value="0.08571" units="cm"/>
    </inkml:brush>
  </inkml:definitions>
  <inkml:trace contextRef="#ctx0" brushRef="#br0">0 122 7569,'12'10'-279,"0"-4"1,-6-4 357,5-2 0,1 0 49,5 0 0,1 0-112,-1 0 0,1-6 0,-3-2-60,-3-1 1,3 5-1,-5-4 8,0 0 0,3 4 0,-5-5 0,0-1 2,0 0 0,-3 4-41,-5-5 1,6 5 34,0-6 1,-2 3 11,-10-3 0,2 4 0,-7 8 54,-3 0 0,-1 0 0,-3 0 0,1 0 1,5 2-1,0 2 1,1 4-17,1 1 0,-4-3 0,7 4 0,-1 0 100,0-1 1,-5 3-33,1 5 1,-2 1 0,3-1-85,5 1 1,4-7 0,2 1 22,0 2 1,0-5-1,0 3 21,0 2 0,8-7 0,3 1 122,5 0 0,1-6 0,1 4-97,-1-4 1,1-2-1,-1 0 1,1 0-35,-1 0 0,1 0 1,-1-2-1,0-2 14,1-2 1,-1-2 0,1 4 22,-1-1 0,1-3-201,-1 2 0,-5 4-1012,0-4 1147,-9 4 0,-3 10 0,-9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5:26.298"/>
    </inkml:context>
    <inkml:brush xml:id="br0">
      <inkml:brushProperty name="width" value="0.08571" units="cm"/>
      <inkml:brushProperty name="height" value="0.08571" units="cm"/>
    </inkml:brush>
  </inkml:definitions>
  <inkml:trace contextRef="#ctx0" brushRef="#br0">0 33 8128,'0'-9'-1687,"0"0"1251,0 3 897,0 5-536,0-7 0,2 8-47,3 0 0,-1 0 122,7 0 0,-1 0 0,6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8.878"/>
    </inkml:context>
    <inkml:brush xml:id="br0">
      <inkml:brushProperty name="width" value="0.08571" units="cm"/>
      <inkml:brushProperty name="height" value="0.08571" units="cm"/>
    </inkml:brush>
  </inkml:definitions>
  <inkml:trace contextRef="#ctx0" brushRef="#br0">259 71 6752,'0'-10'-616,"0"-6"740,0 5 1,-2 1-61,-4-2 0,2 9 1,-7-3-42,-3 4 0,-1 2 0,-3 0-20,1 0 0,-1 2 0,1 2 40,-1 1 1,1 7 0,1-4-13,5 1 1,-5-3 0,5 6 0,-3 2 12,2 1 0,5-3 1,5-1-10,-4 3 1,4 1 0,-2 3-13,8-1 1,0-5 0,7-2-3,3-3 0,1 1 1,3-4-1,-1 2 0,1-2 0,-1-2 1,1-2-1,-3-2-33,-3-4 0,3 2 0,-3-6 0,4 1-2,1-1 1,-5 4 0,-1-5-8,3-3 59,-6-2 1,1 1 90,-3 3-14,-4-3 1,6 15-99,-8 0 0,2 2 1,4 9-44,5 3 1,-1-4 0,2-1 0,1 1-93,3 0 0,1-6 1,1 3 12,-1 1 0,6-6 0,1 4-169,-3-4 0,-1-2 0,-3 0 274,0 0 0,1-8 0,-1-2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2.848"/>
    </inkml:context>
    <inkml:brush xml:id="br0">
      <inkml:brushProperty name="width" value="0.08571" units="cm"/>
      <inkml:brushProperty name="height" value="0.08571" units="cm"/>
    </inkml:brush>
  </inkml:definitions>
  <inkml:trace contextRef="#ctx0" brushRef="#br0">0 332 7220,'12'-9'-316,"0"3"0,-7-2 0,5 0 339,-2-1 0,5-3-20,-1-6 1,4 1 0,-1 0 0,-1-1 34,-3 1 1,-7-1-1,4 1 1,-2-1 8,0 1 1,0 5 0,-5 0 0,3-1-67,2-3 1,0-1-23,-6-1 57,0 1 1,-2 7-1,-4 4 65,-5 4 1,1 2 0,0 2-51,2 4 1,-3-2 0,5 8-27,2 1 0,2-3 0,4 0 0,2-1 1,2 1 1,7-4 0,-1 4 0,4-3 1,1-3 1,2 4 0,3-2 0,3 0-13,2 2 0,-4-7 1,5 7-1,-3-2 3,-4 0 0,-1 2 0,-3-3-5,0 7 1,-7-2 6,-4 1 0,-4 1 1,-4 4 15,-4-5 0,2-1 0,-7-6 0,-3 4-24,-1 1 1,-3-5 0,1 2-103,-1-4 0,1 4 0,-1 0-500,1-3 609,7-1 0,2-9 0,8-3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3.321"/>
    </inkml:context>
    <inkml:brush xml:id="br0">
      <inkml:brushProperty name="width" value="0.08571" units="cm"/>
      <inkml:brushProperty name="height" value="0.08571" units="cm"/>
    </inkml:brush>
  </inkml:definitions>
  <inkml:trace contextRef="#ctx0" brushRef="#br0">0 227 7359,'18'0'-439,"-7"0"1,1 0 586,1 0 0,-3 0 0,2 0-52,1 0 1,3-2-1,1-4-78,1-5 0,-1 1 1,1-2-1,-1-1-2,1-3 1,-1-1 0,-1-1-37,-5 1 0,3-1 0,-8 1-47,-2-1 0,-2 7 1,-2-1 55,0-1 1,-2 5-1,-4 2 2,-6 4 0,2 2 0,-1 0 19,-3 0 1,5 2 0,-3 4-2,-2 5 1,7 5-9,1 1 1,6 1 0,6-3-1,5-3 1,5 2-1,1-9 1,1 1 13,-1 2 1,1-4 0,-1 8-2,0 1 0,-1-3 0,-2 0 1,-5-1-7,-1 1 0,-2-4 0,-4 3 3,4-1 1,-4 6-1,1-4 29,-6-1 0,-1 1 0,-8-6-24,-2 2 0,5 5 0,-3-5 0,-1 0 0,-3 0-34,-1 0 1,-1 5 0,1-5 0,-1-2-65,1-2 1,5 4 0,0-1-590,-1-1 61,5-2 610,0-2 0,8-7 0,0-3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3.753"/>
    </inkml:context>
    <inkml:brush xml:id="br0">
      <inkml:brushProperty name="width" value="0.08571" units="cm"/>
      <inkml:brushProperty name="height" value="0.08571" units="cm"/>
    </inkml:brush>
  </inkml:definitions>
  <inkml:trace contextRef="#ctx0" brushRef="#br0">1 43 7488,'17'-7'-157,"-5"5"1,-2-6 312,-3 0-34,-1 6 1,-6-4-7,0 12 0,0 4 0,0 7-22,0 1 1,2-7 0,2 1-158,2 2 0,2-1 1,-4 1-1,3-4-29,3-3 0,2-1 0,5-4 0,1 2 27,-1 2 1,0 0 0,1-6 0,-1-2 17,1-4 0,-1 2 1,1-6-1,-3 1 33,-3-1 1,3-2 0,-3-3-1,2 1 55,-3 2 1,3 1 370,-8-7-90,7 1-346,-11-1 1,6 11 0,-8 7-38,0 9 0,0 7 0,0 1-74,0 1 0,0-1 1,0 1-1,0-1-279,0 1 0,2-7 414,4 1 0,4 0 0,7 5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4.399"/>
    </inkml:context>
    <inkml:brush xml:id="br0">
      <inkml:brushProperty name="width" value="0.08571" units="cm"/>
      <inkml:brushProperty name="height" value="0.08571" units="cm"/>
    </inkml:brush>
  </inkml:definitions>
  <inkml:trace contextRef="#ctx0" brushRef="#br0">0 88 7306,'17'0'-312,"-5"0"282,0 0 1,-6 0 0,5 0 83,3 0 1,-4 0 0,1 0-20,3 0 1,-6 2 0,-1 2 0,-1 4-45,0 1 1,2-3 0,-4 6-48,1 1 0,1 3 29,-6 1 0,0-5-11,0 0 1,-2-9 3,-4 3 22,4-4 1,-5-10-1,7-3-6,0-5 0,0 5 1,0-1-1,2-2-10,3-1 1,5-1-1,8 3 1,-3 1 22,-3-1 1,9 3 0,-3 0 0,1 2 44,0 5 1,-7-5 0,0 2-1,1 2 57,3 2 1,1 4 0,1 2-1,-1 4-66,1 1 0,-3-3 1,-1 4-36,-3-2 1,1 5 0,6-1 0,-3 3-12,-3 3 1,-5-6-76,-7-1 1,0 1 66,0 5 1,-1-7 0,-5-4 25,-6-4 0,2-2 0,-1 0 7,-3 0 0,6-2 0,3-4-10,3-6 1,2-3-1,2-3-12,3 1 1,5-1-1,8 1 1,-1-1 16,0 1 0,1 5 0,1 3 0,3 1 99,1 4 0,0-4 1,-5 2-1,-1 3-34,1 1 1,-1 2 0,1 0-36,-1 0 0,1 5 1,-1 3-1,-2 2-32,-3 4 0,2-5 0,-7 1 0,1 0-192,0-1 0,-2-3 0,-6 6-265,0 1 0,0-3 454,0 2 0,-8-1 0,-2 7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4.856"/>
    </inkml:context>
    <inkml:brush xml:id="br0">
      <inkml:brushProperty name="width" value="0.08571" units="cm"/>
      <inkml:brushProperty name="height" value="0.08571" units="cm"/>
    </inkml:brush>
  </inkml:definitions>
  <inkml:trace contextRef="#ctx0" brushRef="#br0">70 123 7569,'17'-2'0,"1"-2"-124,-1-2 62,1 0 1,-1 1 0,1-1 0,-3 0 0,-1 0 47,-3 0 0,-5-1 9,6 1 1,-8-4 0,2-7 1,-4 5-25,-2 0 0,-8 8 19,-4-1 1,-3 3 0,-3 2-4,1 0 1,-1 0 0,1 0 0,-1 0 3,1 0 0,5 2 0,1 3 5,-3 7 1,0 4 0,1 1 21,1 0 1,8 1-1,-4-1 1,3 1 61,-1-1 0,0 1 1,6-1-20,0 1 0,2-1 0,4-1 4,5-5 1,-1-1 0,2-6-1,1 2-16,3-2 0,1-2 0,3-2 0,1 0-11,2 0 0,3 0 0,-5 0 1,2 0 0,-1 0 0,-3 0 0,-2-2 0,1-2-312,-1-2 1,-5 0 271,0 6 0,-1-8 0,7-1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5.808"/>
    </inkml:context>
    <inkml:brush xml:id="br0">
      <inkml:brushProperty name="width" value="0.08571" units="cm"/>
      <inkml:brushProperty name="height" value="0.08571" units="cm"/>
    </inkml:brush>
  </inkml:definitions>
  <inkml:trace contextRef="#ctx0" brushRef="#br0">262 115 7452,'10'2'-257,"-4"4"1,-4 4 0,-2 7-1,0 1 326,0-1 0,0 1 0,0-1 0,0 3-6,0 3 0,6-4 0,0 5 0,-1-5-29,3-2 1,-6 1 0,6-3 0,-2-1-45,-1-2 1,3-1 0,-4 7-229,2-1 1,0 1-15,-6-1 0,0 1 27,0-1 225,-8 1 0,-9-1 0,-11 1 0</inkml:trace>
  <inkml:trace contextRef="#ctx0" brushRef="#br0" timeOffset="833">0 412 6676,'18'0'-30,"-6"0"0,-1 0 68,3 0 0,1 0 1,3 2 1,-1 4 1,7-4-1,-1 4 1,0-4-46,2-2 0,-3 0 0,5 2 0,0 2-6,0 1 1,0 1 0,4-6 0,-1 0-35,1 0 1,-4 0 0,2 0 0,0 0 26,-2 0 0,4-6 0,-8 1 0,-1-1 4,-3-2 1,-1 4 0,-1-6 45,1 3 0,-1-7-66,1 2 1,-7-1 0,-1-1 7,-2 3 1,-3-1-1,-5-5 3,0-1 1,0 6 133,0 1 0,-7 7-42,-5-2 1,2 4 0,-1 2-34,-3 0 1,4 0-1,1 2 1,1 4-14,4 6 1,-4 3 0,2 3 0,3-1-9,1 0 1,2 1-1,0-1 1,0 1-30,0-1 0,0 1 0,0-1 0,0 1 7,0-1 0,5 1 0,1-1 0,0-1-7,2-5 0,-4 5 1,5-5-22,-1 5 0,4 1-13,-6 1 0,1-8 7,-1-5 134,-4-3 1,6-4-49,-8-3 0,-6-5 0,0-8-23,2 1 1,3 5 0,1 1 0,1-1-38,5 2 1,-2-5 0,8 3-5,1-3 0,3-1 1,1 3-1,1 3 6,-1 2 0,1-4 1,-1 7-1,1-1 14,-1-2 0,1 6 0,-1-4 0,1 4 0,-1 2 0,2 0 0,3 0 21,1 0 1,0 0 0,-5 2 0,-1 2-2,1 2 1,-7 6 0,-1-5 0,-2 3-57,-4 4 0,-2-5 0,-2 3-92,0 2 0,0 1 0,0 3-143,0-1 1,-6-5 45,0-1 224,0-7 0,-2 12 0,-1-7 0</inkml:trace>
  <inkml:trace contextRef="#ctx0" brushRef="#br0" timeOffset="1634">1607 430 7569,'0'-12'-170,"0"1"0,-2 1 1,-2-4-1,-3 5 117,-3 1 1,-2 2-1,-5 6 113,-1 0 0,1 0 0,-1 0-1,1 0 0,-1 0 1,3 2-1,-1 4-11,-1 5 1,3 5 0,-9 1 0,4-1-34,1-4 0,9 3 1,3-3-1,4 3-28,2 3 1,0-1-1,0 1-15,0-1 1,8-5 0,3-3 12,5-1 1,1-2 0,1-6 0,-1 0 5,1 0 0,-1 0 0,0-2-5,1-4 0,-1-3 1,1-9-5,-1 1 1,-5-1 0,0 1 0,-1-1-4,-1 1 1,0 5 0,-6 0 14,1-1 1,1 3 0,-4 0 41,4 3 4,-4 1 0,8 8-36,-5 4 0,-1 1 0,6 7 0,-2-2-13,-4 1 0,5 1 0,1-1 0,2-1-15,-1 2 0,1-5 0,5 1 1,1-2-5,-1-4 1,1 3 0,-1-1 0,1-2-15,-1-2 0,1-2 1,-1 0-1,1 0 8,-1 0 1,1-2-1,-1-4 32,0-5 1,-1-5 0,-2-1 0,-5-1 1,-1 1 1,4-3 0,-6-1 0,-1-4 5,3-2 1,-6-3-1,4-2 1,-4 0 29,-2 3 0,6 2 0,-1-4 0,-1 4-21,-2 2 0,-2 1 1,0 7-1,0 0-13,0-1 0,0 1-3,0-1 1,0 6-12,0 1 3,0 7 0,0 4 0,0 12 43,0 3 0,0 8 0,0 1 0,0-1-6,0 2 1,0-3 0,0 7 0,0 0-6,0-2 0,2 6 0,2-6 0,2 2-13,-2 0 1,4-5 0,-1 3 0,1-2-36,0-4 1,0-1 0,-3-3-57,7 1 1,-2-3-1,-1-1 1,1-5-276,0-1 1,-4-2 355,5-6 0,-7 0 0,4 0 0,-8 0 0</inkml:trace>
  <inkml:trace contextRef="#ctx0" brushRef="#br0" timeOffset="1983">1834 290 7382,'12'0'-748,"0"0"666,1 0 1,-3 0 0,1 0 164,3 0 0,-4 0 0,1 0-15,3 0 1,1-6 0,3 0 0,-1 3 51,1 1 0,1 2 0,3 0-72,1 0 1,0 0 0,-5 0 0,-1 0-49,1 0 1,-1 0-18,1 0 0,-1 0 0,0 0-225,1 0 0,-6 0-328,-1 0 570,-7 0 0,4 7 0,-8 3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31.012"/>
    </inkml:context>
    <inkml:brush xml:id="br0">
      <inkml:brushProperty name="width" value="0.08571" units="cm"/>
      <inkml:brushProperty name="height" value="0.08571" units="cm"/>
    </inkml:brush>
  </inkml:definitions>
  <inkml:trace contextRef="#ctx0" brushRef="#br0">88 53 6945,'0'-18'11,"0"9"0,0 3 107,0 12 0,0-2 0,0 7-68,0 3 0,0 1 0,0 3 0,0-1-48,0 1 1,2-1 0,1 1 0,3-1-80,-2 1 0,4-1 0,-2 1 1,-2-1-150,-2 1 1,3-1-1,1 0-359,-2 1 585,-2-1 0,-2 1 0,0-1 0</inkml:trace>
  <inkml:trace contextRef="#ctx0" brushRef="#br0" timeOffset="701">0 70 7348,'0'-17'-1111,"2"1"1190,4 5 0,-2-3 0,8 8-35,1 3 0,-3 1 0,1 2 0,3 0-12,2 0 0,1 0 0,2 0 0,3 0 14,1 0 1,2 0 0,-3 0 0,1 0-20,-2 0 0,5 0 0,-3 2 0,-2 1-16,-1 3 0,-3 2 0,0-4 0,1 4-17,-1 1 1,-7-3 0,-2 4 0,-2 0 6,0-1 1,-1-3 0,-5 6-6,0 1 1,-7-3 0,-5 2 3,-4 1 1,-3-3 0,-2 0 0,-3-1 2,3 1 0,-4-6 0,2 4 0,1-3 2,3 1 0,1 0-43,1-6 26,7 8 0,4-6 0,12 4-3,6-4 0,5-2 0,5-2 0,3-2 4,2-2 0,-4 0 0,6 6 0,0 0 53,-1 0 1,3 0 0,-6 0-4,2 0 0,0 0 1,2 0-39,-5 0 0,-11 6 1,-3 2-14,-2 1 0,-1 1 0,-3 4 9,2-3 1,0 1 24,-6 5 0,-2 1-12,-4-1 1,2-1-1,-7-3 39,-3-1 1,-1-2 0,-3 3 43,1-1 0,-1-8 0,1 4 0,-1-2-47,1-1 0,-6 1 1,-3-6-1,1 0 9,0 0 1,-4 0 0,4 0 0,-3 0-1,-3 0 1,4 0 0,0-2-1,2-2 7,3-1 1,-3-1-1,2 6-35,2 0 0,1 0-265,3 0 6,7 0 0,2 7-36,8 5 0,8 4 268,4 1 0,3 1 0,3-1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8.746"/>
    </inkml:context>
    <inkml:brush xml:id="br0">
      <inkml:brushProperty name="width" value="0.08571" units="cm"/>
      <inkml:brushProperty name="height" value="0.08571" units="cm"/>
    </inkml:brush>
  </inkml:definitions>
  <inkml:trace contextRef="#ctx0" brushRef="#br0">245 1 6513,'9'0'95,"5"2"1,-6 4-1,-1 5-30,1 5 1,0 3 0,-4 3 0,2 3-45,-2 2 0,3 0 0,-1 4 0,0-4-50,2-1 0,-6 3 0,5-4 0,-1 0-165,0 0 1,0 1-1,-6-5 25,0 2 0,0 0 169,0-5 0,-8-1 0,-2 1 0</inkml:trace>
  <inkml:trace contextRef="#ctx0" brushRef="#br0" timeOffset="591">0 315 7200,'12'0'-901,"-1"-2"930,3-4 1,2 5 0,1-5 0,0 4 39,1 2 1,7-2-1,2-2 1,2-2-42,1 2 1,4 2-1,7 2 1,-2-2 10,-2-3 0,-2 3 0,0-4 0,0 4-85,0 2 0,0 0 0,-1 0 1,1 0-30,0 0 0,0-6 1,0 0-1,-2 0 47,-4-1 0,2 3 0,-5-6 0,-1 0 26,0 1 0,4 3 1,-6-4-1,-1 0 49,-3 1 0,-1-1 0,-3-4 0,-1 5 28,-3 1 0,-1-6-23,2 3 1,1-5-41,-7-1 0,-2 7 0,-10 4-1,-5 4 1,-5 2 0,-1 0 0,-1 0 30,1 0 1,-1 0-1,1 0 1,-3 0 46,-3 0 1,4 2 0,-5 2-1,5 4-48,1 2 1,1-1 0,-1 5-1,3-3-4,3 3 0,-1 2 0,5 1 1,0 1-65,0-1 0,3 0 1,5 1-1,0-1-37,0 1 1,5-7 0,3 1 0,2 0-44,4-3 0,3 7 0,4-6 0,5 1-45,1 1 0,-6-8 1,4 4-1,1-3-128,3 1 280,-4 0 0,8-6 0,-6 0 0</inkml:trace>
  <inkml:trace contextRef="#ctx0" brushRef="#br0" timeOffset="1038">1554 210 7569,'-1'-11'-428,"-5"-1"1,4 6-1,-6-3 539,0 1 1,-1 0 0,-9 4 15,1-2 0,-1 1 0,1 5-37,-1 0 0,1 0 0,-3 2-96,-3 3 1,4-1 0,-5 6 0,7 0-1,3-1 44,3 5 0,1-4 0,-2 1-42,7 3 0,3 1-7,2 3 1,2-8-1,1-3 1,5-1-44,2 0 0,1 0 0,7-6 5,-1 0 1,7 0-1,-1-2 12,-2-4 1,-1 2 65,-3-8 0,-1 7 0,-3-5 127,-1 2 0,-8 0-64,2 3 1,-2 3-44,1-4 1,-3 6-48,4 6 0,2-2 0,0 5-118,1-1 1,-3 4 0,4-5 0,0 1-324,-1 0 1,-3 4 438,6-7 0,-1 9 0,7-4 0</inkml:trace>
  <inkml:trace contextRef="#ctx0" brushRef="#br0" timeOffset="1675">1712 193 6390,'7'-10'312,"3"-3"-236,8 7 0,-1 0-45,0 6 0,1 0 1,-1 0-1,-1 2-29,-4 4 0,1-2 0,-5 5 1,2-1 0,-6 6 16,1-3 1,-3 5-40,-2 1 1,-2-7 0,-2-2-61,-1 0 1,-3-6 30,2 3 1,4-5-15,-4-5 1,4 1-1,4-6 1,2 0 6,2 1 1,8-3 0,-3-6 64,5 1 0,1 1 1,1 3-1,-3 1 59,-3-1 0,3 5 0,-3 0 1,4 2 14,1 0 0,-5 1 0,-1 5 0,3 0-36,1 0 1,3 0-1,-1 0 1,1 2-12,-1 3 0,-1-1 0,-3 8 0,-1 0-48,2-3 1,-1 7 0,1-5-7,-3 5 0,-7 1 1,2 1 0,-6-3 14,-6-3 1,-3-2 0,-9-6 0,1 1 1,5 1 0,0-6 0,-1 0 1,5-2-1,2-3-39,4-7 0,4-4 0,2-1 3,2-1 1,7 7 0,-1-1 0,4 1 28,1 1 1,1-6 0,-1 7 0,0-1 54,1 4 1,-1 2-1,1 0 1,-1-2 34,1 3 1,-1 1 0,1 2 0,-1 2-40,1 3 0,-1-1 0,1 6 0,-1 0-38,1-1 1,-1 3 0,-1 6-1,-3-1-26,-1 0 1,-8 1 0,1-1-153,-3 1 1,-2-1 0,0 1 0,-2-1-427,-3 1 599,3-9 0,-22 15 0,5-5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55.555"/>
    </inkml:context>
    <inkml:brush xml:id="br0">
      <inkml:brushProperty name="width" value="0.08571" units="cm"/>
      <inkml:brushProperty name="height" value="0.08571" units="cm"/>
    </inkml:brush>
  </inkml:definitions>
  <inkml:trace contextRef="#ctx0" brushRef="#br0">1 18 6782,'0'-10'121,"0"3"1,0 9-172,0 3 0,0 5 0,0 8 0,0-1-31,0 1 0,0-1 0,0 0 0,0 1 13,0-1 68,0 1 0,8-1 0,1 1 0</inkml:trace>
  <inkml:trace contextRef="#ctx0" brushRef="#br0" timeOffset="638">525 280 7569,'10'0'-1160,"-1"0"954,-3 0 1,-2-6 369,8 0 20,-9 1-79,5 5 0,-10 0 1,-4 0-75,-5 0 1,-5 0 0,-1 0 0,-1 0 8,1 0 0,-3 0 1,-1 2-1,-2 1-6,2 3 1,1 6 0,3-4 0,-1-1-44,1 1 0,-1 6 0,1-3-39,-1 5 0,9-4 20,3-1 0,12-1 1,5 2-1,5-5 11,1 1 1,3-6 0,1 4-1,4-4-2,2-2 1,-3 0-1,3 2 1,-2 2 8,-4 1 1,-1 1 0,-3-4 0,1 2 18,-1 2 1,1 2-1,-1-4-25,1 1 0,-1 9 12,1-2 0,-7 1 0,-1 1-26,-2-3 1,-3 1 0,-6 6 60,-5-1 1,-4 0-1,-7-1 34,-1-4 1,-5 1-1,-1-5 1,1 0 42,-2-1 0,0-1 0,-6-4 0,4 2-16,1 2 0,1 0 0,4-6 0,-3 0-12,3 0 0,2 2 0,1 2 0,1 1-50,-1-1 1,1-2-304,-1-2 1,3 8-325,3 4 0,4-3 597,8 3 0,0-8 0,0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5:27.814"/>
    </inkml:context>
    <inkml:brush xml:id="br0">
      <inkml:brushProperty name="width" value="0.08571" units="cm"/>
      <inkml:brushProperty name="height" value="0.08571" units="cm"/>
    </inkml:brush>
  </inkml:definitions>
  <inkml:trace contextRef="#ctx0" brushRef="#br0">0 321 6474,'9'-2'-268,"-2"-2"338,0-1 0,-5-2 56,4 2 0,1 1 1,-2-7-21,-1-1 1,3-2-1,0-1-53,2 5 1,-6-5 0,4 5 5,1-4 0,-5-2 24,8-1 0,-6 7-59,6-1 1,-6 6-47,6-6 1,-6 7 10,6-1 1,-8 5-1,3 5 15,-4 6 0,-2-2 0,1 2 0,3 1 3,1 3 1,1-5-1,-5 1 1,3 1 11,1 3 0,1 2 1,-5 3-1,3 1-11,1-1 1,1-2 0,-5-4-1,3-1-11,1-3 1,1 1 0,-4 3 0,1-1 8,2-3 1,3-1 0,-5 4-202,2-3 1,6-4-338,-5 4 364,6-6 132,-10 3 1,3-7 0,-10 0 16,-6 0 1,2 0 0,-2 0 52,-1 0 0,-2 0 1,-2 0-34,0 0 1,0 0 0,0 0-10,0 0 0,0 2 116,-1 3 1,1-3 161,0 3-144,8-3-57,0-2 0,10 0-58,4 0 1,-3 0-1,8 0-29,1 0 1,-3 0 0,2 0 22,1 0 0,3 0 0,1 0 23,0 0 1,-6 0 0,1 0 0,1 0 17,3 0 1,1 0 0,0 0 0,0 0-25,0 0 1,0 0 0,0 0 0,0 0-19,0 0 0,-5 0 1,-1 0-1,3 0 35,1 0 0,-3 0 1,0 0 76,1 0 0,-3 0 0,0-2-31,-2-3 1,0 3-258,-2-3-48,-3 3-210,5 2-661,-7 0 1091,0 0 0,0 0 0</inkml:trace>
  <inkml:trace contextRef="#ctx0" brushRef="#br0" timeOffset="204">738 465 7896,'9'2'-624,"-4"3"0,-3-1 1,-2 7 626,0 1 1,0-3 0,0 2-33,0 1 0,0-3 0,-2 0 29,-3-2 0,-4 5 0,-7-3 0</inkml:trace>
  <inkml:trace contextRef="#ctx0" brushRef="#br0" timeOffset="805">1027 48 6232,'8'7'-201,"-2"4"343,-4 3 1,-2-3-1,0 0 1,0 1-76,0 2 1,0-3 0,0 0 76,0 1 1,0 3-99,0 1 1,1-2-71,5-4 0,3-2 0,7-8 14,0 0 1,0 0 0,0 0 0,0 0 23,0 0 1,0-6 0,0 1 0,0 1 45,0 3 1,-5 1-1,-1-2 1,3-2 65,1-1 1,2 0-1,0 5-58,0 0 0,-5 0 0,0 1-64,1 5 0,-3-5 0,0 7 0,0-3 32,0 0 0,-4 6 0,4-4-119,-2 2 0,4 2 0,-6 5 4,-1 0 1,3 0-1,-2 0 72,-1 0 1,-3 0 0,-1 0 2,0 0 1,-1-2-1,-3-1 34,-1-3 0,-8-1 1,4 4 42,0-3 0,-5-6 0,4 1 0,-5-3-47,-1-2 0,0 0 0,0 0 0,0 0-58,0 0 1,0 0 0,0 0 0,0 0-135,0 0 0,0-5 1,0-1-254,0 3 0,0-4 419,0 1 0,0-6 0,0 3 0</inkml:trace>
  <inkml:trace contextRef="#ctx0" brushRef="#br0" timeOffset="1153">1139 32 7972,'10'0'-1126,"1"0"1149,2 0 0,1 0 1,2 0 49,0 0 0,5-5 1,1-1-1,-3 3 48,-1 1 1,-2-3 0,0-1 0,0 3-76,0 1 0,0 2 0,0 0 1,0 0-138,0 0 1,-5 0 0,0 0-158,1 0 1,-3 0-551,2 0 798,0 0 0,-3 0 0,0 0 0</inkml:trace>
  <inkml:trace contextRef="#ctx0" brushRef="#br0" timeOffset="2061">2053 144 8219,'9'0'-853,"3"-1"0,-5-3 853,2-1 0,-3-1 0,4 6 0,3 0 0,-6-1-76,-2-5 1,-3 3 177,-2-8 1,0 6 0,-2-4-104,-3 2 1,-4 1 0,-7 5 0,0-3-13,0-1 1,0-1 0,0 6-1,-2 0 2,-3 0 1,1 0-1,-5 0 1,2 0 9,3 0 1,-3 0 0,2 0 0,1 0 26,2 0 1,4 2-1,2 2 1,1 3 14,-2 2 1,6-4 0,0 6-7,0 1 1,5 2 0,-3 2 55,3 0 1,2 1 0,2-3-9,3-4 1,-1 3-1,5-6-46,-2 2 0,5-5 1,-1 1-28,3-3 0,-3-2 1,0 0-1,1 0 35,2 0 1,2 0-1,0 0-25,0 0 0,0 0 0,1 0 1,-3 1-13,-4 5 1,5-4-1,-5 5-7,5 0 0,-5-4 1,1 6-1,0 0-22,-2 0 0,3-4 1,-5 6 10,2 2 1,0 1-1,4 0-124,-3-3 0,-6 3-18,1-3 1,-3 3 165,-2 2 1,-5-5-1,-3-2 1,0-2 7,-5-4 1,4 1-1,-2-1 1,-1 3-8,-2-3 0,-2-1 1,0-2-3,0 0 0,0 0 0,0 0 0,0 0-6,-1 0 1,1-5-1,0-1-12,0 3 1,0-4 0,0 1 0,2 1-3,3-2 0,-3 3 11,3-6 0,3 6 1,-1-3 20,1 0 0,3 3 0,5-6 53,0-3 0,0 4-34,0-1 0,5 4 0,3-3 18,1 2 0,1 0 0,6 3-2,0-1 0,0-2 1,0 3-1,0-1-16,0 2 1,0-1 0,0 0 0,1-1 6,-1 1 0,0-3 1,0 2-1,-2 0-56,-3-2 0,3 5 1,-5-5-1,1 1-172,1 1 1,-6-2 0,6 3-463,2-1-324,-6-8 963,7 5 0,-5-8 0,7-1 0</inkml:trace>
  <inkml:trace contextRef="#ctx0" brushRef="#br0" timeOffset="2646">2534 80 7124,'-16'0'-90,"5"0"1,0 0 202,-1 0 1,3 2-36,-2 3 0,1 4 1,-5 7-12,5 0 1,-5 0 0,5 0-37,-4 1 0,5-1 0,1 0 0,3 0-15,0 0 1,-6 0 0,6 0 14,1 0 0,2 0 0,2 0 0,0 0 1,0-5-1,2-1 54,4 3 0,2-4 0,8 0-66,1-2 1,4 3 0,0-4-4,-1-3 1,-2 1-1,-2-1 1,0 3-8,0-3 0,0-1 0,0-2 0,2 0 14,3 0 1,-3-5-1,5-1 1,-2 1-8,1-2 1,-1 0 0,-5-6-1,0 3-13,0-3 0,0-1 0,-1-2 0,-3 0-7,-1 0 1,-2 0 0,1 0-1,-3 0 20,1 0 1,-7 0 0,5 0 0,-4 0-5,-2 0 1,0-1 0,-2 1-102,-4 0 1,-3 0-1,-8 2 1,-3 3-113,-1 6 0,-8 3 0,2 2 0,-3 0-629,-2 0 830,-14 0 0,3 7 0,-12 2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58.414"/>
    </inkml:context>
    <inkml:brush xml:id="br0">
      <inkml:brushProperty name="width" value="0.08571" units="cm"/>
      <inkml:brushProperty name="height" value="0.08571" units="cm"/>
    </inkml:brush>
  </inkml:definitions>
  <inkml:trace contextRef="#ctx0" brushRef="#br0">87 524 7569,'-9'8'-1300,"1"-6"1300,0 6 0,6-8 0,-5 0 0</inkml:trace>
  <inkml:trace contextRef="#ctx0" brushRef="#br0" timeOffset="467">35 490 6059,'-2'-16'244,"-4"4"0,4 3-133,-3 3-300,3 4-16,2-6 1,0 0 118,0-3 94,0 3-1,0 0 0,0 6 6,0-4-92,0 5 56,0-7 15,0 0-9,0 6 1,0-6 10,-8 8 12,6 0-9,-6 0 3,8 0-21,0 0 16,0-7-2,0 5 25,0-6-24,0 8 8,0 0 85,0-8 12,0-2 95,0-7 8,0 7-183,0 2 15,0 8 576,0 0-502,8 0-1,-6 0-38,6 0 50,-8 0-60,0 0 0,2 8 0,1 4-39,3 3 1,0 3-1,-4-1 1,2 1-16,2-1 1,0 1-1,-4 1-129,3 4 57,-3-3 0,6 7 1,-8-6-1,0 5 6,0 1 0,0-6 1,0 4-1,0-1 15,0-1 0,0 0 0,0-5 1,-2-1-71,-4 1 0,4-7 0,-5-1 1,1 0-316,0-1 431,0-5 0,-2 4 0,-1-8 0</inkml:trace>
  <inkml:trace contextRef="#ctx0" brushRef="#br0" timeOffset="831">18 455 7569,'2'-18'-186,"3"1"0,-1-1 0,6 1 0,0 1 0,-3 3 236,1 1 0,6 6-2,-3-5 1,5 7 0,-1-4 0,-1 2 50,-2 0 0,-1 0 0,7 6 0,-1 0-51,1 0 0,-1 0 0,1 0 0,-1 0-31,1 0 1,5 8-1,0 2-68,-1 0 0,-3 3 0,-4-5 0,-1 2-18,-2 3 0,-8-3 0,1 2 58,-3 1 0,-2 3 0,-2 1 20,-3 1 0,1-3 1,-10-1-1,-3-3 29,-5 3 1,-1-4 0,6-1 0,-1-1-12,1-4 1,-7 0 0,1 0-1,2 2-139,1-3 1,3 1 0,-1 0-313,1 2 85,7 0 177,-5-6 162,13-8 0,-6-2 0,8-7 0</inkml:trace>
  <inkml:trace contextRef="#ctx0" brushRef="#br0" timeOffset="1739">681 437 6672,'18'0'-93,"-1"0"1,-5 0 75,-1 0 1,-7-2 0,4-2 35,0-1 0,-6-3 48,4 2 0,-4 2-15,-2-8 0,-2 7 8,-4-7 1,-4 8-1,-7-2 1,-1 4 6,1 2 0,-1 0 1,1 2-14,-1 4 0,1 2 1,1 5-1,3-3 18,1-2 0,8 5-55,-2-1 0,4 4 1,2 1-16,0 1 1,8-1 0,4-1 3,3-5 0,3 3 0,-1-8 1,1-1-19,-1 3 0,1-6 1,1 4-1,2-4-10,3-2 0,-1 0 0,-5 0 0,-1 0 0,0 0 0,1-2 1,-1-2-1,1-4 10,-1-1 0,1 3 1,-1-6-1,1-1-4,-1-3 0,1 1 0,-3 1 0,-1 2-16,-3-1 0,-1-3 0,4 1 0,-5 1 2,-1 2 0,-2 7 26,-6-7 0,-2 2 0,-4-1-2,-5 5 0,-5 4 0,-1 2 0,-1 0 19,1 0 0,-1 0 1,1 0-1,-1 0 2,1 0 0,-1 0 4,1 0-19,7 0 1,2 2-1,10 2 1,4 1 1,4 1-1,7-6 1,1 0-1,-1 0 1,7 0-1,1 0 1,0 0 24,0 0 1,4-6-1,-3 1 1,-1 1-8,0 2 1,-2 0-1,-3-2 1,1-2 21,2 2 1,1 0 0,-7 1-2,1-3 0,-1 0 0,0 6 62,1 0 1,-6 0-99,-1 0 1,-5 8-40,6 3 1,-8-1 0,1 2 0,-3 1 24,-2 3 1,-6 1 0,-1 1 3,-3-1 0,6 1 0,-2-1 50,4 1 1,2-1 0,0 0 11,0 1 0,8-6 0,4-3 0,1 1-30,-1 0 0,4-4 0,-5 3-45,5-1 1,3-2 0,2-6 0,3 0 0,-3 0-15,-2 0 0,-1 0 0,-1 0 0,1 0 33,-1 0 0,1-8 0,-1-2 0</inkml:trace>
  <inkml:trace contextRef="#ctx0" brushRef="#br0" timeOffset="2401">2236 88 7569,'0'-12'0,"0"1"-786,0-3 602,0 6 0,0-7 0,-2 5 184,-4 0 1,2 3-1,-8 7 93,-1 0 1,-3 0 0,-1 0 8,-1 0 0,1 0 0,1 2 1,3 3-54,1 7 1,2 5-1,-3 5 1,3 3 7,2 2 1,-3-4 0,5 5 0,0-1-61,-2 0 1,6 2-1,-3 6 1,3-2 28,2-4 1,2 4 0,1-4 0,3 4-43,-2 2 0,4-2 1,-2-2-1,-1-4-65,3-1 1,-6 3 0,4-6 0,-2-2-101,2-1 1,-4-3-1,3 1-182,-3-1 363,-2 1 0,-7-1 0,-3 0 0</inkml:trace>
  <inkml:trace contextRef="#ctx0" brushRef="#br0" timeOffset="2695">1694 490 7569,'12'0'-288,"-1"0"0,-5 0 154,6 0 1,-6-6 0,5 0 198,3 2 1,2 2 0,1 2 0,0 0 10,1 0 1,-1 0 0,1 0 0,-1 0-63,1 0 1,1 0-1,3 0 1,3 0-182,2 0 1,0 0 0,4 0 0,-4 0-269,-1 0 435,5 0 0,-4 0 0,8 0 0</inkml:trace>
  <inkml:trace contextRef="#ctx0" brushRef="#br0" timeOffset="3599">2620 367 7482,'-18'0'-446,"1"0"0,-1 0 477,1 0 0,1 2 1,3 2-12,1 2 0,6 6 0,-3-5 0,1 3 19,4 4 0,-4-5 0,2 3 73,3 2 1,3 1-73,5 3 0,-1-3 0,8-3-108,2-6 1,1 1 0,2-1 0,1-2 34,-1-2 1,1-2-1,-1 0 1,1 0-38,-1 0 1,1-6 0,-1 0-1,1 0 54,-1-1 1,1 3-1,-3-8 1,-1 1 20,-3 1 1,-1-6-18,2 5 1,-5-5 78,-7-1 1,-1 1 0,-5 3-35,-6 1 0,-5 8 1,-5-4-1,-1 2-13,2 1 1,1-1 0,3 6 0,-1 0 2,1 0 0,-1-6 0,1 0 0,-1 2-17,1 2 1,5 2 3,1 0 0,9 0 0,2 0-43,9 0 0,7 0 1,1 0-1,3 0-4,3 0 0,-3 0 1,5-2-1,-2-1 14,0-3 0,1-2 0,-7 4-1,1-2 0,-1-7 30,0 1 1,-7-3 0,-4-3-7,-4 1 1,-4 5 0,-4 0 23,-5-1 0,-5-1 0,-1 1 1,-1 3 5,1 2 0,-3 2 0,-1 6 0,-2 0 7,1 0 1,3 0 0,1 0 0,1 0 4,-1 0 0,7 0-34,-1 0 0,2 8-19,-1 4 1,3-3 0,10 1 0,4-2 4,5-4 0,5 3 1,1-1-1,1-2 4,-1-2 1,9-2 0,3 0-1,2 0-9,-2 0 1,2 0-1,-6 0 1,0-2-53,1-4 0,-1 4 0,-4-5 0,2 1 73,-1 0 0,-3 0 1,-1 6-1,-1-2 102,1-4 1,-1 5 0,0-5-20,1 4 1,-1 2-1,1 0-55,-1 0 0,-5 0 0,-2 2-33,-3 4 0,5 3 0,-6 9 16,-2-1 1,-2 1 0,-2-1-21,0 1 0,0-1 0,-2 0 0,-2 1 0,-2-1 14,2 1 1,2-1-1,2 1-36,0-1 1,0 1-1,0-1-59,0 1 1,0-7-1,2-1 1,4 0-213,6-1 1,3-5-1,3 2 65,-1-4 0,3-2 227,3 0 0,-4-8 0,6-1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6.240"/>
    </inkml:context>
    <inkml:brush xml:id="br0">
      <inkml:brushProperty name="width" value="0.08571" units="cm"/>
      <inkml:brushProperty name="height" value="0.08571" units="cm"/>
    </inkml:brush>
  </inkml:definitions>
  <inkml:trace contextRef="#ctx0" brushRef="#br0">1 88 6608,'0'-12'262,"0"1"0,0 5 76,0-6-94,0 8-204,0-3 0,0 9-89,0 3 0,2 5 0,1 8 1,3-1 11,-2 1 1,-2-7 0,0 1 24,4 1 1,-2 1 0,5 0 0,1-5 6,0-1 1,-4-2-1,3-4-5,-1 4 0,0-4-10,-2 3 1,1-5-1,7-4 1,-4-3-9,-2-3 1,3-2 0,-3-3 0,0 1 5,-1 3 1,7-1 0,-4-5 0,1 1 2,1 4 1,-2-3 0,3 5 0,-1-2 56,2 1 1,1 5-1,3-4 107,-1 3 1,2 1 0,3 6 0,1 0-122,-2 0 0,-1 0 0,-3 0 1,-1 2-28,-5 4 0,5-3 0,-4 7 0,1 0-19,-1-1 1,1-3-1,-5 4 1,0 0 0,0-1 1,3-3 0,-5 6 0,0 0-27,2-3 1,-6 7-1,3-5 16,-3 5 0,-2-4 0,-2-1 12,-3 3 0,-5-5 0,-8 1 10,1-2 0,5-2 0,1-6 0,-3 0-23,-1 0 1,-3 0-1,1 0-70,-1 0 0,1 0 1,-1 0-99,1 0 0,5-6 1,2-2 199,3-2 0,1-1 0,-2-7 0,-2 1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6.519"/>
    </inkml:context>
    <inkml:brush xml:id="br0">
      <inkml:brushProperty name="width" value="0.08571" units="cm"/>
      <inkml:brushProperty name="height" value="0.08571" units="cm"/>
    </inkml:brush>
  </inkml:definitions>
  <inkml:trace contextRef="#ctx0" brushRef="#br0">16 70 7569,'0'-17'-517,"-2"5"1002,-3 0-648,3 1 1,-4 1-66,12 4 1,3 4 227,9 2 0,-1 0 0,1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3.511"/>
    </inkml:context>
    <inkml:brush xml:id="br0">
      <inkml:brushProperty name="width" value="0.08571" units="cm"/>
      <inkml:brushProperty name="height" value="0.08571" units="cm"/>
    </inkml:brush>
  </inkml:definitions>
  <inkml:trace contextRef="#ctx0" brushRef="#br0">0 227 6485,'0'-9'144,"0"1"1,2 6 84,4-4-144,-4 4-60,14-6 1,-13 8 0,9 0 0,0 2 82,-3 4 1,7-2-53,-4 8 17,-5-1-15,9-1-26,-14 6 0,6-13 56,-8 9-279,7-8 1,-5 12 210,6-15-3,-8 15 1,0-12 0,0 8-106,0 1 0,0-3-83,0 1 158,0-7 1,0 2-3,0-12 1,0-3 0,0-9 22,0 1 0,2 5 0,2 0 0,4-1-9,1-3 0,-3 5 0,6-1 1,1 0 38,3 3 0,-1-1 0,1 6 0,-1-2-5,5 2 0,1 2 0,-1 2 0,1 0-19,2 0 1,3 0 0,-5 0 0,2 0 9,-2 0 0,-1 6 0,-3 2-52,1 2 0,-3-4 0,-3 5 15,-6 3 1,2-5 0,-3 3-6,-1 2 1,-2-5 0,-2 3-13,0 2 1,-2-7 0,-4-1 11,-5-4 0,1 4 18,-2 0 0,3-2 0,-3-10 1,4 2 0,8-8-19,0-1 1,2-3 0,2-1-1,4-1 13,2 1 0,1 1 0,7 3 0,-1 1 44,1-1 0,1 5 0,2 0 0,3 2 56,-3 0 0,-2 1 0,-1 5-77,-1 0 0,1 0 0,-1 1 1,1 3-51,-1 2 1,-5 6 0,0-4-47,1 1 1,-5 3-1,-2 5 1,-2-1-93,1-4 0,-3 3 0,4-3-49,-4 3 1,0-3 218,4 0 0,4-9 0,7 5 0</inkml:trace>
  <inkml:trace contextRef="#ctx0" brushRef="#br0" timeOffset="454">1415 158 7327,'-18'-12'-172,"1"2"0,0 2 0,-1 5 248,1 1 0,-1 2 0,1 0 0,-3 0 64,-3 0 1,4 2-1,-5 1-95,5 3 1,3 8-1,3-4 1,1 1-1,1 1 20,1 1 1,-4-3 0,8 2 0,3 1-144,1 3 1,2-5 0,0 1 25,0 2 0,7-5 0,5 1 0,4-2-57,1-4 0,0-2 1,1-2-1,1 0 50,5 0 0,-5 0 1,4-2-1,-3-2 32,-3-2 0,1-8 1,-3 3-1,-1-3 37,-3 3 1,-5-5 0,4 4 59,-2-3 0,3 3 308,-5 1-164,0 7-151,-6-4 0,0 10 0,0 4-86,0 5 0,6 5 1,2 1-169,1 1 0,-3-3 1,4-1-1,-1-4-66,1-3 0,-4 5 0,6-6 257,1-2 0,3 5 0,1 1 0</inkml:trace>
  <inkml:trace contextRef="#ctx0" brushRef="#br0" timeOffset="880">1694 140 7547,'12'0'-119,"0"0"145,1 0 1,3 0 10,1 0 0,-5 0 0,-2 2 1,-3 4 1,5 4 0,-6 7-52,-2 0 1,-2-5 0,-2 0-93,0 1 0,0-3 63,0 2 1,-2-8-345,-4 1 338,4-3 0,-6-4 22,8-3 0,0 1 0,2-8 1,4 0 22,6 3 1,3-7 0,3 6 0,-1-1-4,0-1 0,-5 6 0,0-3 1,1 1 18,3 4 0,1 2 0,1 2 0,-1 0 21,1 0 1,-1 0 0,1 0 53,-1 0 1,1 2 0,-1 4-71,1 5 1,-7-1 0,-1 2-98,-2 1 0,-1 3 0,-3 1-128,2 1 0,0-1 119,-6 1 88,-8-1 0,6-7 0,-6-2 0</inkml:trace>
  <inkml:trace contextRef="#ctx0" brushRef="#br0" timeOffset="1590">2585 35 7428,'8'-11'-349,"-8"-1"0,-2 8 409,-10-2 1,1 4-1,-7 2 1,1 0 33,-1 0 1,7 6 0,1 2 0,0 0 20,0-1 1,5 7-1,-5-2-86,2 3 1,-3 3-1,5-1 1,2 1-9,2-1 0,2 1 0,0-1 33,0 0 1,2 1 0,4-3-57,5-3 0,-1 2 0,2-7 0,1 1-21,3 0 1,1 0-1,1-4 1,-1 1-30,1-1 0,5-2 1,0-2 27,-1 0 1,-1 0 0,0 0 0,2 0 0,-1 0 8,-3 0 0,5 0 1,-1-2-1,-2-2 16,-1-1 0,-3-7 1,0 4-1,1 0 5,-1 1 0,1-7 1,-3 2-1,-1-3-14,-2-3 1,-7 1-1,5 0 38,-2-1 0,-2 1 25,-6-1 1,0 6-22,0 1 0,-2 7-54,-4-2 1,-4 4-1,-7 2 2,-1 0 0,7 2 0,-1 2 0,0 4 7,3 1 0,-5-3 0,6 6-1,-1 2 0,3 1 1,-4 3 47,2-1 1,3-5 0,5-1 67,0 3 0,7 1 0,5 1-46,3-4 0,3-3 0,-1-5 0,1 2-18,-1-2 0,3-2 0,1-2 1,2 0-2,-1 0 0,-1 0 1,0 0-1,3 0-26,-3 0 1,-2 0 0,-1 0-1,-3-2 23,-3-4 1,4 4-473,-5-4 436,-3 4 0,-8-5 0,-10-3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8.073"/>
    </inkml:context>
    <inkml:brush xml:id="br0">
      <inkml:brushProperty name="width" value="0.08571" units="cm"/>
      <inkml:brushProperty name="height" value="0.08571" units="cm"/>
    </inkml:brush>
  </inkml:definitions>
  <inkml:trace contextRef="#ctx0" brushRef="#br0">280 71 7569,'10'-18'-266,"-4"1"0,-6 7 0,-6 4 276,-6 4 0,-3-4 0,-3 1 0,1 1-4,-1 2 0,1 2 0,0 0 0,-1 0 34,1 0 1,-1 0-1,1 0 1,-1 0-7,1 0 0,-1 2 0,1 2-42,-1 1 1,9 9-1,3-2-15,4 3 1,2-3 0,2-3-1,2 1 3,2 0 1,9 0 0,1 3 0,5-3 8,0-2 0,5 5 0,-3-3 0,0 2 12,2-1 0,-5-1 1,3 3-1,-4-1-1,-1 2 0,-6-5 0,-3 3-76,-1 2 0,-2 1 37,-6 3 0,-2-7 1,-4-1 32,-6-2 1,-3 3 0,-5-5 0,-1-2-12,-2-2 1,0-2 0,5 0-1,1 0-72,-1 0 0,1 0 1,-1 0 88,1 0 0,-1-8 0,1-1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8.327"/>
    </inkml:context>
    <inkml:brush xml:id="br0">
      <inkml:brushProperty name="width" value="0.08571" units="cm"/>
      <inkml:brushProperty name="height" value="0.08571" units="cm"/>
    </inkml:brush>
  </inkml:definitions>
  <inkml:trace contextRef="#ctx0" brushRef="#br0">296 36 7368,'12'-6'-826,"-3"-2"1076,-1-1 0,-4 5-179,-10-2 1,2 4 0,-7 4 0,-3 2 0,-3 4-36,-7 1 1,3-3 0,-6 6-89,2 1 0,-5-3 0,5 2 0,0-1 20,0-1 0,3 6 0,9-7 1,3 3-227,2-1 0,-3-5 39,5 6 0,2-2 79,10 1 1,4-3 139,7-8 0,8-8 0,2-1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9.016"/>
    </inkml:context>
    <inkml:brush xml:id="br0">
      <inkml:brushProperty name="width" value="0.08571" units="cm"/>
      <inkml:brushProperty name="height" value="0.08571" units="cm"/>
    </inkml:brush>
  </inkml:definitions>
  <inkml:trace contextRef="#ctx0" brushRef="#br0">36 69 7569,'0'-10'-115,"0"-6"1,-2 16 0,-2 0 207,-2 10 1,-2 0-1,4 1 1,-1 3-20,1 1 0,2 3 0,2-1-120,0 1 0,2-1-3,3 1 1,5-3 0,8-3-57,-1-6 0,8-4 1,2-2 23,1 0 0,-3-2 0,-8-2 0,1-4 7,-1-2 0,1-1 0,-1-5 1,1 3 23,-1 1 0,-1 0 0,-5-5 0,-3 1 159,0 5 0,-6-5 154,4 5 0,-4 1-17,-2-2-161,0 8 1,0 4 0,0 12-57,0 4 1,1 1 0,3 0-116,2 1 1,8-3-1,-3-1 1,5-4-47,1-2 1,1 3 0,1-5-1,3 0-20,1 2 1,0-6-1,-5 3 1,1-3 15,4-2 0,-9 0 0,3-2 136,-1-3 0,-3-5 0,1-8 0,-4 1 0,-2-1 0,-1 5 0,-3-3 0,2-3-2,-2 0 1,-2 5 0,-2 2 163,0-1 1,6 3 159,-1-2 0,3 8-194,-2-1 0,-4 10 0,6 7-57,-1 4 1,-5 1 0,4 1 0,-2-1-43,2 0 0,-4 3 1,6 1-1,-3 3-32,1-3 1,6 4-1,-4 0 1,-1 1 6,1-1 1,0 4-1,-4-6 1,2-1-158,-2-3 1,-2-2 0,-2 1-1,0-1-85,0 1 1,0-7-1,0 1-7,0 2 0,-2-7 245,-4-1 0,-4-4 0,-7-2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9.286"/>
    </inkml:context>
    <inkml:brush xml:id="br0">
      <inkml:brushProperty name="width" value="0.08571" units="cm"/>
      <inkml:brushProperty name="height" value="0.08571" units="cm"/>
    </inkml:brush>
  </inkml:definitions>
  <inkml:trace contextRef="#ctx0" brushRef="#br0">1 88 7569,'7'-18'-21,"5"1"1,4 1 0,1 3 0,1 3-77,-1 2 0,2 2 0,3 6 0,1 0 87,-2 0 1,-1 0 0,-1 0-1,3 0 50,1 0 0,0 8 0,-5 4-64,-1 3 0,-5 1 1,-3-3-1,-1-1-14,-4 2 1,-2 1 0,-2 2 35,0 1 0,0-6 1,-2-3-1,-4 1-40,-5 0 0,-5-6 0,-1 3-156,-1 1 188,-7-6 0,6 6 0,-7-8-110,1 0 1,6 0-1,-5 0 1,5 0 119,2 0 0,-1 0 0,1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0.290"/>
    </inkml:context>
    <inkml:brush xml:id="br0">
      <inkml:brushProperty name="width" value="0.08571" units="cm"/>
      <inkml:brushProperty name="height" value="0.08571" units="cm"/>
    </inkml:brush>
  </inkml:definitions>
  <inkml:trace contextRef="#ctx0" brushRef="#br0">53 158 6552,'2'10'-5,"2"-3"74,2 1 0,2-6 0,-2 4-72,5-4 0,-1-2 1,2-2-4,1-4 0,-5 2 0,0-7-3,-1-3 1,-5 4-1,4-1 18,-4-3 0,-2 4-8,0-1 1,-2 7 6,-4-2 1,-3 4 0,-9 2 33,1 0 0,-1 0 0,1 0 8,-1 0 0,3 8 0,1 2-14,3-1 1,7 7 0,-2-4 16,4 3 1,2 2 0,2 1 0,4-3-23,5-3 0,5 4 1,1-7-1,1 3-28,-1 0 0,1-8 1,1 1-1,3-3 7,1-2 1,0 0-1,-4 0 1,3 0-85,1 0 1,0 0 0,-3 0 0,1-2 28,2-3 1,3 1-1,-5-8 1,2-2 27,-1-1 1,-3-3-1,-1 1 1,-1-1 22,0 1 0,-1 0 0,-4-1 1,-5 1 9,1-1 1,-6 1-1,4-1 56,-4 1 0,-10 5 0,-4 2-39,-3 3 1,3 1 0,1 6-25,-3 0 0,-1 0 0,-3 0-12,1 0 0,7 8 1,2 1-8,0 1 1,6 0-1,-3-4-43,3 5 1,9-1 0,5 0 7,4-3 0,1-1 1,1-6-1,-1 0 25,0 0 1,1 0 0,-1 0 0,1 0 22,-1 0 0,-5-6 0,0 1 0,1-1 20,3-2 1,1 6 0,1-4 3,-1 4 0,1 2 0,-1 0 2,0 0 1,-5 0 31,0 0 1,-6 2 149,5 4-190,-7 4 1,4 7-1,-6 1 27,4-1 1,-4 1-1,3-1 32,-3 0 0,4 1-54,0-1 1,8-1-85,-3-4 1,5-5 0,1-7 0,1 0-26,-1 0 1,1 0 0,-1-2 0,1-1 35,-1-3 0,0-6 0,1 4 1,-1-1-5,1-5 1,-1 4 0,1-1 0,-3-3 22,-3-1 1,3-1-1,-5 2 1,0 3 38,-4-3 0,1 5 78,-1-3 1,2 8 37,-2-2-61,-4 4 0,6 10 0,-8 4-41,0 3 1,5 3 0,1-1 0,0-1-60,2-5 1,-4 5 0,7-5 23,3 5 0,-1-4 0,1-3 0,-2-1-269,1-4 0,-3-2 0,2-2 279,1 0 0,3 0 0,1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0.456"/>
    </inkml:context>
    <inkml:brush xml:id="br0">
      <inkml:brushProperty name="width" value="0.08571" units="cm"/>
      <inkml:brushProperty name="height" value="0.08571" units="cm"/>
    </inkml:brush>
  </inkml:definitions>
  <inkml:trace contextRef="#ctx0" brushRef="#br0">18 63 7569,'-10'-18'-342,"4"1"0,4 5 432,2 1-433,0 7 0,6 4 343,0 11 0,8 5 0,-5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5:32.301"/>
    </inkml:context>
    <inkml:brush xml:id="br0">
      <inkml:brushProperty name="width" value="0.08571" units="cm"/>
      <inkml:brushProperty name="height" value="0.08571" units="cm"/>
    </inkml:brush>
  </inkml:definitions>
  <inkml:trace contextRef="#ctx0" brushRef="#br0">1 79 8214,'0'-16'-1479,"0"0"1300,0 7 316,0-5 0,2 12 445,3-3-419,-3-4 1,7 7-5,-4-3 1,-3 10-262,3 6 1,-3 3 0,-2 2 100,0 0 0,0 0 0,0 0 35,0 0 0,0 0 0,0 0 0,2 0 19,3 0 0,-3 0 1,3 0-1,-3 2-41,-2 4 0,5-4 1,1 3-1,-3-2-7,-1 3 1,0-4 0,1 3 0,3-3-41,-3-2 1,-1 5 0,-2 1 1,0-3 1,0-6 0,2-4 17,3-2 27,-3 5 56,5-10 24,-7 5-46,0-7-103,0 0 0,0-7 35,0-4 1,0 2-1,0-1 10,0-3 0,0-1 3,0-2 1,0 0-1,2 0-53,3 0 1,-1 5-1,6 2 4,3 2 0,1-4 0,2 4 0,0 0 37,0 0 1,0-4 0,0 6 0,0 1 31,0 3 1,0 1 0,1 0 0,-1 0 136,0 0 1,0 0 0,0 0-94,0 0 0,0 0 1,0 0-1,-2 1 15,-3 5 0,3 1 0,-5 5 29,0-1 0,3 0-128,-6 5 0,-1 0 9,-5 0 0,0 0 0,0 0-173,0 0 0,0-5 1,0-1-223,0 3 0,0-4 23,0 1 1,0-4 391,0 5 0,0-1 0,0 6 0</inkml:trace>
  <inkml:trace contextRef="#ctx0" brushRef="#br0" timeOffset="557">835 400 6613,'10'-7'-118,"1"-4"1,-6 4 0,4 0-292,-2 0 677,6 5 1,-11-7 608,3 4-691,-3 3 1,-4-5-253,-3 7 1,-4 5-1,-7 0 58,0-1 1,0 0 0,0-1 0,0 4-9,0 2 0,0-3 1,0 2-1,1 1 44,5 0 0,-5 0 1,6 4-1,1-3 13,2 3 0,4-4 0,2 1-21,0 3 0,0 1 0,2 0 0,4-1 11,4-2 1,4-8 0,3 4 0,0-1-18,5-1 0,-4 2 1,5-3-1,0 1-17,4-1 0,1-3 0,1-1 0,-4 0-2,-2 0 0,3 0 0,-4 0 1,-3 0 8,-1 0 1,-2-1 0,0-3 0,-1-3 11,-5-2 1,3 4 0,-8-6 29,-1-2 1,3-1-1,-2-2-38,-1 0 0,-3 0 1,-2 0-73,-5 0 1,-1 0-1,-5 0-11,1 0 0,0 5 0,-5 2 1,0 2-34,0 4 1,0 1 0,0 2-1,0 0-40,0 0 1,-5 0 0,-2 0 0,-1 2 4,1 3 0,-4-1 1,6 4-1,2 0 143,1-5 0,2-1 0,0-2 0</inkml:trace>
  <inkml:trace contextRef="#ctx0" brushRef="#br0" timeOffset="1737">1444 336 6602,'0'16'94,"0"0"0,0 0 88,0 0 1,0 0 0,0 0 59,0 0 0,0 0-105,0 0-151,0 0 1,7-7 71,4-4 0,-2-3-144,1-2 0,-4 0 0,5 0 42,1 0 1,-3 0-1,2-2 27,1-3 1,-3-2 0,0-6 0,0 3 24,0-3 1,-4 4 0,4-1 0,0-1 20,0 2 1,-4-5-1,4 3-20,-2-3 0,-1 3 0,-5 2 1,3 0-1,1 0 1,1 4-147,-6-6-119,0 8 238,7-4 0,-6 9 1,7 3 109,-1 6 1,-6-3 0,5 3 0,-3 2 4,3 1 0,-3 4 1,6 1-1,0 3-25,0-3 0,-4-1 0,6-2 1,0 0-4,-2 0 1,5-5 0,-3-2-1,3 0-65,2 0 1,0-6 0,0 3 0,0-5-87,0-1 1,0 0 0,0 0 0,0 0 29,0 0 1,0-7 0,0-2 0,-2-1 41,-3-1 1,2 0 0,-6-5 1,2 0 0,-6 0 0,4 0 0,-1 0-27,-1 0 1,0 0-1,-5 0 1,0 0-44,0 0 0,0 0 0,0 0-30,0 0 0,0 0 92,0 0 0,-7 1 17,-3 5 0,-5-3 0,-1 8 5,0 1 0,0 3 0,0 1 1,0 0-23,0 0 1,0 1-8,0 5 1,2-3-24,3 8 42,4-7 0,9 8 0,3-7 31,6-1 0,-2-2 0,1-2 0,3 0 21,1 0 1,2 0-1,0 0 1,0 0-30,0 0 1,6 0 0,-1-2 0,0-2 17,3-1 0,-7 0 0,7 3 0,-3-2 24,0-1 1,1 0 0,-6 5-1,0 0-9,0 0 1,0 0 0,0 0 0,0 0-5,0 0 1,-5 0 0,-1 1-33,3 5 0,-4 3 0,0 7-37,-2 0 0,-2 0 1,-5 0 19,0 0 0,0 0 1,0 0-1,0 0-12,0 0 1,0 0 0,0 0-140,0 0 0,0 0-168,0 0 0,2 0-11,3 0 1,-1-7-1,6-4-41,3-3 372,1-2 0,2 0 0,0 0 0</inkml:trace>
  <inkml:trace contextRef="#ctx0" brushRef="#br0" timeOffset="2234">2951 320 8240,'16'-7'-305,"-7"3"-104,-3-7 1,-5 6-1,1-4 122,4 2 0,-5-5 332,5 1 0,-6 4 25,-6 1 0,3-1 1,-8 2-9,-1 1 0,3 3 0,-2 1 0,-1 0-39,-3 0 0,-1 0 0,0 0 0,0 0 8,0 0 0,0 1 1,0 3-1,0 1 2,0-1 0,5 3 0,1 0-32,-3 2 0,1 2 0,-1 3 1,4-2 8,2-1 0,2-6 0,5 6 61,0 2 0,0-5 0,2 1 10,3-1 0,4 2 1,7-4-1,0-3-48,0-1 1,0-2-1,0 2 1,0 1-21,0 3 1,6 1 0,-1-4-1,-1 3-12,-3-3 1,1 6 0,2 0 0,1 2-15,-1-1 0,-2-4 1,-2 4-1,0 3-47,0 1 0,-2-3 1,-2 0 13,-1 1 0,-7 2 35,1 2 1,-5 0 77,-5 0 1,-4-7 0,-7-3-1,0-5-73,0-1 1,0 0-1,0 0 1,0 0-74,-1 0 1,1 0-1,0 0 1,0 0-34,0 0 1,0 0-1,0 0 112,0 0 0,-7-7 0,-2-2 0</inkml:trace>
  <inkml:trace contextRef="#ctx0" brushRef="#br0" timeOffset="2655">2903 320 6346,'0'10'186,"0"1"1,0-6-1,-1 4-111,-5-1 0,3 2 1,-8-3-25,-2 2 0,5 0 1,-3 4-1,0-3 10,2 3 0,-5-4 0,3 1-44,-3 3 0,-2-4 1,0 0-1,2 0-12,3-1 0,-3-4 0,3 3-24,-3 0 0,3-5 0,2 5-124,2 0 1,-4-3-74,6 7 1,-2-8-462,2 2 677,3 4 0,2 0 0,9 7 0</inkml:trace>
  <inkml:trace contextRef="#ctx0" brushRef="#br0" timeOffset="3267">3416 576 7663,'0'-9'-156,"0"2"1,0 7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1.445"/>
    </inkml:context>
    <inkml:brush xml:id="br0">
      <inkml:brushProperty name="width" value="0.08571" units="cm"/>
      <inkml:brushProperty name="height" value="0.08571" units="cm"/>
    </inkml:brush>
  </inkml:definitions>
  <inkml:trace contextRef="#ctx0" brushRef="#br0">53 280 7452,'0'-12'120,"0"0"0,-8 10-229,-3 2 0,3 2 0,2 10 0,2 2 101,-2 1 0,4-3 0,-3-1 1,3 3 3,2 1 0,0-3 0,0 0 0,2-1-44,3-1 1,-1 0-1,8-6 28,1 2 1,-3-1-1,2-5 1,1 0-17,3 0 1,1-2 0,1-1 15,-1-3 0,1-6 1,-3 4-1,-1 1-8,-2-1 1,-3-6 0,5 3 0,-4-5-2,-3-1 0,5 5 0,-6 0 63,-2-1 1,-2-3-1,-4 1 32,-4 3 1,2-2 0,-8 9 0,-1 1-21,-3 2 1,-1 2 0,-1 0 0,1 0 4,-1 0 1,1 0-43,-1 0 0,3 2-118,3 4 0,4-3 73,8 9 0,2-8 0,4 2 1,6-4-17,3-2 0,3 0 0,-1 0 33,1 0 0,-1-2 0,1-2 0,-3-4 53,-3-2 1,1-1 0,-7-7 19,-2 1 0,4-1 0,-2 1-33,-2-1 0,-2 1 0,-4 0 0,-2-1 5,-2 1 1,-6 5 0,5 2 0,-1 1 25,0-1 1,-6 6 0,3-2-20,-5 4 0,5 2 0,-1 0 23,-2 0 0,5 8-79,-3 4 0,8 3 1,-2 3-1,4-1 1,4-1-1,4-5-2,6-5 1,3-4 0,3-2 0,-1 0 16,1 0 1,-1 0 0,3 0-1,1 0 15,2 0 0,1-6 0,-7-2 0,0 1-5,1-1 1,-1 2-1,1 6 1,-1-2 46,1-4 1,-1 4-1,1-3-2,-1 3 1,-5 2 0,-1 2-42,3 3 0,-4-1 22,1 8 0,-1 0-5,2 5 1,-5 0 0,-7 1-2,0-1 1,0 1 0,0-1-16,0 1 1,0-1-1,0 1-14,0-1 0,0 1 0,0-1 56,0 1 0,2-1-31,4 0 0,-4 1 0,6-3 49,0-3 0,-4-4 0,5-6 0,1 2-1,0 2 1,1-1-1,7-5-54,-1 0 1,1 0 0,-1 0 0,1 0 11,-1 0 1,1 0-1,-1 0-5,1 0 0,-3-2 0,-1-1-199,-3-3-709,1 0 889,-2 6 0,-3-8 0,-7-2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2.307"/>
    </inkml:context>
    <inkml:brush xml:id="br0">
      <inkml:brushProperty name="width" value="0.08571" units="cm"/>
      <inkml:brushProperty name="height" value="0.08571" units="cm"/>
    </inkml:brush>
  </inkml:definitions>
  <inkml:trace contextRef="#ctx0" brushRef="#br0">0 1 7209,'0'17'77,"0"1"0,0-1 0,2 3-67,4 3 0,-4-4 0,6 7 0,-3-3 0,3 0-63,2-1 0,-6-1 0,4 0 0,-3 3-110,1-3 0,2-2 0,-4-1-6,2-1 0,0 1 1,-6-1-21,0 1 189,-8-9 0,-2 7 0,-7-6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2.935"/>
    </inkml:context>
    <inkml:brush xml:id="br0">
      <inkml:brushProperty name="width" value="0.08571" units="cm"/>
      <inkml:brushProperty name="height" value="0.08571" units="cm"/>
    </inkml:brush>
  </inkml:definitions>
  <inkml:trace contextRef="#ctx0" brushRef="#br0">1 53 7569,'10'0'-430,"5"0"0,-3 2 457,3 4 0,3-4 1,1 4-2,4-4 1,-3-2-1,5 0 1,-2 0-35,1 0 1,7 5 0,-2 1-1,4-2-20,2-2 0,-2-2 0,-2 0 0,-2 0-18,2 0 0,2 0 1,2-2-1,0-2-6,0-2 0,-6-1 0,-2 3 1,-2-2 28,-4 2 1,-1 0-1,-3 0 1,1-2 44,-1 3 0,-5 1 244,0 2-124,-9 0 1,-3 0-1,-11 0-100,-5 0 1,5 5-1,-1 3 1,-2 0-5,-1 0 0,-1 5 0,3-1 0,3 3-32,2 3 1,2-6-1,6-1 1,0 3-7,0 1 0,0-3 1,0 0-1,2-1 5,4-1 0,0 4 0,10-9-43,3-1 0,8-2 0,-4-2 0,1 0-14,1 0 0,-6-2 1,5-4-1,-3-3 27,2-1 0,-3-6 0,3 5 12,-4-5 0,-7-1 1,-2-3-1,-3-1-45,-3-2 0,-2 0 0,-2 5 1,-2 3-1,-2 1 11,-1 2 1,-9 8 0,1-1 0,-7 3-18,-3 2 1,-6 0 0,5 2 0,3 1 11,2 3 0,1 8 0,1-2 0,1 3 52,5 3 0,-5-1 0,6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3.310"/>
    </inkml:context>
    <inkml:brush xml:id="br0">
      <inkml:brushProperty name="width" value="0.08571" units="cm"/>
      <inkml:brushProperty name="height" value="0.08571" units="cm"/>
    </inkml:brush>
  </inkml:definitions>
  <inkml:trace contextRef="#ctx0" brushRef="#br0">0 17 6476,'10'-7'216,"0"5"-40,-5-4-115,-3 4 0,6 10 1,-8 3-49,0 5 1,0 1 0,0 1 0,0-1-21,0 1 0,0-1 1,0 1-1,2-1-83,4 1 1,-4-1-1,5 1-221,1-1 1,-6 1 310,4-1 0,-4-7 0,-2 5 0,0-5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3.961"/>
    </inkml:context>
    <inkml:brush xml:id="br0">
      <inkml:brushProperty name="width" value="0.08571" units="cm"/>
      <inkml:brushProperty name="height" value="0.08571" units="cm"/>
    </inkml:brush>
  </inkml:definitions>
  <inkml:trace contextRef="#ctx0" brushRef="#br0">53 53 7569,'-18'0'-439,"1"0"350,7 0 1,2 2 0,10 2 96,4 1 0,6 3 0,9-2 0,4 4-35,2-1 0,1 1 1,3-6-1,-2 4-8,2 1 0,2-5 0,2 4 0,-2-2-37,-4 0 0,2 0 0,-8-6 1,0 0 9,3 0 1,-7 0-1,4 0 1,-3-2 34,-3-4 0,1 2 0,-1-6 0,-1 1 24,-5-1 0,5 0 0,-7-3 1,1 1 95,-4-2 1,-4 5 0,-2-3 22,0-2 0,2 7 0,2-1-52,2 0 4,-1 6 16,-5-6-93,0 8 0,2 8-2,4 4 0,-4 3 1,6 1-1,-2-3 11,-1-1 0,3 0 1,-4 5-1,2 1 12,-2-1 0,4 1 0,-3-1-14,-1 1 1,0 3 0,0-2 0,2-3-2,-2-1 1,-2-5-3,-2 2 0,-2-3 22,-4 3 0,2-4 2,-8-8 1,9-2-15,-3-4 0,4-4 0,2-7-7,0-1 1,2 1-1,4-1-8,5 1 0,5 1 0,1 3 0,1 1-12,-1-1 0,1 3 0,-1 0 0,0 2 14,1 5 1,-1-5-1,1 2 1,-1 2 53,1 2 0,-1 2 1,1 0-1,-1 0 109,1 0 0,-1 8-160,1 4 23,-9-5 0,5 9 0,-6-6-71,1-1 0,-5 7 1,4-6-1,-2 1 1,0 1-48,-2 1 0,-1-3-232,3 2 0,4-3 332,7 3 0,1 4 0,-1-7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4.635"/>
    </inkml:context>
    <inkml:brush xml:id="br0">
      <inkml:brushProperty name="width" value="0.08571" units="cm"/>
      <inkml:brushProperty name="height" value="0.08571" units="cm"/>
    </inkml:brush>
  </inkml:definitions>
  <inkml:trace contextRef="#ctx0" brushRef="#br0">332 385 7489,'-6'-12'-87,"1"1"0,-3 5 0,2-4 0,-6 0 162,-3 1 1,-3 5 0,1-2 0,-1 2-92,1-2 1,-6 4 0,-1-3 0,3 3 63,2 2 1,-1 5 0,1 3-1,-1 0-21,5 0 1,1 5 0,-1-1-73,3 4 1,4 1 0,8 0 9,0 1 1,2-1-15,4 1 1,4-8 0,9-5-1,3-3-7,1-2 1,0 0-1,-3 0 1,1-2 42,2-3 0,0 1 0,-5-6 0,-1 0-5,1 1 0,-1-1 1,1-4 60,-1 3 1,-7 5-1,-2-4 237,-1 2 0,-5 1 2,4 1-252,-4 4 1,0 2 0,2 11-54,2 5 0,2-4 0,-3-3 0,7 1-29,4 0 0,1-1 1,0 3-1,1-6-79,-1-4 1,1 0 0,1 2 61,5 1 1,-11-1 0,5-8 0,-3-3 39,1-3 1,-1-2 0,-1-5 0,-5-1 5,-1 1 1,4 0-1,-4-3 1,-1-3 29,1-6 0,4-2 0,-4 0 0,-1 2 15,1-3 0,4 1 0,-4 0 0,-1 4 60,1 2 0,0 2 171,-2 5-268,-4 9 0,3 1 25,-10 8 1,-3 8-1,-6 3-10,3 5 0,7 1 0,-2 3 0,4 1 16,2 2 0,0 6 0,0-3 1,2-1-15,4 0 0,-2 4 0,5-6 1,-1 1-64,-4 1 1,4-6 0,-3 5-1,1-7-71,2-5 1,-6 3-1,6-5-670,0 0 802,1 5 0,9-13 0,-1 6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4.899"/>
    </inkml:context>
    <inkml:brush xml:id="br0">
      <inkml:brushProperty name="width" value="0.08571" units="cm"/>
      <inkml:brushProperty name="height" value="0.08571" units="cm"/>
    </inkml:brush>
  </inkml:definitions>
  <inkml:trace contextRef="#ctx0" brushRef="#br0">1 35 6407,'2'-9'265,"3"3"0,5 4 0,8 2-247,-1 0 1,6 0 0,3 0 0,-1 0 31,0 0 0,0 0 0,-2 0-8,7 0 1,-3 0-1,0 0 1,0 0-1,-2 0 17,1 0 0,3 0 0,-6 0 0,0-2-22,2-4 0,-5 4 0,3-4 0,-3 4-94,-3 2 0,-5 0-972,-1 0 1029,-7 8 0,4 2 0,-8 7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5.688"/>
    </inkml:context>
    <inkml:brush xml:id="br0">
      <inkml:brushProperty name="width" value="0.08571" units="cm"/>
      <inkml:brushProperty name="height" value="0.08571" units="cm"/>
    </inkml:brush>
  </inkml:definitions>
  <inkml:trace contextRef="#ctx0" brushRef="#br0">122 0 7569,'-23'0'-230,"0"0"1,-1 0-803,7 0 1032,7 0 0,-5 0 0,5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6.723"/>
    </inkml:context>
    <inkml:brush xml:id="br0">
      <inkml:brushProperty name="width" value="0.08571" units="cm"/>
      <inkml:brushProperty name="height" value="0.08571" units="cm"/>
    </inkml:brush>
  </inkml:definitions>
  <inkml:trace contextRef="#ctx0" brushRef="#br0">71 70 6851,'-8'10'137,"-2"-2"-92,0 0 0,1-5 1,3 7-1,-4 0-39,0 0 1,3 1-1,7 7 43,0-1 1,0-5 0,0-1-80,0 3 1,7 0-1,3-1 51,0-1 1,5-8-1,-3 1-63,4-3 0,1-2 0,0 0 0,1 0-10,-1 0 0,-5 0 0,0-2-66,1-3 1,1-5-1,-3-8 73,-5 1 1,-4 0 0,-4-1 52,-4 1 1,3 7-1,-9 2 1,-2 2 25,-1 1 0,-3-1 1,1 6-1,-1 0 22,1 0 1,0 0-51,-1 0 1,6 0-131,1 0 0,9 0 0,2 0 66,10 0 0,7-6 0,4 0 1,3 0 27,-3-2 1,4 1 0,0-7 0,1 2 25,-1-1 1,-2 3 0,-5 1 0,-1 1 67,1 4 0,5-4 0,0 2 12,-2 2 1,-1 2 0,-3 2 0,-1 2 3,-4 4 0,1 4 0,-7 7 0,-2 1-13,-2-1 0,-2 7 0,0 1 0,0 2-4,0 4 1,0 2 0,0 2 0,0 0 13,0 0 1,2 0-1,2 0 1,1 0-72,-1 0 1,0-1-1,0 1 1,4 0-27,1 0 0,1-6 0,4 0 1,-3 1-32,3-3 0,2 4 0,1-8 0,0-2-17,1-1 0,-1-5 0,3-1 0,1-4-33,2-3 0,1-1 0,-7-6-32,1 0 1,-3-2 0,-3-4-1,-4-5 77,-1-5 0,-5-1 0,4-1 1,-4-1 48,-2-4 0,-8 1 0,-3-5 0,-3 2-14,2 4 0,-9-5 0,4 3 1,-5 2 175,-3 1 1,4 9-1,-6-1 1,1 0-76,5 3 0,2-1 0,1 6 0,1-2-74,-1 2 0,1 2 0,1 1 87,5-5-121,3 4 1,10-6 0,4 8 33,5 0 0,7 0 1,3-2-1,2-2 19,-1-2 0,-1 1 0,0 5 71,3 0-86,-1 0 0,-6 0 0,3 0 1,1-2 16,2-4 1,1 4 0,-7-4 0,1 4 36,-1 2 1,-1-2-1,-3-2 1,-1-2-143,1 3 1,-3 1 0,2 2-530,1 0 607,-5 0 0,8 0 0,-7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7.374"/>
    </inkml:context>
    <inkml:brush xml:id="br0">
      <inkml:brushProperty name="width" value="0.08571" units="cm"/>
      <inkml:brushProperty name="height" value="0.08571" units="cm"/>
    </inkml:brush>
  </inkml:definitions>
  <inkml:trace contextRef="#ctx0" brushRef="#br0">0 18 7222,'0'-10'34,"0"2"55,0 8 0,2 6 0,2 2 0,2 1-45,-2 5 0,5 3 0,1 5 0,2 1-93,-1-2 0,-7 1 0,4-1 0,-2 2-118,0-1 1,5 3-1,-5-2-295,-2-1 371,-2-3 1,-2-7 0,0-1 0,0 3-110,0 1 200,0-5 0,-8 6 0,-2-7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1:35.017"/>
    </inkml:context>
    <inkml:brush xml:id="br0">
      <inkml:brushProperty name="width" value="0.34286" units="cm"/>
      <inkml:brushProperty name="height" value="0.34286" units="cm"/>
      <inkml:brushProperty name="color" value="#E71224"/>
    </inkml:brush>
  </inkml:definitions>
  <inkml:trace contextRef="#ctx0" brushRef="#br0">48 257 8379,'9'12'307,"-4"4"-335,-3-3 1,-2 12 27,0-4 1,0-7 2,0 8 0,0-6-2,0 10 1,0-4 15,0 5 1,6-1-1,-1 6-15,-2 0 0,-1-5 1,-2 0-5,0 1 0,0-3 1,0 2 1,6 2-3,-1 8 0,2-5 0,-3 2-7,1-6 0,0-6-25,-5 5 1,0-1-56,0 6 0,0 0 15,0 0 1,2-5-87,3 0 129,-3-7 0,7 8 40,-4-7-24,-3-6-4,5 6 9,-7-10-53,0 12 8,0-7 36,0 7 34,0-5-16,0-2 0,0-2-51,0-12 2,0 5 48,0 0 73,0-5-32,8 5-37,0-7 21,8 0 0,2 0 78,4 0 1,-3 0-72,8 0 0,-11 0-28,5 0 1,-5 0 16,11 0 1,2 0 29,8 0 1,-3 0-26,3 0 1,-3 0-22,-2 0 0,0 0-64,0 0-49,1 0-38,-1 0-358,0 0-195,-15 0 32,5 0 670,-13 0 0,0-7 0,-2-2 0</inkml:trace>
  <inkml:trace contextRef="#ctx0" brushRef="#br0" timeOffset="761">193 674 7525,'-18'0'-867,"-4"0"1087,21 0 90,-7 0-251,23-7 0,2 5 2,16-4 1,-1 5-49,0 1 0,0 0-29,0 0 1,7-6-55,4 1 0,1-6-32,-1 6 1,0-2-58,-11 1 1,4 3-435,-10-8 237,-10 8 356,-1-4 0,-15 7 0,0 0 0</inkml:trace>
  <inkml:trace contextRef="#ctx0" brushRef="#br0" timeOffset="1449">0 0 6752,'18'9'278,"5"-2"-144,-7-7 0,2 0 2,9 0 0,-1 0-19,6 0 1,1 0-52,-1 0 1,5 0-49,0 0 0,6 0 1,-7-2 1,-6-3 1,-3 3-92,-6-3 0,4 3-397,7 2 111,-7 0 0,4 2-357,-8 3 714,0-3 0,-5 12 0,1-5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7.991"/>
    </inkml:context>
    <inkml:brush xml:id="br0">
      <inkml:brushProperty name="width" value="0.08571" units="cm"/>
      <inkml:brushProperty name="height" value="0.08571" units="cm"/>
    </inkml:brush>
  </inkml:definitions>
  <inkml:trace contextRef="#ctx0" brushRef="#br0">0 158 7515,'0'-12'-279,"2"2"289,4 3 0,-2 1 0,7 6 0,3 0 67,1 0 1,-1 0 0,2 0 0,3 0-46,0 0 0,3 0 1,-1 0-1,4 0-33,2 0 0,3 0 1,4 0-1,1 0-29,0 0 1,0 0-1,2 0 1,0 0-11,-2 0 0,10 0 0,-11 0 0,5 0-24,4 0 1,-6 0 0,4 0 0,-5 0 20,-1 0 1,0-2 0,0-2-1,0-2-19,0 2 0,-8 2 0,-2 0 0,-1-1 23,-1-3 1,0 0-1,-5 4 15,-1-4 1,1 2-1,-1-5-26,1 1 0,-9-6 104,-3 3 1,2 1 57,-2-2 1,-2 8-75,-10-1 1,-4 3 0,-7 2-13,-1 0 0,1 0 1,-1 0-1,1 0 43,-1 0 0,1 5 0,-1 3 53,1 2 0,-1-4 0,1 5-56,0 3 0,1-4 0,2 1 1,5 3-25,1 1 0,0-3 0,4 0 0,-1 1-41,1 3 0,2-5 0,2 1 0,0 2 31,0 1 1,6-3 0,1-2 0,3-1-169,4 1 0,1-6 1,3 2-1,1-2-108,4 1 0,2-3 0,7 4 0,-3-4-502,2-2 746,2 0 0,2-8 0,0-1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8.503"/>
    </inkml:context>
    <inkml:brush xml:id="br0">
      <inkml:brushProperty name="width" value="0.08571" units="cm"/>
      <inkml:brushProperty name="height" value="0.08571" units="cm"/>
    </inkml:brush>
  </inkml:definitions>
  <inkml:trace contextRef="#ctx0" brushRef="#br0">402 53 7397,'-2'-15'-945,"-4"3"987,4 4 1,-13 8 0,5-1 18,0-5 0,-5 4 0,3-4 26,-4 4 0,-1 2 0,0 0 57,-1 0-76,1 0 0,-1 0 1,-1 2 105,-5 4-67,5-4-35,-6 5 14,7 1-27,-7-6-9,6 14 27,-7-14-4,9 13-234,7-5 246,-5 0-19,13 5 2,-6-5-166,8-1 118,0 7 1,0-6 0,2 5-1,4-1-109,6-3 0,3-5 1,2 4-1,3-2-164,3-4 221,-3 5-196,5-7-25,0 6 224,-6-8-135,7 0 102,-9 0 6,1-8-14,-1 6-20,1-13 26,-1 5-50,0-7 26,-7 7 147,6-6 0,-14 7-124,5-9 175,-7 1 10,8-1-187,-6 9 540,6-7-186,-8 6 1,-2-5-153,-4 3 0,4 6-71,-4 12 0,4 4 1,2 7-107,0 1 1,0-1 0,0 1-386,0-1 1,8 1 157,4-1 1,3-1-1,3-5 269,-1-5 0,-7 4 0,-2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9.116"/>
    </inkml:context>
    <inkml:brush xml:id="br0">
      <inkml:brushProperty name="width" value="0.08571" units="cm"/>
      <inkml:brushProperty name="height" value="0.08571" units="cm"/>
    </inkml:brush>
  </inkml:definitions>
  <inkml:trace contextRef="#ctx0" brushRef="#br0">1 18 7087,'10'-7'-482,"5"5"437,-13-6 37,14 8 91,-14 0 0,13 0 43,-3 0-101,-5 0 60,9 0 1,-12 6 0,7 2-50,3 1 0,-6-3 0,0 6 37,-1 1-33,-5-5 1,14 8 9,-14-7-9,6 1-144,-8 5 1,0-5 129,0 8-121,0-9 49,0 7 1,0-12-99,0 7 134,-8-7 8,6 4-28,-6-8 18,8 8-8,0-6 7,0 5 51,0-7-52,0-7 2,0 5 0,0-14 7,0 5-4,8-5-4,-6-1 33,13 7-29,-5-6 9,0 7 23,5-9-25,-5 1-2,7 7 4,-7-5 227,6 13-220,-7-6-3,9 0 164,-1 6-154,1-6 11,-1 8-8,1 0-24,-1 0 28,1 0 17,-1 0-90,-7 0 88,5 8-11,-13-6 10,14 14-40,-7-7 21,1 1 1,4 6-1,-8-5-79,-3 5 72,-1-7 7,6 7-134,-6-6 0,6 7 115,-8-7 5,0 5-194,0-13 184,0 14-8,-8-14-56,6 13 35,-6-13-14,1 6 117,5-8-115,-14 0-13,14 0 163,-13 0-112,13-8 0,-6-2 27,8-7-22,0 0 1,2-1-1,4 1-11,5-1 15,-3 1-14,8 7 12,-7-6 1,17 7-2,-7-1 65,6-5-66,-7 13 1,-1-6-4,8 8 235,-5 0-223,5 0 6,0 0-5,-5 0 0,5 0 20,0 8 16,-6-6 208,7 13-216,-9-5-5,1 7 16,-1 1-5,1-1 18,-9 1-21,-1-1-324,0 1 154,-6-1-13,5 8 168,-7-5-540,0 5 246,-7-8 273,-3 1 0,-7-1 0,-1 1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9.717"/>
    </inkml:context>
    <inkml:brush xml:id="br0">
      <inkml:brushProperty name="width" value="0.08571" units="cm"/>
      <inkml:brushProperty name="height" value="0.08571" units="cm"/>
    </inkml:brush>
  </inkml:definitions>
  <inkml:trace contextRef="#ctx0" brushRef="#br0">176 16 6330,'0'-10'610,"-2"5"-551,-4 10 0,2 5 1,-6 8-1,2-1-57,5 1 1,-5-1 0,0 2 0,0 3-5,1 1 1,-7 2 0,4-3 0,-1 1 0,1 0 0,0 0-157,0 1 0,5-1 69,-7-6 1,8 1 0,-4-1 0,3 1-128,-1-1 0,0-5 216,6 0 0,0-8 0,0 3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020"/>
    </inkml:context>
    <inkml:brush xml:id="br0">
      <inkml:brushProperty name="width" value="0.08571" units="cm"/>
      <inkml:brushProperty name="height" value="0.08571" units="cm"/>
    </inkml:brush>
  </inkml:definitions>
  <inkml:trace contextRef="#ctx0" brushRef="#br0">0 18 7405,'2'-10'-156,"4"4"0,-2 4 1,7 2 305,3 0 0,-4 6 0,1 2 0,3 2-72,1 3 0,3 1 0,-1-1 0,1-1-50,-1 2 1,1 1-1,-1 4 1,1 3-69,-1 1 0,1 0 1,-1-5-1,2-1-28,5 1 1,-5-1 0,4 1 0,-5-1-69,-6 1 0,3-1 0,-3 1-33,3-1 1,-3-1 0,-2-3-153,-3-1 1,-1-1 320,-6 7 0,-8-1 0,-1 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308"/>
    </inkml:context>
    <inkml:brush xml:id="br0">
      <inkml:brushProperty name="width" value="0.08571" units="cm"/>
      <inkml:brushProperty name="height" value="0.08571" units="cm"/>
    </inkml:brush>
  </inkml:definitions>
  <inkml:trace contextRef="#ctx0" brushRef="#br0">0 18 6463,'18'0'13,"-1"0"1,1 0 27,-1 0 1,-5 0 0,-1 0 0,3 0-43,1 0 0,3 0 0,-1 0 0,1 0-8,-1 0 0,-5 0 0,0 0 0,1 0-50,3 0 0,1 0 0,1 0 0,-1 0-77,1 0 1,-1 0 0,1 0-81,-1 0 216,0 0 0,1-8 0,-1-2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734"/>
    </inkml:context>
    <inkml:brush xml:id="br0">
      <inkml:brushProperty name="width" value="0.08571" units="cm"/>
      <inkml:brushProperty name="height" value="0.08571" units="cm"/>
    </inkml:brush>
  </inkml:definitions>
  <inkml:trace contextRef="#ctx0" brushRef="#br0">0 0 6374,'10'0'217,"5"0"-280,-13 0 0,8 2-244,-4 4 307,-4-4 0,5 6 0,-7-8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925"/>
    </inkml:context>
    <inkml:brush xml:id="br0">
      <inkml:brushProperty name="width" value="0.08571" units="cm"/>
      <inkml:brushProperty name="height" value="0.08571" units="cm"/>
    </inkml:brush>
  </inkml:definitions>
  <inkml:trace contextRef="#ctx0" brushRef="#br0">0 0 6420,'18'0'-169,"-1"0"1,-5 0 120,-1 0 48,-7 0 0,4 0 0,-8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1.845"/>
    </inkml:context>
    <inkml:brush xml:id="br0">
      <inkml:brushProperty name="width" value="0.08571" units="cm"/>
      <inkml:brushProperty name="height" value="0.08571" units="cm"/>
    </inkml:brush>
  </inkml:definitions>
  <inkml:trace contextRef="#ctx0" brushRef="#br0">123 105 7569,'-11'0'-397,"-1"0"1,6 0-1,-6 0 491,-1 0 1,-3-2-11,-1-4 1,1 2-8,5-7 1,3-1-39,8-6 0,0 7-68,0-1 0,2 3 0,4-3 11,5 6 0,-1 4 0,2 2 0,1 0-22,3 0 1,-5 0-1,1 0 1,2 0-3,1 0 0,-3 0 0,0 0 37,1 0 1,3 8 18,1 4 1,-1 3-1,-5 2 4,-5 1 1,2-1 0,-2 1 4,-2-1 1,-3-5 0,-1 0-9,0 1 0,0 3 0,-1-1 0,-3-1-2,-2-3 0,-6-5 1,4 4 7,-1-2 1,-3 3-1,-3-3 1,1 0-7,2 0 0,7-1 0,-7-3-16,-2 2 1,7 8 0,-1-5-66,0 1 0,6 6-107,-4-5 1,4 5-1,2 1 4,0 1 0,0-7 169,0 1 0,-7 0 0,-3 5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2.180"/>
    </inkml:context>
    <inkml:brush xml:id="br0">
      <inkml:brushProperty name="width" value="0.08571" units="cm"/>
      <inkml:brushProperty name="height" value="0.08571" units="cm"/>
    </inkml:brush>
  </inkml:definitions>
  <inkml:trace contextRef="#ctx0" brushRef="#br0">0 1 7157,'2'10'-106,"4"-4"53,-4-5 0,6-2-308,-8-5 361,8 4 0,-7-6 0,7 8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1:37.592"/>
    </inkml:context>
    <inkml:brush xml:id="br0">
      <inkml:brushProperty name="width" value="0.34286" units="cm"/>
      <inkml:brushProperty name="height" value="0.34286" units="cm"/>
      <inkml:brushProperty name="color" value="#E71224"/>
    </inkml:brush>
  </inkml:definitions>
  <inkml:trace contextRef="#ctx0" brushRef="#br0">1 385 7342,'25'14'150,"-7"-9"0,-8 12-93,3-3 1,-4 0-1,1 2-36,3 0 1,-4 0 0,1 0-31,3 0 0,1 0 0,2 2 0,0 2-6,0 1 1,2 0 0,2-5-1,1 0 15,-1 1 0,3 4 1,-2 0-1,1-1-17,1-2 0,-5 3 1,3 0-1,-3-1-43,-2-2 1,0-2 0,0 0-237,0 0 0,5 0 132,1 0 0,4 0-326,-4 0 490,-1-7 0,-5 5 0,0-5 0</inkml:trace>
  <inkml:trace contextRef="#ctx0" brushRef="#br0" timeOffset="667">578 321 5854,'0'-18'1262,"0"4"-1249,0 14 1,-7 14-16,-4 7 0,2 6 0,0 2 0,1-5-2,-1 0 0,3-3 1,-4-3-1,-3 1-31,-1 3 0,3 6 1,0-1-1,-1 2-63,-2-3 0,-2 3 1,1-6 47,5 2 0,-4 0 0,3 3 0,-3 1-7,-2 5 0,5-8 0,2 7 62,2-3 1,-4-5-162,6 1 95,-8-6 1,10 9 60,-8-8 0,0 0 0,-5-5 0</inkml:trace>
  <inkml:trace contextRef="#ctx0" brushRef="#br0" timeOffset="1558">1219 225 6736,'0'32'38,"0"0"0,-1-7 0,-3 0-60,-1 3 0,-2-1 1,3 10 5,-1-3 1,-2-2 0,3 2-36,-1 3 1,-6-1 39,6 7 1,-2-4-1,3 0 1,-1-7-21,1-1 0,1-8 0,-1 0 0,-3-2-36,-2 1 0,5 1 0,-3-4-77,0 3 1,5 1 143,-3-2 0,3-3 0,2-2 0,0-9 0</inkml:trace>
  <inkml:trace contextRef="#ctx0" brushRef="#br0" timeOffset="2145">1252 289 6580,'25'7'232,"-4"3"1,-3 5 0,-2 1 0,0 0-172,0 0 1,0 2-1,0 1-6,0 3 0,0-1 0,-2-3 1,-1 1-93,-3 3 0,1 1 0,5-3 0,0 3 21,0 2 1,0-6 0,2 4 0,2-1-2,1-1 0,0 6 1,-3-6-1,2-1 7,1-2 0,2-2 0,-3 0 0,1 0-74,-1 0 1,0 0-1,-1 0-49,2 0 1,1-5 0,-6-1-137,0 3 1,0-4-346,0 1 614,0 1 0,0 5 0,0 0 0</inkml:trace>
  <inkml:trace contextRef="#ctx0" brushRef="#br0" timeOffset="2649">1171 722 7447,'22'0'-225,"-1"0"1,1 0 330,10 0 1,-6 0-1,3-2-135,5-3 1,-2 3 0,7-4-171,0 5 0,-10 1 0,3-2 199,-2-4 0,15 5 0,4-6 0</inkml:trace>
  <inkml:trace contextRef="#ctx0" brushRef="#br0" timeOffset="3679">2358 176 6833,'0'-17'355,"0"2"-289,0 15 0,5 15-14,1 6 0,-1-3-60,-5 3 0,2-1-5,3 7 1,-1 3-4,6-3 0,-4 5 17,4 5 1,-6-3 0,3 2-2,0-8 1,-5-3 0,3-4-15,-3 6 0,-2-2-4,0 2 0,0 5-2,0 5 0,2-1 4,3-9 1,-3 3 17,3-3 0,-1-4-43,1-2-246,-3 4 48,12-7 0,-10 5-287,7-7 526,-8-7 0,4 5 0,-7-5 0</inkml:trace>
  <inkml:trace contextRef="#ctx0" brushRef="#br0" timeOffset="4245">2358 209 7618,'16'-9'-511,"-7"1"678,5 8 1,0 2-28,8 4 1,-4 3-83,-2 7 0,-2 0 1,11 0-34,-2 0 1,-2 0 0,-5 0 4,1 0 1,4 5-1,0 1-76,-1-3 0,-2-1 1,-2-2-1,0 0-130,0 0 1,0-5 0,0-1-164,0 3 1,0-4-17,0 1 1,2-1 354,3 2 0,-3 3 0,5-5 0</inkml:trace>
  <inkml:trace contextRef="#ctx0" brushRef="#br0" timeOffset="5500">2935 577 7052,'11'-10'98,"0"-1"1,-6 6 31,6-6 1,-6-5-83,6-6 0,-1-1-81,6 2 1,0 1 13,1-6 0,-1-1 13,0-5 1,-6 7 0,1 3-18,1 5 1,-3 6 15,2 0 0,0-1 19,5-10 1,-6 10 13,1-4 1,-6 3-1,6-3 0,-5 6-12,4-1-31,-6 7-39,10-10-15,-12 12 47,12-5 52,-12 0-1,12 5-14,-12-5 2,12 7-191,-5-7 87,0 5-16,5-5 116,-12 7-8,5-7 16,0 5 214,-5-5-175,12 7-44,-12 14 1,7-3 0,-5 12-35,1 0 1,0-3-17,-5 7 1,6 0 11,-1 5 0,2 3 1,-3-1 4,1-4 0,0-1 13,-5 3 1,0 5 14,0 1 0,6 5 3,-1-6 0,0 2 10,-5-1 1,7-5-19,4 5 1,-4-10 0,0-3-13,1-2 0,-7-5-19,5-2 1,-3-3 7,3 8 0,-5-1 5,5 1 38,-5-10 103,-1 10-76,0-5 1,0 4-9,0 7 24,0-15-67,0 9 0,0-10-232,0 11-49,0-5 11,0 6 0,2-6 270,4-1 0,-5-8 0,7 0 0</inkml:trace>
  <inkml:trace contextRef="#ctx0" brushRef="#br0" timeOffset="6371">4042 112 6857,'9'-9'55,"-2"2"-15,0 22 1,-5 2-32,3 15 0,2 0-26,-2 1 0,6 6 0,-4 0-40,2-3 0,-3 3 1,2-9 34,0 6 1,-1-4-1,-4-6-56,3 3 1,4 8 47,-4 6 1,1 0 0,-4-4-5,3-7 0,1-2-80,-2 8 0,-3-4 45,3 3 0,-3-3 69,-2-2 0,7-7 0,-5-2 0,5-7 0</inkml:trace>
  <inkml:trace contextRef="#ctx0" brushRef="#br0" timeOffset="7275">4026 80 7797,'10'-10'-1966,"1"-1"2459,0 7-399,5-10 0,0 10 113,0-6-90,-7 6 0,12-5-37,1 4 0,1 3-22,3-3 1,-10 3 13,6 2 1,-1 0 3,11 0 0,0 0-10,0 0 0,0 0-21,1 0 1,-1 5 0,-2 3-47,-3 0 0,-4-2-40,-7 4 0,5 1 0,1 5-134,-3 0 0,-6-5 52,-3 0 1,-1 6 20,2 10 1,1-2 26,-6 2 1,-3-6 67,-8 6 0,1-13 36,-6 2 1,-1-3-22,-5 3 0,0-6-55,0 1 0,0-6-46,0 6 1,-5-6 9,-1 6 0,-6-7 64,1 1 0,4-1 0,0-1 13,-1 3 0,3 1 8,-11-2 0,3-3 56,-8 3 1,10-1 8,6 1-165,-4-3-334,0 5 432,0-7 0,2 0 0,7 0 0</inkml:trace>
  <inkml:trace contextRef="#ctx0" brushRef="#br0" timeOffset="8966">5084 16 6621,'9'9'460,"0"5"-281,-4-3-235,-3 3 0,7 8 15,-4-1 1,-3 2 28,3-2 1,-3-1 7,-2 7 0,0 0-11,0 5 0,0-6-27,0 1 1,2-2 25,3 2 0,-1 1 16,7-6 1,-6 4 14,6-4-20,-8-8 0,6 0 7,-4-3 0,-3 5-30,3 5 0,3-6-35,-3 6 0,0-10 11,-5 10 1,0-10 6,0 10 0,0-10 55,0 10 47,0-14-58,0 22 35,0-18-32,0 19-2,0-12 0,0 12 0,7-12 0,-5 5 0,5-7 0,-7 7 4,0-5 10,0 5 100,0-7 53,0-7-122,7-2-28,2-7-7,0 0 28,6 0 1,-5 0 106,12 0-21,-12 0 27,12 0-74,-13 0-106,14 0 1,-4 0 62,8 0 1,-11 0 7,5 0 0,-10 0 32,11 0 1,-12 0 2,12 0-104,-15 0-1,21 0 29,-17 0-31,19 0-36,-12 0-97,5 0-128,-14 0 291,-2 0 0,0 0 0,2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51.894"/>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66CC00"/>
    </inkml:brush>
  </inkml:definitions>
  <inkml:trace contextRef="#ctx0" brushRef="#br0">6952 943 6604,'0'-17'98,"0"7"0,-2 2 0,-4 8-98,-6 0 1,3 2-1,-1 4 36,2 6 1,0-3-1,4 3-14,-1 2 0,-1 1 0,6 3-39,0-1 1,0 1 0,0-1 0,2-2 17,4-3 1,-3 2-1,9-7-10,2 3 0,-1-4 0,1 4 0,-2-3-62,1-3 0,3-2 38,1-2 1,1 0 0,-3-2 0,-1-2 22,-3-1 1,-5-9 0,6 2-5,1-3 1,-3-3-1,2 3 1,-1 1 17,-1 3 0,4-1 0,-7-3 1,3 1 9,4 2 0,-5 3 1,3-5 52,2 2 1,1 7 0,3-5-26,-1 2 1,-5 2-1,-1 6-25,3 0 0,-4 0 0,1 2 6,3 4 0,-1-2 0,1 6 0,-4-1-49,-3 1 0,5 2 1,-4 3-38,2-3 0,-7 3 20,3-3 1,-4 4 18,-2 1 0,0-5-72,0-1 83,0-7 1,-6 2 9,1-12 0,-1-4 0,8-7 0,4 0 1,-3 5-1,7 0 1,0-1-1,0-3 0,1 4 0,7 1 23,-1-3 0,1 1 0,-1 1 5,0 6 1,1-2 0,-1 3 0,1 1-24,-1 2 1,1 2-1,-1 0-1,1 0 0,-1 0 0,1 0 0,-1 0 0,1 2 3,-1 4 1,1-3 0,-3 9-30,-3 2 0,1-5 0,-7 3-8,-2 2 1,-2 1 0,-2 3-7,0-1 1,-2 1-1,-4-1-34,-5 0 1,1-5-1,-2 0 2,-1 1 1,-3-5-1,-1-2-15,-1-4 1,1 4 0,-1-1 85,1-1 0,-1-9 0,1-5 0</inkml:trace>
  <inkml:trace contextRef="#ctx0" brushRef="#br0" timeOffset="319">7161 751 7400,'8'-10'-149,"-6"1"271,4 3-858,-4 4 736,-2-6 0,0 8 0,0 0 0</inkml:trace>
  <inkml:trace contextRef="#ctx0" brushRef="#br0" timeOffset="-3917">2795 1118 7396,'18'0'-510,"-1"0"1,-5 0 422,-1 0 1,-5-6-1,6-2 99,1-1 0,-3 3 53,2-6 0,-8 0 35,2-5 0,-6 1-42,-6 5 0,2-3 1,-8 8 5,-1 3 0,-3 1 1,-1 2-21,-1 0 1,1 5 0,-1 1 0,3 0 11,3 2 1,-3 2 0,5 7-33,0 0 1,0 1 0,7-1-22,-3 1 0,0-1 0,6 1-24,0-1 1,0 1 0,2-3 0,4-1-32,5-3 1,5-7-1,1 4 1,1-2-36,-1 0 1,1 0 0,-1-6 0,3 0-88,3 0 1,-4-2-1,6-2 174,1-2 0,-7-15 0,6 1 0</inkml:trace>
  <inkml:trace contextRef="#ctx0" brushRef="#br0" timeOffset="-3505">3092 1048 7090,'12'-2'-39,"-1"-4"1,-5 4 0,6-5 102,1-1 0,3 6 1,1-4-1,1 4-41,-1 2 0,1 0 0,-1 0 1,1 0-28,-1 0 1,1 2-1,1 2-49,4 2 1,-3 5 0,3-3 0,-4 0 0,-3 2 43,-4-1 1,3 3-210,-3 5 0,1 1 161,-1-1 0,-4 1 51,-8-1 0,-8-7 35,-4-4 0,-3-4 0,-3-2 17,1 0 0,1-8 0,3-2 52,1 1 1,8-7-1,-2 4-66,5-3 1,1-3 0,0 1-1,1-1-22,5 1 0,2 0 0,6-1 0,-3 1 16,3-1 0,3 1 0,5-1 0,1 3-109,-2 3 0,5-2 0,-3 7 1,-2-1-118,-1 0 1,3 2 0,0 6-346,-2 0 545,-1 0 0,5-7 0,2-3 0</inkml:trace>
  <inkml:trace contextRef="#ctx0" brushRef="#br0" timeOffset="-3034">3791 996 7569,'17'-8'-139,"-7"6"0,5-6 0,-3 8 126,4 0 1,1 0 0,0 0 0,1 0-3,-1 0 1,1 0 0,1 0 0,3 0 17,1 0 0,-2 2 0,-7 2 0,-3 4-13,3 1 1,-4 1 0,-1 4 0,-1-3-53,-4 3 1,4 1-1,-2 3 21,-2-1 1,-3-5 0,-1 0 34,0 1 1,-7-3-1,-5 0 73,-3-3 0,-3-1 1,1-6-46,-1 0 0,1 0 0,1-2 96,5-4 0,3 3 0,8-9-114,0-2 0,0-1 0,2-3 0,4 1-62,5-1 1,5 1 0,1 0-1,1-1-56,-1 1 0,1-1 1,1 3-1,2 3-19,3 6 0,-1-2 1,-6 3-1,1 1 10,-1 2 0,1 0 123,-1-4 0,1 4 0,-1-6 0</inkml:trace>
  <inkml:trace contextRef="#ctx0" brushRef="#br0" timeOffset="-2225">4559 943 7256,'10'8'-279,"-2"-6"1,-16 8 389,-4-5 0,2-1-62,-1 8 0,7 0-64,-2 5 0,4 1 0,2-1 38,0 0 1,2-1 0,4-2-1,6-5-143,3-1 0,1 0 0,-1-4 80,3 1 0,1 1 0,10-6 0,-6 0 0,-3 0 63,-3 0 1,-1-2 0,-3-2 5,-1-1 1,-8-9 0,2 2-9,-4-3 0,-2-3 0,0 1 0,0 0 1,0-1 1,-8 1 0,-2-1 0,-1 3 36,-1 3 0,-6-4 1,-5 7-1,2-1-8,1 4 0,-1 2 0,2 0 1,3-1-45,1 1 0,-1 2-21,-1 2 0,5 6 0,2 1-19,3 3 1,3-4-116,9 6 1,3-7 0,6 5 66,-3-2 1,1-2 0,6-6 57,-1 0 1,-5 0 0,-1-2 25,3-4 1,-6 2-1,-3-8 1,-1 1 20,2 1 1,-4-6 0,4 5 53,-4-5 1,-4-1-1,-4 1-26,-6 5 0,3 1 0,-3 6-42,-1-2 0,-3 0 0,-1 6 1,-1 0-16,1 0 0,-1 0-28,1 0-20,7 0 0,4 0 49,12 0 0,-2 2 0,8 2 0,1 2 6,3-2 0,7-2 0,0-2 0,-1 0 0,-3 0 1,4 0 0,2 0 0,1 0-2,-1 0 1,0 0 0,-4 0-1,3 0 6,-3 0 0,0 0 0,1-2 0,1-2 15,-2-2 0,-1 0 0,-3 6 0,1 0-4,-1 0 0,1 2 1,-1 2-1,1 2 0,-1 8 0,-1-3-2,-5 5 1,-3 1 0,-8 1 0,0-1-12,0 1 0,0-5 1,0 3-34,0 3 0,0 3 1,2-5-1,2 1-109,2-1 0,-1 0 0,-3 1 83,4-1 0,-2-5 0,8-2 1,1-3 53,3-3 0,1 6 0,1 0 0</inkml:trace>
  <inkml:trace contextRef="#ctx0" brushRef="#br0" timeOffset="-1805">5659 891 7216,'-9'-8'-441,"-7"6"0,6-6 411,1 1 1,-7 5-1,5-6 202,-5 0 1,-1 6-1,-1-4 1,1 4-125,-1 2 0,1 0 0,-1 0 1,1 0-27,-1 0 1,7 0 0,1 2-1,0 4-31,1 6 0,3-2 0,-4 1 0,2 3-4,4 1 1,4 3 0,4-1-8,2 1 0,8-7 1,-3-1-1,5 0 3,1-1 1,7-5 0,-1 4-1,-2-2 50,-1 0 0,3 1 1,0-3 28,-1 2-58,-3 0 1,-2 0-1,1 0 1,-3-1-2,-3 3 1,4-6 0,-7 6 0,3-2-67,0 0 1,-7 5-1,5-3-13,-2 2 0,-2-5 23,-6 7 0,-8-8 0,-4 4 0,-3-2 13,-3-1 0,1 1 0,1-4 0,3 2-157,1 2 0,0 0 197,-5-6 0,-1 0 0,9 0 0,1 0 0</inkml:trace>
  <inkml:trace contextRef="#ctx0" brushRef="#br0" timeOffset="-1529">5607 926 7569,'-8'-10'-462,"4"2"1,-7 10 455,-3 4 1,4 2 0,1 5 0,-1-1 50,0 2 1,4 1 0,-5 3 0,-3-1 7,-1 1 0,3-1 1,0-2-1,-1-1 24,-3-2 0,5-1 1,-1 7-22,-2-1 0,1 1 0,-1-1-77,3 1 1,-1-1-140,-5 1 0,1-1 1,2-1 159,3-5 0,7-3 0,-4-8 0</inkml:trace>
  <inkml:trace contextRef="#ctx0" brushRef="#br0" timeOffset="10604">17745 594 6961,'-18'-12'-363,"1"3"1,-1 1 400,1 4 0,-7 2 0,1 2 0,0 0 41,-2 0 1,5 0 0,-5 0 0,2 0 6,-1 0 0,1 2 0,6 4-59,-1 5 0,9 5 0,3 1-67,4 1 1,2-1 0,0 1-1,2-3 40,4-3 1,3 3-1,9-5 1,-1 0-110,1-4 1,-1-4 0,3-2-1,1 0 60,2 0 0,0 0 0,-5 0 1,-1-2 51,1-4 1,-1-4-1,1-7 1,-1-1 20,1 1 1,-3-7-1,-1-1 1,-3 0-1,3 0 1,-6-6 0,-2 2 0,-3-2 11,3 1 1,-4-1-1,4 6 1,-4 0 22,-2 0 1,0 1 0,0 7-1,-2 1 257,-4 5-297,4-5 1,-7 14 0,3-2-5,-6 8 0,4 6 0,1 8 0,1-1-29,0 0 1,-6 7 0,6 1 0,3 0-40,1 0 0,2 1 0,0-5 1,0 2-89,0-1 1,5-1-1,3 0 8,2 3 0,2-1 0,3-6 133,-3 1 0,3-8 0,-5-3 0</inkml:trace>
  <inkml:trace contextRef="#ctx0" brushRef="#br0" timeOffset="11092">18041 611 7427,'18'-5'-227,"-1"-1"0,1 0 1,-1 6-1,1-2 291,-1-4 1,1 4 0,-3-6 0,-1 3-93,-3-1 0,-1-2 0,4 4 0,-5-4 1,-1-1 0,4 3 1,-6-6 64,-2-1 1,-2 3-45,-2-2 0,-2 6 0,-4-3 9,-6 1 1,-3 0 0,-3 4-1,1-1 53,-1 1 0,1 2 0,-1 2 15,1 0 1,-1 0 0,1 2-46,-1 3 0,9-1 1,1 8-1,2 2-22,0 1 0,0 3 1,6-1-1,0 1 21,0-1 0,0 2 1,0 3-68,0 1 1,2 6 0,2-6 62,2-1 1,6-9 0,-4-3 0,-1 0 18,1-1 1,6-5 0,-3 2-1,5-2-4,1 2 0,1-4 0,1 4 1,2-4 14,3-2 1,-1 0 0,-4 0 0,3 0 11,1 0 1,0-6-1,-5 0 1,-1 0-4,1-2 0,-7 6-525,1-3-117,0 3 1,-5 2 581,-7 0 0,-15 0 0,-12 0 0</inkml:trace>
  <inkml:trace contextRef="#ctx0" brushRef="#br0" timeOffset="9721">16644 454 6917,'-11'0'-30,"-1"0"0,-2 0 125,-1 0 1,-3 0 0,1 0 0,0 2 2,-1 4 0,3-2 0,1 7-69,2 3 1,3 2 0,-5 1-15,2 1 1,9-1 0,-3 0 0,4 1-49,2-1 1,2-5 0,2 0 0,3-1-205,3-1 1,2 4 0,5-7 0,1 1 54,-1 0 1,1 0 0,-1-4 181,0 1 0,9 1 0,1-6 0</inkml:trace>
  <inkml:trace contextRef="#ctx0" brushRef="#br0" timeOffset="10097">16924 559 6583,'-8'-10'47,"-4"4"0,3 5 0,-1 2 1,0 3 3,1 2 1,3 8-1,-4-3-71,2 5 0,-3 1 0,5 1 5,2-1 0,2-5 0,2 0-5,0 1 1,8-5 0,3-2 12,5-4 0,1-2 0,1 0 1,-1 0 14,1 0 0,5 0 1,0-2-1,-1-2 36,-3-2 0,-1-8 0,-3 3-23,-3-5 1,1 5 0,-7-1 0,-2-2 0,-4-1 1,-6-1-105,-5 5 0,-5 1 0,-1 6 1,-1-2-12,1 2 1,-7 3-1,-1 1 1,0 0-2,0 0 1,7 0 0,9 1 93,1 5 0,2-4 0,6 14 0,0-7 0</inkml:trace>
  <inkml:trace contextRef="#ctx0" brushRef="#br0" timeOffset="8729">15020 646 7569,'-11'0'-365,"1"2"0,0 2 190,0 2 1,5 2-1,-5-2 204,2 5 1,-4-1 0,7 2 0,1 1 0,2 3-11,2 1 0,0 1 0,2-1 0,2 0-42,1 1 0,11-6 1,0-3-1,5-1 14,0-4 0,1-2 1,-1-2-1,2 0-16,-1 0 1,3-2-1,-2-2 1,-4-4 36,-5-1 1,0-3 0,-7-6 0,1 1 10,0 0 0,-2-1 0,-6 1 1,0-1-18,0 1 0,-2-1 1,-4 3-1,-4 1-41,1 2 1,-7 3 0,4-3 0,-3 4-24,-3 1 1,1 5 0,-1-4-43,1 4 0,0 2 1,-1 0-34,1 0 133,7 0 0,2 0 0,8 0 0</inkml:trace>
  <inkml:trace contextRef="#ctx0" brushRef="#br0" timeOffset="9126">15736 367 7569,'-2'-12'-140,"-4"1"1,3 7 0,-9-2 0,0 2-1,1 0 181,-1-2 0,6 0 82,-5 6 0,-1 0-87,-6 0 1,7 8-1,1 4 1,2 3-46,4 3 1,-3 1 0,1 3-1,2 3 26,2 2 1,2-4 0,0 4-1,0 1-59,0-1 0,0 0 0,0 4 0,0-4-3,0-2 0,6 5 0,0-5 1,-2 0 16,-3 0 0,1 0 0,2-3 0,2 1 10,-2-2 1,-2-1 0,-2-3-1,0 1-2,0-1 1,-2-1-1,-2-3 15,-2-1 0,-7 0-13,1 5 1,-3-7 0,-3-2 0,1-3-66,-1 1 1,7 0 0,-1-6 0,-2 0-23,-1 0 0,-3 0 0,3-2 0,1-4 105,3-5 0,-1-5 0,-6-1 0</inkml:trace>
  <inkml:trace contextRef="#ctx0" brushRef="#br0" timeOffset="9334">15474 734 7422,'18'0'-176,"-1"-2"1,1-2 0,-1-2 0,1 2 268,-1 2 1,0 2 0,1 0-1,-1 0-45,1 0 0,5 0 1,0 0-1,-1 0-219,-3 0 1,-1 0 0,-1 0-39,1 0 1,-1 0 0,1 0 208,-1 0 0,0 0 0,1 0 0</inkml:trace>
  <inkml:trace contextRef="#ctx0" brushRef="#br0" timeOffset="6428">11615 1031 6644,'7'9'-408,"3"-1"0,8-10 425,-1-4 0,-5 4 0,-1-5 0,3-1 30,1-4 0,3-3 0,-3-3 1,-1 3 9,-2 3 0,-7-4 1,5 3-1,0-5-28,0 1 0,-5-10 0,5 9 1,-2-1-13,-4-1 0,-2 1 1,-2-2-1,0-3-39,0 3 1,0-4-1,0 2 1,0-1-11,0-1 0,0 4 0,0-8 0,0 0 119,0 1 0,0-3 0,0 8 1,0 2-39,0 1 1,-6 3 0,0-1 0,0 3 1,-2 3 1,5-1 0,-7 5 42,2-2 0,0 6-151,3-2 0,1 6 44,-8 6 0,8 4 0,-4 7 0,3 1 3,-1-1 0,0 7 1,6 1-1,0 0 16,0 0 0,0 1 0,0-3 0,0 4 9,0 0 1,0 4 0,0-6 0,0 1 0,0-1 0,0 6 0,2-4 0,4 0-2,5-3 0,-1 1 0,2-2-33,1-2 25,3-1 0,1-3 0,1 1 0,-1-1 0,1 1 0,-1-7 0,1-1 0,-1-2-1,0-4 1,7 0 0,-1-1 0,0 3-22,3-2 0,-7-2 0,4-2 0,-3-2-15,-3-4 0,1-1 0,-1-7 1,1 2 17,-1-1 1,-5-3 0,-1-1 0,1-1-16,-2 1 0,-1-1 0,-5 1 32,2-1 1,0 1-1,-6-1 118,0 1 0,0 5 56,0 1-164,-8 7 0,6 4 1,-4 11-16,4 5 0,2 1 0,2-1 1,2-2-26,2-3 1,6 1 0,-5 5-118,3 1 0,2-1 0,5-1-20,1-5 1,-7-3-1,1-6 7,2 4 0,1-4 156,3 4 0,-1-12 0,0-4 0</inkml:trace>
  <inkml:trace contextRef="#ctx0" brushRef="#br0" timeOffset="6579">12383 594 7569,'-12'-8'-165,"1"-2"-363,-3 1 0,5 1 368,-3 8 1,6 0-19,-6 0 178,9 8 0,-5 1 0,8 9 0</inkml:trace>
  <inkml:trace contextRef="#ctx0" brushRef="#br0" timeOffset="7063">12523 769 7569,'9'0'-630,"7"-6"0,-4 0 697,3 2 1,3 2 18,-1 2 1,-5 6-1,-3 2-56,-1 1 0,4 3-66,-6 5 1,0-5 34,-6 0 0,-2-3-8,-4 3 1,2-2 24,-8-4 0,6-4 3,-5 3 0,7-5 0,-2-5-18,4-7 1,4-2 0,2 1-1,4 1-15,1-1 1,3-3 0,6-1 0,-1-1 14,0 1 1,1 5 0,1 0-1,3 1 1,1 1 1,2-4-1,-3 9 1,3 1 25,2 2 0,-4 2 1,4 0-1,-1 0-27,-5 0 0,-2 0 1,-1 0-1,-1 2-32,1 4 0,-7-3 0,-1 9-6,-2 2 0,-2 1 0,-6 3-18,0-1 1,0-5-1,-2-3 1,-2 1-146,-2 0 0,-6-4 200,7 5 0,-1-7 0,-2 12 0,-2-7 0</inkml:trace>
  <inkml:trace contextRef="#ctx0" brushRef="#br0" timeOffset="7438">13239 699 7178,'17'0'-308,"1"0"0,-7 0 1,1 0 378,2 0 0,1-6 1,3 0-49,-1 2 0,-1 0 1,-3 0 40,-1-1 66,-8-9-136,3 4 0,-8 1 0,-5 1 45,-6 0 1,-3 6-1,-3-4-16,1 4 1,-1 4 0,1 2 0,1 4 22,5 2 0,-5-1 0,6 5 1,1-2-52,3 1 1,-2 3 0,2 1 0,2 1-1,2-1 1,4 1-1,2-1 1,4 0-52,2 1 0,1-3 1,7-1-1,-1-4-56,1-2 1,-1-3-1,1-5 1,-1 0-4,1 0 0,5 0 0,2 0 115,2 0 0,-5 0 0,3 0 0</inkml:trace>
  <inkml:trace contextRef="#ctx0" brushRef="#br0" timeOffset="7838">13937 611 7340,'10'-11'-315,"-4"-1"0,-6 2 0,-6-1 356,-6 5 1,-3 4 0,-3 2 0,1 0 11,0 0 1,-1 0 0,1 0 0,-1 0 1,1 0 0,5 2 0,0 4-60,-1 5 1,5 5-1,2 1-54,4 1 1,2-1 0,2 1 53,4-1 0,4-5 0,7-2 0,1-1-18,-1 1 1,1-6 0,-1 4 0,1-3 26,-1 1 1,0 0 0,1-4 0,-1 2 8,1 2 0,-7 1 0,1-3-4,2 2 1,-1 2-1,-1-2-7,-6 5 0,-4-1 6,-2 2 1,-2-3-1,-4 3 1,-4-4-5,1 0 0,-7-6 0,4 3 0,-3-3-42,-3-2 1,1 6-1,-1 0-131,1-2 0,0-2-169,-1-2 338,8 0 0,-5-8 0,5-2 0</inkml:trace>
  <inkml:trace contextRef="#ctx0" brushRef="#br0" timeOffset="8045">13955 664 7048,'-12'0'-66,"1"0"0,-1 0 150,-6 0 0,1 8 0,0 3 0,-1 5 40,1 1 1,-1 1 0,1-1-139,-1 1 0,1-1 1,-1 0-92,1 1 1,-1-1 0,1 1-251,-1-1 1,3-5 354,3 0 0,-3-1 0,5 7 0</inkml:trace>
  <inkml:trace contextRef="#ctx0" brushRef="#br1" timeOffset="178981.81">1817 367 7569,'0'10'-406,"0"-3"0,2-7 0,2-2 0,4-1 399,1-3 1,-3 0-1,6 4 1,2-2 0,1-2 11,3 2 0,-1 2 0,0 2 0,1 0-6,-1 0 0,1 0 0,-1 0 0,1 0-2,-1 0 1,8 0-1,5 0 1,1 0 0,-2 0 0,6 0 0,0 0 0,7 0 1,3 0 0,11 0 0,-3-2 0,3-1 1,4-3 0,0-2 0,6 4 0,-2-2-1,2 2 1,2-3 0,2 1 0,-2 2 0,-4 2 0,8-4 0,-4 0 0,1 2 4,5 3 1,2-5-1,0 0 1,5 0 4,4-2 1,3 6 0,1-5 0,2 1-5,2 0 0,2 0 0,-1 6 1,3-2-4,0-4 1,-47 5 0,1 0-1,44-4 1,0 3-5,0 2 1,4 0 0,-4 0-1,2 0 1,-47 0 1,1 0-1,3 0 1,0 0 0,2 0-1,-1 0 1,-1 0 0,1 0-1,-2 0 1,0 0-1,1 0 1,-1 0-1,1 0 1,1 0-1,0 0 1,0 0-1,0 0 1,-1 0-1,1-1 1,1 0 0,-2-1-1,0 0 1,-1-1 0,-1 0-1,-1 1 1,1 0 0,7 1 0,0 0 0,-3 0 0,-1 0 0,0 0 0,1-2 0,-2 1 0,0-1 0,-1-1 0,-1 2 0,0 1 0,1 0 0,-2-1 0,1 0 0,47-4 0,-46 3 0,0 0 0,-2 3 0,-1 0 0,49 0 0,-2 0 0,2-2 0,-6-2 0,0-1 0,3 1 0,-7 2 0,4 2 0,-4 0 0,-1 0 0,-1 0 0,-2 0 0,-1 0 0,-3 0 0,1 0 0,3 0 0,-1 0 0,-3 0 0,-13 2 0,2 2 0,-4 3 0,-4 3 0,6-4 0,-4 4 0,2-3 0,-2-3 0,8-2 0,-6 0 0,0 2 0,1 2 0,1 0 0,2-6 0,0 0 0,0 0 0,0 0 0,-2 0 0,-4 0 4,-6 0 1,2 0 0,-4-2 0,-3-2 2,-5-2 1,-3 0-1,3 6 1,-3-2 20,-2-4 0,-1 5 0,-3-5 1,2 4-21,-2 2 1,5-6 0,3 0 0,2 2-7,-3 2 0,5 2 0,-5 0 0,5-2 1,1-3 1,0 3 0,1-4-1,-3 4 1,-3 2 0,1-6 0,-5 0 0,0 0 23,-1-1 1,7 5 0,-3-4 0,3 2-8,-2-2 0,9 4 0,-2-4 1,4 4-27,3 2 1,5-5 0,-2-1-1,5 2-5,7 2 1,-2 2-1,7 0 1,1 0-3,-3 0 1,7 0-1,-7 0 1,1 0 7,-4 0 1,3-2 0,1-2 0,1-2 2,1 2 1,-1 3 0,6 1 0,1 0 3,-1 0 0,2 0 1,3 0-1,1 0-8,-2 0 1,-41 2 0,1 1 0,-1 0 0,1 0 0,-1-1-1,1 0 4,0-1 0,1 0 0,-1-1 1,0 0-1,2 0 0,-1 0 1,0 0-1,-1 0 0,48 0 0,-48 0 0,-1 0 0,43 0 0,-2 0 9,-2 0 0,5 0 1,1 0-1,0 0 18,0 0 0,0-6 0,-4 0 0,2 2-8,-2 3 0,5 1 1,-3 0-1,-2 0-10,-2 0 1,-2 1 0,-1 3-1,-3 4-22,-1 2 1,-1-6 0,7 3 0,-3-1-21,-3 0 1,3 0 0,-6-6 0,1 0 26,-4 0 1,1 0 0,-1 0 0,-2 0 52,-2 0 1,-8-2 0,0-2 0,-2-2-15,-6 2 1,2-3-1,-11-1 1,1 0-17,-1 0 0,-4 1 1,-9 3-1,-1-2-11,-3 2 0,1-4 0,-8 2 0,-2 1-32,-1-3 0,-3 6 0,1-4-131,-1 4 0,-7 4-277,-4 4 436,-20-4 0,-5 13 0,-16-5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15:21.143"/>
    </inkml:context>
    <inkml:brush xml:id="br0">
      <inkml:brushProperty name="width" value="0.08571" units="cm"/>
      <inkml:brushProperty name="height" value="0.08571" units="cm"/>
      <inkml:brushProperty name="color" value="#008C3A"/>
    </inkml:brush>
  </inkml:definitions>
  <inkml:trace contextRef="#ctx0" brushRef="#br0">158 367 7569,'-12'0'-975,"1"0"827,-3 0 0,4 0 0,-1-2 1,-3-1 154,-1-3 0,3 0 0,2 4 37,2-4 1,1-2-9,1-3 1,2-5 0,-6 5-16,3-5 1,1 4-36,6 1 0,0 5 6,0-6 1,7 8 0,7-1 0,5 1 4,5-2 1,5 4-1,-4-4 1,0 4-3,1 2 1,3 0-1,-6 0 1,-2 0 3,-1 0 1,-3 2-1,1 2 1,-1 4-2,1 1 1,-7 3 0,-1 6-1,-2-1 1,-3 0 0,-5 1 0,0-1 10,0 1 0,-7-6 1,-5-1-1,-3 3 6,-3 1 0,1 1 0,-1-3 1,1-1-11,-1 2 0,7-5 0,-1 1 0,-2 0-5,-1-1 1,3-5 0,2 4-9,3 0 25,-7-6 40,12 6-55,-6-8 0,16 0 1,4 0-3,3 0 0,9 0 1,-1 0-1,0 0 1,2 0 0,-3-2 1,5-2-1,0-2 7,0 2 1,-3 2 0,3 0 0,-2-2 0,-4-2 0,5 1 1,-3 5-27,-2 0 0,-1 0-196,-3 0 180,0 0 1,1 7 32,-1 5 0,1-4 0,-1 0 0</inkml:trace>
  <inkml:trace contextRef="#ctx0" brushRef="#br0" timeOffset="700">1153 105 7380,'-5'-11'-993,"-1"-1"941,-8 0 0,6 1 0,-5 1 30,1 2 1,6-3 0,-5 5 5,-3 2 0,4 2 0,-1 2 0,-3 0 14,-1 0 1,-5 2 0,-1 2 0,-2 4 9,1 1 0,3 1 1,-1 4-1,-1-3-1,-2 3 0,0 1 1,7 3-1,2-1 1,3 1 1,7-1 0,-2 1-1,4-1 1,2-5 0,2-3 6,4-1 0,9 0 0,11-4 0,-1 2-13,0-2 0,6-2 0,-4-2 0,2 0 1,1 0 1,-9 0 0,2 0-1,-3 0-24,-3 0 0,-1-2 1,-3-2-1,-1-2 16,1 2 1,-3-4-1,0 0-11,-2-1 1,-3 3 15,-5-6 0,0 7 1,0-7 0,2 6 4,4-6-3,-4 9 25,6-5 1,-8 10 3,0 4 0,0 3 0,0 9-19,0-1 0,0-5 1,0-1-1,0 3 10,0 2 0,0-5 0,0 1 0,0 1 5,0 3 0,0 1 0,0 3 0,0 1-16,0 2 1,-6 1-1,-2-7 1,0 1-14,1-1 0,-1 1 0,4-1 0,-2 1-20,2-1 1,0-2 0,1-1 0,-3-2-91,2 1 1,2-3-291,2 2 402,0-8 0,8 3 0,1-7 0</inkml:trace>
  <inkml:trace contextRef="#ctx0" brushRef="#br0" timeOffset="1245">1712 105 6013,'-17'0'-56,"-1"0"1,7 2 69,-1 4 0,0-4 0,-5 4 68,-1-4 1,3 0-1,1 2-23,3 1 0,-1 9-65,-5-2 1,5 3 0,2 3 0,2-1 9,5 1 1,1-1-1,2 1 1,0-1 4,0 0 1,0 1-1,0-1 1,0 1-1,0-1 1,2-1-1,3-3 1,7-1 8,4 2 1,9-5-1,2 1 1,2-2-2,0-4 0,2-2 0,8-2 0,0 0 1,-6 0 1,2 0 0,-6 0 0,2-2-3,-2-4 1,-2 2-1,-5-8 1,1-1 10,-2-3 0,-7-1 0,-3-1 0,1-1-31,-2-4 0,-3 1 0,-7-7 0,0 0-8,0 2 1,0-6 0,-1 4 0,-5-2-48,-6 2 1,-11-2 0,-6 7 0,-4 5-36,-2 5 0,-8 7 1,-7 9-1,-11 5-75,-8 11 169,-21 7 0,9 18 0,33-21 0,1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15:23.994"/>
    </inkml:context>
    <inkml:brush xml:id="br0">
      <inkml:brushProperty name="width" value="0.08571" units="cm"/>
      <inkml:brushProperty name="height" value="0.08571" units="cm"/>
      <inkml:brushProperty name="color" value="#008C3A"/>
    </inkml:brush>
  </inkml:definitions>
  <inkml:trace contextRef="#ctx0" brushRef="#br0">908 517 7016,'-1'-16'0,"-3"3"0,-4 3 0,0 0 0,-2 3 0,1-1 0,-3-6 0,-5 5 0</inkml:trace>
  <inkml:trace contextRef="#ctx0" brushRef="#br0" timeOffset="857">70 168 7569,'6'-12'0,"2"0"0,1-1 0,1-3-233,2-1 1,1 5-31,-7 0 0,6 7 0,-6-7 0,0 0 333,1 3 3,-5-7 30,6 6-103,-8 1 0,0 9 0,-2 13-5,-4 9 0,-3-3 1,-9 6-1,1-1 3,-1-1 0,1 6 0,-1-4 0,1 0 2,-1 1 0,9-3 1,1-6-1,2 1-2,0-1 1,0 1 0,6-1 0,0 1 1,0-1-2,0 1 1,2-3 0,4-3 1,-4-2-1,6-7 1,0 3-1,3-2 1,5-2 0,3-4 0,2-2 0,3-2 0,5-5 0,-4 3 0,2 0 2,4 0 0,0-3 0,0 3 0,-1 0 0,1 1 0,-6-5 0,-2 6 1,-2 2-51,3 2 0,-5 2 0,4 0-18,-3 0 1,-3 0 0,1 0 65,-1 0 0,-7 8 0,-2 2 0</inkml:trace>
  <inkml:trace contextRef="#ctx0" brushRef="#br0" timeOffset="1124">437 220 7008,'-10'-17'0,"2"1"0,3 2-1005,-1 3 1041,0 7 0,4-4 0,-2 10 0,-4 4-2,-1 6 0,5 3 0,-4 3 0,2-1-32,0 0 0,1 7 0,3-1 0,-2 0 1,-2 3 1,0-7 0,6 4 0,0-1-22,0 1 0,6-4 1,2 5-1,1-7-46,5-5 0,2 3 0,1-3 0,0 3-29,1 3 93,7-8 0,2 5 0,8-5 0</inkml:trace>
  <inkml:trace contextRef="#ctx0" brushRef="#br0" timeOffset="1567">1101 290 7120,'5'-18'0,"1"1"-406,-2-1 0,-4 9 1,-6 3 430,-5 4 0,1 2 0,-2 0-15,-1 0 1,-3 0 0,-1 0-1,-1 2 10,1 4 1,1 3-1,3 9-11,1-1 1,2 1 0,-1-1 0,5 1-12,4-1 1,2 1 0,0-1 0,0 1 11,0-1 0,2 1 10,4-1 0,3-1 0,9-3-1,-1-1 0,3-8 0,1 1 0,2-3-10,-1-2 1,3 0 0,0 0 0,0-2-11,1-3 1,3-3 0,-6-6-1,0 3 6,3-3 1,-9-1 0,2-3 0,-5 1 6,0-1 1,-7-5-1,-1 0 1,-4 1-12,-2 3 1,0 1 0,0 1 0,-2-1-29,-4 1 0,2 1 1,-7 5-1,-3 3-31,-1 0 0,-3 6 0,-1-3 0,-3 3 16,-1 2 0,-6 5 0,6 3 0,1 2-8,3 3 1,2 3 49,-1 1 0,8 1 0,3-1 0</inkml:trace>
  <inkml:trace contextRef="#ctx0" brushRef="#br0" timeOffset="2054">1799 150 7569,'-17'0'-531,"-1"0"1,1 0 0,-1 0 534,1 0 1,-1 0 0,3-2 56,3-4 1,-3 4-58,3-3 1,2 3 0,1 4 1,1 3 1,0 5 0,4 8-11,-2-1 0,1 6 0,5 1 0,0-3-4,0-2 1,0-1 0,0-1-1,2 1 14,3-1 1,-1 1 0,6-1 0,0 1 21,-1-1 0,-3-5 1,6-1-10,1 3 0,3-6 1,3-2-1,3-4 17,1-2 0,2 0 0,-2-2 1,7-4-17,3-6 1,-4 2 0,0-1 0,0-3-17,-2-1 1,0-5-1,-5-1 1,1-2-2,-2 1 0,-7 3 0,-5 1 0,-1 1-9,-4-1 0,-2-5 0,-2 0 0,-2 2-38,-4 1 0,-5 5 1,-13 1-1,-5 4-10,-4 3 0,-4 1 0,-3 6 1,-7 2-21,-3 4 1,-5 3 0,-1 11 0,-2 3 73,2 6 0,1 4 0,3 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15:30.343"/>
    </inkml:context>
    <inkml:brush xml:id="br0">
      <inkml:brushProperty name="width" value="0.08571" units="cm"/>
      <inkml:brushProperty name="height" value="0.08571" units="cm"/>
      <inkml:brushProperty name="color" value="#008C3A"/>
    </inkml:brush>
  </inkml:definitions>
  <inkml:trace contextRef="#ctx0" brushRef="#br0">1 53 7412,'0'-18'-1289,"0"1"1344,0 7 29,0 2-44,0 8 0,0 2 1,0 4-13,0 6 0,0-3 1,0 3-1,0 2 5,0 1 1,0 8 0,0 1 0,0-1-6,0 2 1,0-3 0,0 5-1,0 0-27,0 0 0,0-4 1,0 5-1,0-3-2,0-4 0,0-1 0,0-3-53,0 0 0,0 1-4,0-1 0,2-1 1,2-2-45,2-3 0,1-7 102,-1 2 0,4 4 0,7-1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15:30.908"/>
    </inkml:context>
    <inkml:brush xml:id="br0">
      <inkml:brushProperty name="width" value="0.08571" units="cm"/>
      <inkml:brushProperty name="height" value="0.08571" units="cm"/>
      <inkml:brushProperty name="color" value="#008C3A"/>
    </inkml:brush>
  </inkml:definitions>
  <inkml:trace contextRef="#ctx0" brushRef="#br0">157 68 7376,'-8'-9'-1230,"5"-5"1209,-9 8 1,6 0 7,-6 6 0,7 2 7,-7 4 0,6-2 0,-3 8 0,-1-1 22,0-1 1,4 6 0,-5-5 0,-1 5 18,2 1 1,1 1 0,5 1 0,-2 2-6,2 3 0,2-1 0,2-6 0,0 1-11,0-1 0,0 7 0,0-1 0,2-2-20,4-1 1,-2-3 0,5 3 0,1-1 8,0-2 0,-4 5 0,5-11 0,3 3-24,1-2 0,-3-3 1,0-5-1,1 2 16,3-2 1,1-4 0,1-4-1,-1-4 1,1-1 1,-1-3 0,1-6 0,-1 1 0,0 0 0,-5-1 0,-2 1-37,-2-1 0,-3 1 0,-5-1 5,0 1 0,-2 5 0,-3 2 28,-7 3 1,-4 1 0,-1 6-5,0 0 1,-1 0 0,1 0 0,-1 0-13,1 0 0,1 8 1,3 1-241,1 1 258,8 6 0,-4-7 0,8 9 0</inkml:trace>
  <inkml:trace contextRef="#ctx0" brushRef="#br0" timeOffset="564">751 51 6049,'-12'17'-92,"3"1"1,-1-1 95,0 1 0,1-7 0,-5 1 0,2 2 37,-1 1 1,-1 3 0,3-1-1,5 1-7,4-1 0,2-5 0,0-1 0,0 3-5,0 1 0,0-3 0,0 0 0,2 1-4,4 3 1,-3-5 0,9 1 0,2 0-1,1-3 1,-3 5 0,-1-8 0,3 0 12,2 1 1,7-5 0,0 4 0,0-4-15,3-2 1,-1 0-1,4 0 1,-4 0-26,0 0 0,-5-2 1,3-2-1,-2-4 18,3-1 1,-11 3-1,5-6 1,-3 1-64,1 1 0,-5-7 0,-1 1 0,0-5 46,0-1 1,-7-3 0,3 0 0,-4 0 15,-2-1 0,6-3 0,0 4 0,-2 0 2,-2 0 0,-10 1 0,-4 7 0,-3 1-46,-3 5 1,-1-3 0,-4 8 0,-8 2 0,-6 4 0,-8 6 0,-3 6 0,-7 3-1,1 5 1,0 3 0,3 6 27,5 4 0,-13 2 0,5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15:35.114"/>
    </inkml:context>
    <inkml:brush xml:id="br0">
      <inkml:brushProperty name="width" value="0.08571" units="cm"/>
      <inkml:brushProperty name="height" value="0.08571" units="cm"/>
      <inkml:brushProperty name="color" value="#008C3A"/>
    </inkml:brush>
  </inkml:definitions>
  <inkml:trace contextRef="#ctx0" brushRef="#br0">82 175 7569,'0'-11'-697,"0"-1"1,-6 6 694,0-6 1,0 7 65,6-7 0,0 6 72,0-6-45,0 9 0,2-5-78,4 8 1,-2 0 0,7 0 0,3 0-18,2 0 0,3 0 0,2-2 0,5-2 2,1-2 0,2 0 0,4 6 0,-2-2 4,-2-3 1,-2 3 0,4-4-1,-4 4-3,-1 2 0,-3 0 0,-6 0-58,1 0-2,-9 0 1,-1 8-1,-10 3 47,-4 5 1,-3-5 0,-11 1 0,-3 2 8,-6 1 0,2 3 0,-2-1 0,0-1 6,1-5 1,3 5 0,8-6-1,-1 1 8,1 1 1,7-6-4,4 5 1,4 1-6,2 5 1,8-7-1,4-4 1,5-4-2,7-2 1,-5 0 0,6 0 0,-2 0 11,1 0 1,5 0 0,-6 0 0,-2 0-6,-1 0 0,-3 0 1,1 0 4,-1 0 0,-1 2 0,-3 2 1,-3 3-7,-2 3 0,3-4 1,-5 6-1,0-1-16,2-1 0,-6 5 0,4-3 2,-4 4 1,-4-5 0,-4 1 0,-6 0 9,-3-3 0,-5 7 1,-1-6-1,-2 1 10,1 1 0,-5-6 0,0 3 0,-2-1-2,0-4 0,5 4 0,-5-2 0,0-3-9,2-1 0,-4-2 1,6 0-1,0 0 3,-1 0 0,1 0 0,4-2 0,-3-1-17,3-3 0,8-6 0,1 6 1,0 0-85,3-1 0,-1 3 1,6-8 96,-2-1 0,8-3 0,8-1 0</inkml:trace>
  <inkml:trace contextRef="#ctx0" brushRef="#br0" timeOffset="522">902 88 7569,'-17'0'-296,"5"0"1,3 2-1,-1 2 1,2 3 0,-2 3 287,1 4 1,3 1-1,-6 5 1,-1 1 3,-3 2 1,5 2 0,1-3-1,0 1 14,0-2 1,7-1 0,-3-3 0,4 1 31,2-1 1,0 1 0,2-1 0,4-1 23,5-5 1,5 3 0,1-6 0,3-1-58,3 1 0,-4 0 0,7-4 0,-3 2-13,0-2 1,8-2 0,-4-2 0,2 0 6,1 0 0,-7-6 0,4-2 0,-2-2 15,-3-3 1,-3-3-1,-2-1 1,1-1-8,-1 1 1,-7-1 0,-4-1 0,-4-2-8,-2-3 1,0-1 0,0 4-1,-2-3-26,-4 3 0,-4 2 0,-7 1 1,-1 3 2,1 3 0,-6-4 1,-3 7-1,1-1-31,0 4 1,-4 4-1,6 2 1,-1 0-18,-1 0 1,6 0 0,-5 0-1,7 2-104,5 4 171,-3 4 0,5 7 0,-7 1 0</inkml:trace>
  <inkml:trace contextRef="#ctx0" brushRef="#br0" timeOffset="1065">1706 105 7380,'-2'-11'-1129,"-4"1"1098,-6 2 0,-3 2 0,-3 6 29,1 0 1,0 0 0,-1 0-1,1 2 16,-1 4 0,6-4 0,1 6 0,-3-2 20,-1-1 1,-3 9 0,3-2-12,3 3 1,-1 3 0,5-1-1,0 1-8,0-1 0,-3 2 0,5 3 0,2 1-3,2-2 0,2-1 1,2-3-1,2 1 3,2-1 1,7 1-1,-1-1 1,3-1-2,3-5 1,5 3 0,0-6 0,-1-1 1,-3 1 0,4 0 1,1-4-1,-3 2 13,-2-2 0,5-2 0,1-2 0,0 0-3,0 0 0,5-6 0,-5-2 0,0-2-10,0-3 1,0-3 0,-3-1 0,1-1 14,-2 1 0,-1-3 0,-3-3 0,-1-4-13,-5 0 0,3-6 1,-8 4-1,-2-2-15,-2 1 0,-4-3 0,-4 6 1,-6 0-2,-3 4 0,-5 3 0,-3 5 0,-6 3-162,-4 6 1,-4 5-1,-4 2 1,-5 5 159,-5 6 0,-9 19 0,-2 6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8.359"/>
    </inkml:context>
    <inkml:brush xml:id="br0">
      <inkml:brushProperty name="width" value="0.08571" units="cm"/>
      <inkml:brushProperty name="height" value="0.08571" units="cm"/>
    </inkml:brush>
  </inkml:definitions>
  <inkml:trace contextRef="#ctx0" brushRef="#br0">1 53 6423,'10'-12'442,"-5"1"-46,-3-3-482,-2 6 140,0 0 0,0 10 1,0 4 82,0 6 0,0 3-124,0 3 0,0 5 0,0 2 0,0 1-22,0-1 0,0 4 1,0-4-1,0 0 4,0 1 0,0-1 1,0-4-1,0 2-9,0-1 1,6-3-1,2 1 0,2 3 0,-1-4 1,5 5 25,-2-5 1,-1-2 6,7 1 1,-1-6 0,1-3-7,-1-1 1,-5-2 0,-1-6 0,3 0 15,1 0 1,-3 0 0,0 0 0,1 0-20,3 0 0,1 0 1,3 0-1,1 0-49,2 0 1,1 0-1,-7 0 1,1 0-187,-1 0 0,1 0 0,-1 0 16,0 0 0,1-2 0,-1-2 1,-1-4 208,-4-1 0,3-3 0,-5-6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8.610"/>
    </inkml:context>
    <inkml:brush xml:id="br0">
      <inkml:brushProperty name="width" value="0.08571" units="cm"/>
      <inkml:brushProperty name="height" value="0.08571" units="cm"/>
    </inkml:brush>
  </inkml:definitions>
  <inkml:trace contextRef="#ctx0" brushRef="#br0">18 88 7569,'-10'0'-1137,"2"0"1116,8-8 0,2 7 49,4-5 0,-2 4 1,8 2-1,1-2-58,3-4 0,1 4 1,1-4-1,-1 4-13,1 2 0,-1-6 0,1-1 43,-1-3 0,1-2 0,-1-5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8.780"/>
    </inkml:context>
    <inkml:brush xml:id="br0">
      <inkml:brushProperty name="width" value="0.08571" units="cm"/>
      <inkml:brushProperty name="height" value="0.08571" units="cm"/>
    </inkml:brush>
  </inkml:definitions>
  <inkml:trace contextRef="#ctx0" brushRef="#br0">69 88 7266,'-18'0'-621,"3"-2"0,1-2 926,3-1 1,7-9-307,-2 2 0,6 5 0,6 1 0,5 4-59,5 2 1,7-2-1,2-2 1,3-2 59,3 2 0,-6-5 0,0-1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9.069"/>
    </inkml:context>
    <inkml:brush xml:id="br0">
      <inkml:brushProperty name="width" value="0.08571" units="cm"/>
      <inkml:brushProperty name="height" value="0.08571" units="cm"/>
    </inkml:brush>
  </inkml:definitions>
  <inkml:trace contextRef="#ctx0" brushRef="#br0">0 1 6920,'10'8'-321,"0"-6"399,-5 3 0,5 5 0,8 0-41,-1 0 1,-5 3-1,-1-5 1,3 2-3,1 3 1,3 1 0,-1-1 0,1-1-83,-1 2 0,1 1 0,-1 1 0,1-3-69,-1-1 0,-5-2 0,-1 3 0,3-3-436,1-2 552,3 5 0,-1-11 0,1 6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1:48.747"/>
    </inkml:context>
    <inkml:brush xml:id="br0">
      <inkml:brushProperty name="width" value="0.34286" units="cm"/>
      <inkml:brushProperty name="height" value="0.34286" units="cm"/>
      <inkml:brushProperty name="color" value="#E71224"/>
    </inkml:brush>
  </inkml:definitions>
  <inkml:trace contextRef="#ctx0" brushRef="#br0">514 1 6006,'-9'9'838,"-6"-2"-590,6-7-29,-14 0-206,-2 0 1,-7 0 42,0 0 0,11 0-220,-1 0 88,8 0 1,-16 0-54,3 0 58,4 0 11,-7 0 27,5 0 2,0 0 29,2 0 1,7 2-45,0 3-10,7-3 1,-11 7-9,4-4 56,4-3 0,-3 7 135,5-4 23,3-3 41,-1 12-80,8-5-95,0 7 21,0 0-78,0 7 0,0-3 35,0 6 4,0-13 0,0 15 0,0-10-1,0 14 1,0-10 0,0-1 1,0-5-59,0 11 1,0-11 46,0 5 0,0-5-5,0 11 0,0-11 44,0 5 0,2-6 31,4 6 1,-3-3-12,8-2 0,-8 2-33,3 3 0,-5-1-51,-1 6 0,2-11-73,4 1 1,-5 3 85,5 8 20,-5-4 1,-1 7-18,0-3 0,2-4 56,4-1 0,-5-3 9,5 3-17,-4-12-21,-2 19 1,1-18 24,5 10-37,-5-10 39,14 3-15,-6-5-5,0 7-5,5 0 32,-5 0 16,0 0-50,-2 0 0,-9-5-1,-3-1 8,3-6 168,-5 3-111,14 0-10,2-5 22,0 5-31,5-7 0,-11 2 44,8 3-96,-7-3 47,17 5 0,-3-7-21,14 0 0,-5 0-5,-1 0 0,-10 0 3,6 0 0,-6 0-49,11 0 1,-1 0 27,6 0 0,-10-5 16,-1-1-9,-7 1 1,17 0-11,-5-1 1,-6 1-155,1 5 0,-10-2-363,10-3-287,-13 3 453,13-5 353,-12 7 0,0-7 0,-2-2 0</inkml:trace>
  <inkml:trace contextRef="#ctx0" brushRef="#br0" timeOffset="1032">177 594 6763,'9'-9'267,"7"2"-215,0 7 0,2-5-37,8-1 0,-10 1-17,6 5 1,-6 0 38,10 0 1,-4 0-13,5 0 0,-6 0-47,6 0 1,-6 0 23,6 0 1,-11 0-30,5 0-129,-14 0 133,22 0 34,-18 0 11,12 0-5,-7 0-7,-7 0-10,-2 0 0,0 0-19,-5 0-4,12 0-28,-12 0-272,5 0 0,-7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9.314"/>
    </inkml:context>
    <inkml:brush xml:id="br0">
      <inkml:brushProperty name="width" value="0.08571" units="cm"/>
      <inkml:brushProperty name="height" value="0.08571" units="cm"/>
    </inkml:brush>
  </inkml:definitions>
  <inkml:trace contextRef="#ctx0" brushRef="#br0">227 1 7241,'-17'0'-86,"5"6"0,1 1 1,-1 3 74,2 4 0,-5 1 1,3 3-1,-2-1 41,3 1 1,-5-1-1,5 3 1,-3 1-109,2 2 0,-3 0 0,5-5 0,0-1-99,5 1 0,1-1 0,0 1 177,-2-1 0,0 1 0,14-1 0,2 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9.768"/>
    </inkml:context>
    <inkml:brush xml:id="br0">
      <inkml:brushProperty name="width" value="0.08571" units="cm"/>
      <inkml:brushProperty name="height" value="0.08571" units="cm"/>
    </inkml:brush>
  </inkml:definitions>
  <inkml:trace contextRef="#ctx0" brushRef="#br0">193 0 6413,'-18'0'155,"1"0"1,5 0 0,0 0 0,-1 0-185,-3 0 1,5 0 0,-1 0 81,-2 0 0,1 8 0,-1 2 0,5 1-31,1 1 1,-4 0 0,6 5-30,3 1 0,1-1 0,2 1 11,0-1 0,7-1 0,5-5 0,2-3-66,-3 0 1,5-6 0,-3 3 0,7-3-36,3-2 1,0-2 0,-5-3 0,1-7 47,4-4 0,-5-1 1,1 1-1,-5 3 136,-1 1 0,-3 1 405,2-7-344,-8 8-27,3 3 1,-5 9-325,4 3 0,-4-1-16,4 8 0,4 0 0,1 3 91,5-3 0,-5 1 128,1-7 0,0 0 0,5-6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0.331"/>
    </inkml:context>
    <inkml:brush xml:id="br0">
      <inkml:brushProperty name="width" value="0.08571" units="cm"/>
      <inkml:brushProperty name="height" value="0.08571" units="cm"/>
    </inkml:brush>
  </inkml:definitions>
  <inkml:trace contextRef="#ctx0" brushRef="#br0">0 35 7339,'18'0'-408,"-1"-2"1,1-2 0,-3-3 672,-3-3 0,4 6 0,-5-2-273,5 4 68,-7 2-53,7 0 1,-12 2 1,7 4 1,-7-2 0,4 8 0,-2 1 1,0 3 0,0-5 0,-5 1 1,3 2-34,2 1 1,0 3 0,-6-1-55,0 0 0,0 1-42,0-1 76,0-7 1,0-4 64,0-12 0,6-4 1,2-7-37,1-1 0,3-3 0,3 2 0,-1 3 44,-2 1 0,-1-1 102,7-1 1,-1 5-120,1 0 1,-1 9-1,1-3-38,-1 4 1,1 4 0,-1 2 0,0 1-16,1-1 1,-3 6 0,-1 2 13,-2 3 0,-3 3 0,3-1 0,-4 1 12,0-1 0,-6 0 3,3 1 1,-3-1-20,-2 1 1,-2-8-33,-3-5 45,3-3 0,-4-9 0,12-5 0,3-4-5,1-1 0,11-6 0,-3-1 0,1 3 12,1 2 0,-3 3 0,2 3 0,3 3 43,1 2 1,0 2 0,-5 6-1,-1 0-22,1 0 1,-1 0-1,1 2 1,-3 4-96,-3 6 0,3 3 0,-3 3 0,2-1-210,-3 1 293,5-1 0,-7 0 0,9 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0.597"/>
    </inkml:context>
    <inkml:brush xml:id="br0">
      <inkml:brushProperty name="width" value="0.08571" units="cm"/>
      <inkml:brushProperty name="height" value="0.08571" units="cm"/>
    </inkml:brush>
  </inkml:definitions>
  <inkml:trace contextRef="#ctx0" brushRef="#br0">0 1 7547,'10'11'-482,"-2"1"421,-1 2 1,-3 1 0,6 3 0,-2 1 0,-2 2 41,1 3 0,-3 1 1,6-2-1,0 4 7,-1 0 0,-5 4 1,4-5-1,-2-1-75,0 0 0,1 4 0,-3-5 0,2-1-22,-2 2 0,-2-6 1,-2 5 108,0-5 0,0-9 0,0 5 0,0-5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0.897"/>
    </inkml:context>
    <inkml:brush xml:id="br0">
      <inkml:brushProperty name="width" value="0.08571" units="cm"/>
      <inkml:brushProperty name="height" value="0.08571" units="cm"/>
    </inkml:brush>
  </inkml:definitions>
  <inkml:trace contextRef="#ctx0" brushRef="#br0">0 227 6594,'12'-17'0,"-2"-3"27,-3-3 1,5 4 0,-6-5 47,-2 5 1,6 2 0,-1-1-1,3 1-108,0-1 0,-7 7 1,7 1-1,2 2 39,1 4 1,-3 2-1,-1 2 1,3 0 15,1 0 1,3 0 0,-1 0-1,1 0-36,-1 0 1,1 8-1,-3 4 1,-1 3 23,-2 3 1,-7-1 0,5 1 0,-2-1-16,-4 1 0,-2 5 1,-2 0-1,-2-2-3,-4-1 0,-4-5 1,-7-1-1,-1-2-19,1 1 1,-1 1 0,-1-3-117,-4-5 138,3 4 0,-5-8 1,8 4-1,-1-4-134,1-2 0,1-2 1,3-4-239,1-6 377,8-3 0,-4-10 0,8-3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156"/>
    </inkml:context>
    <inkml:brush xml:id="br0">
      <inkml:brushProperty name="width" value="0.08571" units="cm"/>
      <inkml:brushProperty name="height" value="0.08571" units="cm"/>
    </inkml:brush>
  </inkml:definitions>
  <inkml:trace contextRef="#ctx0" brushRef="#br0">1 175 7569,'17'-19'0,"-7"-12"0,5 19-574,-3-11 1,4 9 114,1 3 459,-7-1 0,5-6 0,-13 9 123,6 1 92,0 0-104,-6 6 0,7-6 73,-3 8-92,-4 0-15,6 0-77,-8 0 62,8 0-1,-6 8-6,5 2 0,-1 7 0,0 1 0,-2 1-20,-2 5 0,4-3 0,1 8 0,1 0-36,0-2 29,-2 6 22,-6-13-152,7 13 0,-5-6 129,6 0 18,-8 6-338,0-14 144,0 14-1,8-13-30,-6 5-33,6-8 141,-8 1 43,7-1 29,-5-7 0,14 6 0,-6-7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515"/>
    </inkml:context>
    <inkml:brush xml:id="br0">
      <inkml:brushProperty name="width" value="0.08571" units="cm"/>
      <inkml:brushProperty name="height" value="0.08571" units="cm"/>
    </inkml:brush>
  </inkml:definitions>
  <inkml:trace contextRef="#ctx0" brushRef="#br0">0 106 7569,'18'0'-611,"-1"0"439,-7 0 0,5 0-110,-3 0 319,4 0 0,1 0-29,1 0-28,-1 0 1,0 0 0,1 0 51,-1 0-126,-7 0 117,-2 0-12,0-8 1,-5 4-1,9-8-16,-8 8 68,4-11 1,-8 5-33,0-7 1,0 5-1,-2 2-19,-4 3 1,-4 1 0,-7 6-27,-1 0 27,1 0 1,-1 6 105,1-1 1,0 9-71,-1-2 1,6-3 44,1 3-61,7 0-1,-12 13-28,14-6 31,-5 7-2,7-9-32,0 0 1,0 1 0,0-1 0,0 1 0,2-1 0,3-1 0,7-3-157,4-1 1,7-8-1,2 2 1,0-4 154,1-2 0,5 0 0,-4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668"/>
    </inkml:context>
    <inkml:brush xml:id="br0">
      <inkml:brushProperty name="width" value="0.08571" units="cm"/>
      <inkml:brushProperty name="height" value="0.08571" units="cm"/>
    </inkml:brush>
  </inkml:definitions>
  <inkml:trace contextRef="#ctx0" brushRef="#br0">1 18 6744,'0'-10'-202,"0"2"0,0 8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814"/>
    </inkml:context>
    <inkml:brush xml:id="br0">
      <inkml:brushProperty name="width" value="0.08571" units="cm"/>
      <inkml:brushProperty name="height" value="0.08571" units="cm"/>
    </inkml:brush>
  </inkml:definitions>
  <inkml:trace contextRef="#ctx0" brushRef="#br0">1 1 7569,'0'12'0,"0"-1"-270,0 3-276,0-6 130,0-1 196,0 1 220,0-6 0,0 6 0,0-8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947"/>
    </inkml:context>
    <inkml:brush xml:id="br0">
      <inkml:brushProperty name="width" value="0.08571" units="cm"/>
      <inkml:brushProperty name="height" value="0.08571" units="cm"/>
    </inkml:brush>
  </inkml:definitions>
  <inkml:trace contextRef="#ctx0" brushRef="#br0">1 0 7339,'17'0'-709,"1"0"0,-3 2 709,-3 4 0,-5 3 0,-7 9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6:39.260"/>
    </inkml:context>
    <inkml:brush xml:id="br0">
      <inkml:brushProperty name="width" value="0.11429" units="cm"/>
      <inkml:brushProperty name="height" value="0.11429" units="cm"/>
      <inkml:brushProperty name="color" value="#008C3A"/>
    </inkml:brush>
  </inkml:definitions>
  <inkml:trace contextRef="#ctx0" brushRef="#br0">497 1 28191,'-1'11'-3887,"-5"-1"1,3-6 4130,-8 1 0,6 2 0,-6-1 189,-1-3 1,3 4 0,-2-1-199,-2-3 0,5 4 0,-1 0-437,2 2 0,-6-3 198,2 4 1,-3 1 0,0 5-167,3 0 0,-1-5 0,5 0-172,-2 1 1,-2 2-1,-3 2 1,1 0 396,3 0 0,4-1 0,-3-3 0,0-1-307,0 1 0,4 3 0,-4 1 0,0 0-136,0 0 0,4 0 1,-4 0-1,0 0-7,0 0 0,4 0 0,-4 0 0,0 0 186,0 0 1,0 0-1,-3 0 1,3 0-51,2 0 1,-4 0 0,4 0 0,0 0 46,0 0 1,0 0 0,3 0 71,-1 0 1,-1 0 0,6 2 0,-1 2-1,-5 1 1,4 1 0,-3-6-1,3 1 3,2 5 1,-1-4 0,-3 5 0,-1-2 29,1 1 0,2-1 0,2-3 1,0 1-37,0 3 0,0-1 1,0-5-1,0 0-8,0 0 0,0 0 1,0 0-1,2 0-42,3 0 1,-3 0 0,4 0-13,-5 0 1,1 0 0,2 0 175,1 1 0,6-7 0,-4 1 118,2 1 1,-4-3 99,6 2 1,-1-6 220,7 6 0,-7-7 194,1 1 1,0-2-187,5 3 0,0-4 0,-2 5-10,-3 0 1,3-5 0,-5 5-141,0 0 0,5-4-248,-3 8 1,1-6 0,1 4-278,-3-1 0,-6-1 0,3-4 357,0 3 0,-5-1 0,5-5 0</inkml:trace>
  <inkml:trace contextRef="#ctx0" brushRef="#br0" timeOffset="646">834 674 27118,'0'16'-9831,"0"-5"9036,0 0 0,-5-1 1,-1 6-1,3 1 1,1-1 1396,2 0 0,0 0 0,0 0 0,0 0-999,0 0 1,0 0 0,0 2 221,0 3 1,0-9 0,0 4 0,0-1-1,0-1-37,0 2 1,0 0-1,0 0-122,0 0 1,0-5 0,0 0-1081,0 1 1,0-3 1559,0 2 0,-14-1 1,-4 6-1</inkml:trace>
  <inkml:trace contextRef="#ctx0" brushRef="#br0" timeOffset="1520">481 803 24579,'9'-7'-1187,"6"5"0,-12-5 1088,8 7 0,-1-2 0,7-2 251,-1-1 0,0 0 1,0 5-1,0 0-58,0 0 1,0-6-1,2 1 1,1 1-77,3 3 1,1 1-1,-2 0 1,4 0-16,0 0 1,5 0 0,-3 0 0,3 0-6,2 0 0,0 0 0,0 0 0,1 0 16,-1 0 0,0 0 1,0 0-1,-2 0 2,-3 0 0,3 0 0,-5 0 0,0 0-56,-4 0 1,2 5 0,-1 0 0,-3 1-146,-1 1 1,-2-4 0,0 6 0,-1 0-114,-5 0 0,5 0 0,-7 3 1,3-3-120,0-2 0,-6 6 0,4-2-75,-2 3 1,-1-3 0,-5-1-146,5 3 0,-5 1 1,5 2-6,-4 0 1,-2-5-1,0-1-138,0 3 1,0-4 392,0 1 0,-8-4 0,-2 3 436,-4-2 1,-2 0-1,-1-3 1,1 1 190,0-2 1,0 1 0,-1 0-1,-3 1 67,-1-2 0,-6-1 0,4 0 1,0 2 70,-1 1 1,-2 2 0,2-3 0,1 1 86,0-1 1,-4-1 0,4 1 0,0 1-17,0-1 1,-4-3 0,6 1 0,-1 2-18,-1 1 1,5 0 0,-3-5-1,3 0-5,2 0 1,0 0 0,0 0-345,0 0 1,5 0-390,1 0 188,6 0 1,-5 0-250,4 0 0,-4 0 0,-5 2 1,1 2-190,3 1 490,-1 0 1,-5 3-1,0 0 1</inkml:trace>
  <inkml:trace contextRef="#ctx0" brushRef="#br0" timeOffset="2072">1652 931 21052,'9'0'-391,"-2"7"-1021,-7 4 1,0-2 0,0 1 803,0 3 1,0-4 0,0 1 226,0 3 1,0-4-1,0 1 103,0 3 0,0-4 0,0 2-257,0 1 1,0-3-278,0 2 423,0-8 0,7 11 0,2-5 1</inkml:trace>
  <inkml:trace contextRef="#ctx0" brushRef="#br0" timeOffset="2305">1508 658 24365,'7'9'-853,"-5"-2"0,12-7 0,-5 0 1</inkml:trace>
  <inkml:trace contextRef="#ctx0" brushRef="#br0" timeOffset="3268">2213 803 31747,'-16'0'-2165,"5"0"1348,1 0 1,-1 0 0,-5 0 556,0 0 1,5 0 274,1 0 1,1 1 0,-4 3-320,3 1 1,6 2 0,-3-3-111,0 1 1,3 6 0,-5-4 95,2 2 1,-4 2 0,6 5-832,2 0 1,1 0-70,2 0 0,2-2 502,3-3 0,4 1 1,7-6 414,0-3 1,0-1 0,0-2 126,0 0 0,0 0 0,0 0 167,0 0 1,0 0-1,0 0 137,0 0 1,0 0 0,0 0-2,0 0 1,0 0-1,0 0 136,0 0 1,-5 0-1,-2 2 1,0 1-49,0 3 0,-4 4 0,4-2-29,-2 0 1,4-2 0,-6 4-784,-1 3 0,3-4 4,-2 2 1,1-1-157,-6 6 1,-8-5 591,-2 0 0,-4-8 0,-2 4 121,-1 0 0,1-5 0,0 5 0,0-1 21,0-1 1,0 0-1,0-5 332,0 0 0,0 6 1,0-1-31,0-1 1,0-3 0,0-1 197,0 0 0,0 0 1,0 0-92,0 0 0,5 0 0,1 0 151,-3 0 0,-1 0 1,-2 0-480,0 0 1,5 0 0,2-1 0,0-3-462,0-1 145,6-1 0,-4-1 0,7-2 0</inkml:trace>
  <inkml:trace contextRef="#ctx0" brushRef="#br0" timeOffset="4033">2919 771 23222,'-11'0'6,"0"0"0,6 0 24,-6 0 1,1 7-383,-6 3 0,5-2 0,0-1 155,-1 0 0,-2 2 1,-3 7-29,1 0 1,6-6 0,1 1 0,2 2-69,3 1 1,-3-3-1,2-1 1,-1 3-3,-1 1 1,5-3-1,-3-1-463,3 3 1,2 1 334,0 2 1,0 0 0,2-2-1,2-1-66,1-2 1,2-6 0,-3 6 222,1 1 1,6-3-1,-4 0 192,2-2 0,1 0 0,6-3 0,1 1 190,-1-1 1,0-3 0,0-1 0,0 0 132,0 0 0,0 0 0,0 0 0,0 0 29,0 0 0,0 0 0,0 0 0,0 0-76,0 0 1,0 0 0,0 0 207,0 0 1,0-7-1,0-2 1</inkml:trace>
  <inkml:trace contextRef="#ctx0" brushRef="#br0" timeOffset="4697">3288 851 23065,'-15'2'-1503,"5"3"0,2-2 446,8 8 1,0-6 0,0 6 301,0 2 0,0-4 0,0 1 377,0 3 0,0 1 0,0 2 137,0 0 1,0-5 0,2-1 75,4 3 1,-5 1-1,7 2 122,-1 0 1,-4-5-1,6 0 1,0-1-277,0-1 0,2 4 0,5-6 193,0 2 0,0-6 0,0 3 612,0-5 0,0-1 357,0 0 1,0 0-419,0 0 1,0-5-1,-2-2 1,-1 0-184,-3 0 0,-4-6 1,4 2-1,1-3-76,-2-2 0,5 0 0,-5 0 0,2 0-45,0 0 1,-6 5 0,4 1 0,-2-3-107,-3-1 0,3-2 0,-2 0-287,-1 0 0,-3 0 1,-1 0-415,0 0 0,0 5-162,0 0 1,0 1 148,0-6 0,-5 5 0,-2 2 38,-2 2 0,4 2 693,-6 5 1,7-8 0,-3 0 0</inkml:trace>
  <inkml:trace contextRef="#ctx0" brushRef="#br0" timeOffset="5502">4202 722 29709,'-16'0'-1762,"7"2"0,2 2 1909,-1 1 0,5 0 0,-8-5-46,-1 0 0,-3 6 0,-1 1-330,0 2 1,6-6-1,1 5 1,0-1-193,0 3 1,5-1 0,-3 0-1,2 0-59,0 0 1,-1-4 0,6 6-528,0 2 1,0 1-406,0 2 1,2-7 1070,3-4 1,4-3 0,7-2 0,0 0 464,0 0 0,0 0 0,0 0-287,0 0 1,0 0 0,1 0 196,-1 0 1,0 0-1,0 0 172,0 0 0,0 0 0,-2 2 0,-2 1 63,-1 3 1,0 1 429,5-2 1,0-1-270,0 6 1,-5-1-1,-2 4-675,-2-3 1,-2-4-1,-5 4-421,0 3 0,-2-4 0,-1 1-142,-3 3 1,-6-4 495,1 2 0,-3-3 1,-2 3 173,0-6 0,0 3 0,0-3 0,0-2 186,0-1 1,0 0 0,0 2 0,0 1 24,0-1 0,-1-3 1,0-1-1,-3 0 57,-1 0 0,-1 0 1,6 0-1,0 0 217,0 0 1,0 0 0,2-1 208,3-5 1,-1 3-523,6-8 0,1 0 0,5-5 0</inkml:trace>
  <inkml:trace contextRef="#ctx0" brushRef="#br0" timeOffset="6326">4923 658 28572,'-16'0'30,"0"0"0,0 0-9,0 0 0,0 2-261,0 3 0,2-1 0,1 7-796,3 1 1,6-3 451,-1 2 0,1-2 0,1 3 0,-3-1-174,3 1 0,1-3-53,2 2 1,7-2 55,4 2 1,3-3 465,2-2 1,0-4 0,0 3 104,0-3 1,0-1 0,0 3 0,0 1 48,0-1 0,-2-1 0,-1 1 0,-2 1 186,1-1 1,-3 3 0,0 0 129,-2 2 1,4-4 0,-4 4 5,2-1 1,-6 4-60,3-1 1,-5 3-522,-1 2 1,-1 0 0,-3 0 56,-1 0 1,-6-5-1,4-2 1,0 0 85,0-1 0,-6-4 1,4 3-1,-1-1 88,-1-1 0,0 0 0,-5-5 239,0 0 1,0 6 0,0-1 44,0-2 0,5-1 0,1-2 298,-3 0 1,-1-5 49,-2 0 1,0-8-39,0 2 0,7 2-552,4-1 0,3 4-54,2-4 0,7-1 0,2-5 0</inkml:trace>
  <inkml:trace contextRef="#ctx0" brushRef="#br0" timeOffset="6870">5260 738 23222,'11'0'114,"-1"0"17,-6 0 1,3 2-951,-7 4 1,0 3-16,0 7 0,-5 0 0,-1 0 272,3 0 1,1 0-1,2 0 23,0 0 1,2 0 0,1 0 319,3 0 0,-1 0 0,-3-2 0,1-1-788,3-3 1,-1-4-484,-5 4 965,0 1 0,0 5 1,0 0-1</inkml:trace>
  <inkml:trace contextRef="#ctx0" brushRef="#br0" timeOffset="7156">5244 546 30025,'0'-9'-9831,"2"0"4267,3 4 5967,-3 3-245,5-5 166,-7 7 0,7 0 0,2 0 0</inkml:trace>
  <inkml:trace contextRef="#ctx0" brushRef="#br0" timeOffset="7859">5725 722 29439,'-16'0'-1073,"5"0"1,2 2-1,0 2 1278,0 1 0,6 2 0,-4-3 0,1 3-950,1 2 0,-6-4 0,4 6 35,-2 1 1,6 3-1,-3 1-22,5 0 0,1 0 0,0 0-129,0 0 1,0 0 449,0 0 0,1-5 0,5-1-234,5 3 0,3-6 0,2 0 294,0 0 0,0-5 1,0 3-1,0-3 328,0-2 1,-5 0 0,-1 0-1,3 0 167,1 0 0,2 0 0,0-2 15,0-3 0,-2 1 0,-1-5 1,-2 1 74,1-1 1,-3-2 0,0-5-142,-2 0 1,4 0 0,-6 0 0,-1 0-92,-3 0 0,-1 0 1,0 0-1,0 0-199,0 0 0,-1 1 0,-3 3 0,-3 3 104,-2 2 0,-2-4 0,-5 6 0,0 1 35,0 2 0,0 2 0,0 0 0,0 0-97,0 0 0,-5 0 254,-1 0 0,1 0 1,5 0-1</inkml:trace>
  <inkml:trace contextRef="#ctx0" brushRef="#br0" timeOffset="8823">6062 803 28435,'0'-16'-9831,"1"7"8362,5 3 1,-3 3 1984,8-3 1,0 5 229,5-5 1,-6 5-181,1 1 0,-2 1 0,4 3-444,-3 1 0,-4 1 0,2-5 0,1 3-81,0 1 0,-3 2 0,4-3-393,3 1 0,-4 8 685,1-3 0,-1 5 0,2 1-389,-6 0 1,-3-6-1,-2 1-516,0 2 0,0 1 0,-2 0-357,-3-3 1,1 1-1321,-6-6 1868,6-1 1,-5-5 697,4 0-332,3 0 1,-10-7-94,6-4 1,1-3 0,5-2-175,0 0 0,0 0 0,0 0 219,0 0 0,0 5 1,0 0-1,2 1 64,3 1 1,2-5 0,6 5 342,-3 0 0,1-6-424,5 5 1,0 3-35,0 1 0,-2 3 0,-1-1-41,-2-1 1,-1-1-1,6 6 576,0 0 1,0 0-1,0 0 79,0 0 1,-5 0-1,0 0 1,1 0 245,3 0 0,-5 0 1,1 0 82,1 0 1,3 2-406,1 4 0,-2-3-275,-3 8 0,1-6 1,-6 6-477,-3 1 1,1-3 0,-1 2 31,3 1 0,-1-3 1,-5 2-332,0 1 1,2 1-1,1-1-172,3-1 1,-1 0-312,-5 5 0,0 0-968,0 0 1650,0-7 0,0 5 1,0-5-1</inkml:trace>
  <inkml:trace contextRef="#ctx0" brushRef="#br0" timeOffset="9681">6623 17 20911,'16'0'0,"0"0"-1291,0 0 899,0 0 0,0 0 304,0 0 0,0 0 1,2 0-1,2 0 1,1 2 97,-1 3 1,-3-3-1,-2 5 1,-3-2-89,-1 1 1,-1 4-1,7-3 1,-1 2 16,0 4 1,0-4-1,0 1 1,0 3-45,0 1 1,0 2 0,0 0 0,0 2-69,0 3 0,5-3 0,1 5 1,-3-1-9,-1-1 1,3 6 0,3-4 0,-1 2-12,0 3 1,0-3 0,-3 2 0,1 2-11,-1 1 1,-1-3 0,1-1 0,1 1 26,-1-2 0,-2 5 0,-4-3 0,-2 2 33,-1-3 1,-2 5 0,3-5 0,-3 3 42,-2-2 1,4 1 0,-5-5-1,-3 0-72,-1 1 0,-2 2 1,0-4-1,-2-3 61,-3-1 0,-2 3 0,-6 1 0,2-3 55,-1-1 1,-2 4 0,-4 1-1,-2 0-4,-1 0 1,0 4-1,3-4 1,-2 0-27,-1 0 1,-1 4-1,6-6 2,0-1 125,0-2 1,0 1-1,0 1 1,0-2 29,0 1 1,0 1-1,2-4 1,1-2 69,3-3 1,-1 3-1,-3-3 1,1 3 151,3 2 0,1-5 0,-4 0-214,2 1 1,1 1 0,-4-1-10,3-1 1,-3-8 131,3 3 1,2-5-31,-2-1 0,6 0-45,-6 0 1,1 8-1,-6 1 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2.980"/>
    </inkml:context>
    <inkml:brush xml:id="br0">
      <inkml:brushProperty name="width" value="0.08571" units="cm"/>
      <inkml:brushProperty name="height" value="0.08571" units="cm"/>
    </inkml:brush>
  </inkml:definitions>
  <inkml:trace contextRef="#ctx0" brushRef="#br0">1 105 7569,'11'0'-312,"-1"-2"-169,-2-4 596,-3 4 0,3-5-455,-6-1 202,6 6 1,-6-6 80,4 8 81,-4 0 14,5 0 79,1 0-95,2 0 0,1 0 0,1 0 1,2 0 0,7 0 0,4 0-26,2 0 0,1 0 0,3 0 0,0 0 22,6 0 1,-1 0 0,11 0 0,0 0 10,-3 0 0,7 0 1,-5-2-72,5-4 1,3 4 0,2-3 0,3 3 30,-3 2 9,6-8-624,-8 6 619,6-6 8,1 8 2,-15 0-3,20 0 0,-19-6 4,11 1-3,-12-1 80,5 6 0,-8 0-70,3 0-3,5 0 51,-15 0 1,13 0-58,-8 0 1,1 0-1,-1 0 1,2 0 36,3 0-34,-3 0 0,-2 0 0,2 0 34,1 0-16,-5 0 302,4 0 0,-3 0-308,1 0 2,0 0-21,2 0 1,-1 0-36,5 0 48,-4 0-16,-1 0 1,1 0-8,4 0 24,3 0 14,-13 0 0,13 0 26,-3 0-41,-4 0 1,7 0-1,-5 0 1,-1 0 41,-3 0 1,2 0 0,-1 0 37,3 0-66,-6 0 0,9 0 0,-7-2 0,0-2 1,2-2 0,-7 0 0,5 6 1,-4 0-5,-2 0 1,-2 0 0,-4 0 0,-4 0 45,1 0 1,-7 0 0,4 0-15,-3 0 1,-3 0-1,1 0 45,-1 0 1,-5 0 0,-1 0-57,3 0 1,1 0 0,3 0-1,-1 0-127,1 0 1,-1 0 0,3 0 0,1 0-302,2 0 384,1 0 0,1 8 0,2 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9.403"/>
    </inkml:context>
    <inkml:brush xml:id="br0">
      <inkml:brushProperty name="width" value="0.08571" units="cm"/>
      <inkml:brushProperty name="height" value="0.08571" units="cm"/>
    </inkml:brush>
  </inkml:definitions>
  <inkml:trace contextRef="#ctx0" brushRef="#br0">88 35 6087,'-11'0'348,"-1"0"-211,-2 0 0,5 6 1,-3 2-1,0 1-186,3 5 0,1 2 0,8 1-1,0 0 1,0 1-1,0-1-21,0 1 1,8-3 0,3-3-1,5-6 26,1-4 1,7-2-1,-1 0 1,0 0 15,2 0 1,-5-2 0,3-2 0,-2-4 11,3-1 0,-7-3 0,2-4 0,-5 3 66,0 1 0,-7 0 0,-1-5 0,-4 0 58,-2-1 1,-2 1-96,-4-1 1,-9 3 0,-8 3 0,1 6 2,3 4 0,-4 2 1,-3 0-1,1 0-188,0 0 0,2 0-139,5 0 312,8 8 0,3 2 0,7 7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9.820"/>
    </inkml:context>
    <inkml:brush xml:id="br0">
      <inkml:brushProperty name="width" value="0.08571" units="cm"/>
      <inkml:brushProperty name="height" value="0.08571" units="cm"/>
    </inkml:brush>
  </inkml:definitions>
  <inkml:trace contextRef="#ctx0" brushRef="#br0">332 35 7114,'10'-12'-1042,"-2"3"1916,0 1-982,-6 2 133,5 6 0,-7 8 0,0 5 29,0 9 1,-5-3 0,-3 6 0,0-1-31,0-1 0,0 8 0,5-2 0,-3 4-2,2 2 0,2-6 0,2 0 0,0 2-25,0 2 1,0 2 0,0 0 0,0 0 3,0 0 1,0-2-1,0-2 1,0-2 6,0 2 1,0-4-1,0 0 1,0 1-27,0-1 0,0-6 0,0 2 0,0-3 4,0-3 1,0 1 0,0-1 6,0 1 1,-2-7 2,-4 1 0,2-8 1,-7 2-1,-3-4-73,-1-2 1,-3-8-1,1-2 1,-1-1-46,1-1 1,5 0 0,0-5 0,1-1-119,1 1 1,-3-6 239,7-1 0,-8-7 0,4 4 0</inkml:trace>
  <inkml:trace contextRef="#ctx0" brushRef="#br0" timeOffset="221">1 349 6094,'9'-7'328,"7"5"-92,-5-4 1,-1 4-108,2 2 0,-1 0 1,7 0-73,-1 0 0,1 6 1,-1 0-1,3-3-1,3-1 1,-2 4 0,8 0 0,1-2-147,-3-2 0,6-2 0,-4 0 0,2 0-145,-2 0 0,4 0 0,-6 0 235,0 0 0,6-8 0,-6-2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7.731"/>
    </inkml:context>
    <inkml:brush xml:id="br0">
      <inkml:brushProperty name="width" value="0.08571" units="cm"/>
      <inkml:brushProperty name="height" value="0.08571" units="cm"/>
    </inkml:brush>
  </inkml:definitions>
  <inkml:trace contextRef="#ctx0" brushRef="#br0">263 454 6305,'-18'0'57,"1"0"0,5 0 0,0 0 1,-1 0 50,-3 0 0,5 0 0,-1 0 0,-2 0-25,-1 0 1,3 0 0,1 2-33,-3 4 1,-1 2 0,-1 6 0,2-5 27,3-1 0,5 6 1,-4-3-111,3 5 1,1 1-1,8-1 1,2-3-148,1-1 0,9-8 0,-2 2 0,5-2-13,6 1 1,-1-3-1,7 4 1,2-4 190,2-2 0,2-8 0,0-1 0</inkml:trace>
  <inkml:trace contextRef="#ctx0" brushRef="#br0" timeOffset="777">525 454 7105,'-12'0'55,"0"0"1,1 2-62,-7 4 0,9 4 0,1 7 11,0 1 0,6-1 0,-4 1-32,4-1 1,4-1 0,4-3 2,6-1 1,3-8 0,3 2 0,-1-4-33,1-2 0,-1 0 0,1-2 26,-1-4 0,0 2 1,1-6-1,-3 1 23,-3-1 0,4-2 1,-7-5-6,1-1 1,-2 7 0,-8-1 20,0-2 1,0 5-13,0-3 0,-2 2 0,-4-3 19,-6 1 1,3 8-1,-3-4-7,-2 1 0,5 5-11,-3-4 1,6 4-1,-3 4-3,1 4 1,2-2-20,6 7 1,2-7-1,4 4 1,5-2-78,5 0 0,3-1 63,5-5 1,-5 0 0,4 0 12,-3 0 0,-5-7 0,-3-5 78,-6-4 1,-4-1-1,-2 0 31,0-1 0,-8 3 1,-4 1-1,-3 4-42,-3 3 0,-1-5 0,-2 6 1,-3 0-14,3-2 0,-4 7 1,1-5-1,3 4 13,2 2 1,1-6-1,1 0-20,-1 2 0,7 2-71,-1 2 1,8 2 0,0 2 21,8 2 0,6 0 0,9-6 0,3 2-33,1 4 0,8-5 0,-2 5 0,4-4 28,2-2 0,-2 0 0,-2-2 0,-2-2 51,2-1 0,0-1 0,-2 6 1,-4 0 52,1 0 1,-7-6 0,6 0-1,-1 2-30,-1 2 1,0 2-1,-5 0 1,-3 2-2,-3 4 1,1-2-1,-7 8-9,-2 1 1,4 3 0,-2 1 0,-2 1-13,-3-1 0,-1 1 0,0-1 0,-1 0-68,-5 1 1,4-1 0,-4 1 0,4-1-152,2 1 0,0-1 0,2 1-51,4-1 1,0-1-1,9-5 250,5-5 0,9-4 0,-2-2 0</inkml:trace>
  <inkml:trace contextRef="#ctx0" brushRef="#br0" timeOffset="1292">1485 472 7569,'18'-2'-104,"-1"-4"0,-7 2 65,-4-7 1,1 5-1,-1-6 1,-4 0-67,-6 3 0,0 1 0,-7 6 48,-3-4 0,-1 4 0,-3-4 1,1 5 91,-1 1 0,1 0 0,-1 0 0,1 0 5,-1 0 0,7 5 1,-1 3-1,0 2-4,3 3 0,-5-3 0,8 2 0,2 1-54,3 3 1,1 1-1,1 1-74,5-1 1,4-1-1,7-5 1,1-3-1,-1 0 1,1-6 0,-1 4 0,1-4 9,-1-2 0,7-2 0,-1-2 0,-2-4 36,-1-2 1,-3-1 0,2-7 0,3-1 64,1-4 1,-2 3 0,-7-5 0,-4 2 0,-3-1 0,5-7 0,-6 4 0,-2-2 10,-2 0 1,-2 6 0,0-5 0,-2 1 0,-4 0 1,2 6 0,-8-2-1,-1 3-8,-3 3 0,5-1 0,-1 3 0,0 1 43,3 2 0,-5 7 84,8-7 1,0 8-77,6-4 0,0 16 0,0 4 0,0 3 0,2 5 49,4 3 0,-2-2 0,6 8 0,0 2-62,-1 2 1,-3-3 0,4-1 0,-1 0-102,1-2 0,-4 6 1,4-6-1,-1 0-67,1-3 1,-4-1 0,6-4-1,-1-3-151,-1-1 0,5-1 0,-3-3-331,4-5 589,1-4 0,1-2 0,-1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6.969"/>
    </inkml:context>
    <inkml:brush xml:id="br0">
      <inkml:brushProperty name="width" value="0.08571" units="cm"/>
      <inkml:brushProperty name="height" value="0.08571" units="cm"/>
    </inkml:brush>
  </inkml:definitions>
  <inkml:trace contextRef="#ctx0" brushRef="#br0">0 123 6284,'12'-6'0,"0"-1"47,1-3 1,-3 6 0,1-2 0,3 2-35,2-2 1,-5 5-1,1-5 1,1 4 19,3 2 0,1 0 0,1 0 0,-1 0 3,1 0 0,-1 0 0,1 0 1,1 0-13,4 0 1,-3 2 0,3 2 0,-3 3-25,-3 3 1,0-4 0,1 4-1,-1-1-39,1 1 1,-1 2 0,-1 5 0,-5 1 1,3-1 0,-8 1 35,-2-1 0,-2 0 17,-2 1 1,-6-6 0,-2-3 0,-2-1 9,-3-4 0,-3-2 0,-1-2-22,-1 0 1,1-2 0,-1-4 5,1-6 1,7-3-1,4-3-42,5 1 0,1 0 0,0-1 1,0 1-33,0-1 1,7 3 0,5 1 0,3 2-13,3-1 1,5 3 0,2 0 0,1 1-52,-1-1 1,4 6 127,-6-2 0,8-3 0,-4-1 0</inkml:trace>
  <inkml:trace contextRef="#ctx0" brushRef="#br0" timeOffset="414">873 88 7341,'2'10'-973,"4"-4"1063,6-4 0,3-2 1,3 0-126,-1 0 0,1 0 2,-1 0 1,1 0 0,-3-2-1,-1-2 79,-3-2 1,-7-8-12,2 3 1,2-5-32,-2-1 0,-2 7 1,-8 2-1,-4 3 11,-2-1 0,-1 0 0,-7 6 33,1 0 0,-1 0 0,1 0 1,-1 0 11,1 0 0,5 2 1,1 2-1,-1 4-5,2 1 0,-5-3 0,3 6 2,-3 1 0,3 3 0,2 1-49,2 1 0,3-1 0,5 1-24,0-1 1,7-1 0,5-3 0,4-3-3,1-2 0,0 3 0,3-5 0,1-2-42,2-2 1,3 4 0,-5 0-1,4-3-145,2-1 0,-5-2 0,3 0 0,-2-2-224,1-3 429,-1 3 0,2-14 0,2 7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4.560"/>
    </inkml:context>
    <inkml:brush xml:id="br0">
      <inkml:brushProperty name="width" value="0.08571" units="cm"/>
      <inkml:brushProperty name="height" value="0.08571" units="cm"/>
    </inkml:brush>
  </inkml:definitions>
  <inkml:trace contextRef="#ctx0" brushRef="#br0">0 36 7056,'0'17'74,"0"1"1,0-1-111,0 0 1,2 7-1,2-1 1,2-2-1,-2 1-12,-2 1 0,3-4 0,1 5 0,0-5-160,2-1 1,-4-3 0,5-1 207,-1-3 0,6 1 0,-5 5 0</inkml:trace>
  <inkml:trace contextRef="#ctx0" brushRef="#br0" timeOffset="481">192 88 6814,'8'-17'-506,"-6"5"0,4 0 1158,-4-1-511,5 5 1,-3 0-100,8 8 1,-6 0 0,4 2-1,-1 4 24,1 6 1,-6 3 0,4 3 0,-3-1-34,1 0 1,0 1 0,-4-1 0,2 1-32,2-1 0,0 7 0,-5-1 0,3-2-152,2-1 1,0-3-66,-6 1 200,8-1 4,-6-7 1,5-4-1,-7-12 39,0-6 0,0-3 0,2-3-46,4 1 0,-2-7 0,8 1 5,1 2 1,3 7 0,1 3 0,1-3 0,-1 0 19,1 3 1,1 1 0,2 6 0,3-2 12,-3 2 0,-2 2 0,-1 2 0,-1 2 6,1 4 0,-1-2 1,1 8-38,-1 1 0,-1 3 1,-3 1-1,-3 1-59,-2-1 1,-2 1 0,-6-1-77,0 1 1,0-1 0,-2 1 72,-4-1 0,2-1 0,-6-3 73,3-1 0,-7-1 0,4 7 0</inkml:trace>
  <inkml:trace contextRef="#ctx0" brushRef="#br0" timeOffset="855">856 315 6588,'17'0'112,"-5"0"-187,0 0 1,-7-2 57,7-4 0,-6 4 0,6-5 26,1-1 1,1 4 0,-1-6-1,-3 1-29,-2-1 1,0 4 0,-5-6 14,3-1 1,0 3 6,-6-2 0,-2 9 72,-4-3 1,2 4 0,-7 2-8,-3 0 0,5 6 0,-1 1 0,0 1-18,0 0 0,7 5 1,-3-1-1,4 4-23,2 1 1,0 1-1,0-1-29,0 1 0,0-7 0,2-1 0,4 0-191,5-1 212,5-5-51,1 4 1,1-8-1,-1 0 1,1 0 0,-1 0-1,0 0-164,1 0 1,-1-6 0,1-2 0,-3-1 196,-3-5 0,4-1 0,-7-3 0</inkml:trace>
  <inkml:trace contextRef="#ctx0" brushRef="#br0" timeOffset="1371">559 1 6811,'10'0'-414,"-3"0"571,-7 0-120,0 7 0,2-5 79,4 4-48,-4-4 1,14-2 2,-5 0 0,5 0 1,1 0-20,1 0 1,-1 0 0,1 0 0,-1 0 3,1 0 1,-1 0-1,1 0 1,-1 0-9,1 0 1,-1 0 0,0 0 0,1 0-91,-1 0 0,1 0 0,-1 0-233,1 0 0,-1 0 0,1 0 275,-1 0 0,1 0 0,-1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3.394"/>
    </inkml:context>
    <inkml:brush xml:id="br0">
      <inkml:brushProperty name="width" value="0.08571" units="cm"/>
      <inkml:brushProperty name="height" value="0.08571" units="cm"/>
    </inkml:brush>
  </inkml:definitions>
  <inkml:trace contextRef="#ctx0" brushRef="#br0">1 297 5963,'9'-7'0,"7"5"0,-6-6 0</inkml:trace>
  <inkml:trace contextRef="#ctx0" brushRef="#br0" timeOffset="588">36 263 6078,'17'-8'0,"-7"6"0,-2-6-232,-8 8 380,0 0 7,0-8 1,-6 4 100,0-7 25,0 7-107,6-4-157,0 8 0,0 8 56,0 4-97,0 3 0,6 3 0,0-1 19,-2 0 1,3 1 0,1-3 0,0-1-36,0-2 1,3-7-1,-3 5 2,2-2 0,-4-2 19,5-6 1,-1-2-1,2-4 8,-7-6 0,3-3 0,-2-3 0,0 3-10,2 3 12,-6-3 4,5 5-1,1-7-8,-6 7 105,13-6-96,-5 7-1,0-1 163,5-6-154,-5 14-1,8-13 9,-1 13 140,1-6-133,-1 8-2,0 0 56,1 0-47,-1 0 3,1 0-4,-1 0 12,1 0-3,-1 0 12,1 0-62,-1 0 1,-5 2 0,-2 4 0,-1 4 0,-1 1 0,2 1-2,-1 2 1,-5-5 0,4 3-1,-2 1-3,0 3 1,-1-4 0,-5-1-42,0 3 60,0-6 4,0 7-9,-7-13 1,5 14-1,-14-14-18,7 13 18,-9-13-3,1 6-193,-9-8-2,7 8 187,-14-7-13,14 7-174,-7-8-12,1 0 166,6 0 1,-6-6 0,7-1 50,1-3 0,-1-2 0,1-5 0</inkml:trace>
  <inkml:trace contextRef="#ctx0" brushRef="#br0" timeOffset="755">175 88 7569,'-11'-8'-426,"-1"-4"0,8 3 0,-2-3 0,4-1 593,2-3 0,2 6-231,4 4 0,-2 5-243,8 1 307,-1 0 0,7 0 0,-1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1.537"/>
    </inkml:context>
    <inkml:brush xml:id="br0">
      <inkml:brushProperty name="width" value="0.08571" units="cm"/>
      <inkml:brushProperty name="height" value="0.08571" units="cm"/>
    </inkml:brush>
  </inkml:definitions>
  <inkml:trace contextRef="#ctx0" brushRef="#br0">0 157 7353,'2'16'-94,"2"-3"0,2-1 67,-2 2 0,-2-5 0,-2 3 0,2 1-203,3 3-83,-3 1 94,6-7-17,-8 6 236,0-7 0,8 9 0,1-1 0</inkml:trace>
  <inkml:trace contextRef="#ctx0" brushRef="#br0" timeOffset="157">52 70 7569,'0'-18'-430,"0"9"1,0-7 0,2 6 812,4 1-667,-4 1 156,6 8-1,-8 0 129,0 8 0,8 1 0,1 9 0</inkml:trace>
  <inkml:trace contextRef="#ctx0" brushRef="#br0" timeOffset="590">280 175 7569,'17'7'-1377,"-7"-5"1148,5 6 494,-13-8 65,14 0-199,-14 0 0,13 8-208,-13-6 191,14 6 1,-13-1-116,9 5-42,-8-4 0,4 7 1,-8-3 30,0 3 1,0-3 36,0 0 54,0-8 1,0 3-46,0-7-77,0 0 64,0-7 8,0-3-1,0-8-113,0 9 109,8-7-10,1 7-78,9-9 71,-1 1 7,1-1 79,-1 8-82,1-5-7,-1 13 3,0-14 26,1 14-22,-1-5-3,1 7 4,-1 0-12,1 0 0,-1 0-26,1 0 1,-1 6-54,1-1 1,-1 3 0,1-2 0,-1 6-146,1 3 192,-1 3-206,-7-1 156,-3 1 1,-7-1 0,0 0 81,0 1 0,0-8 0,8 5 0,2-5 0</inkml:trace>
  <inkml:trace contextRef="#ctx0" brushRef="#br0" timeOffset="1206">1170 262 7387,'18'-2'-407,"-1"-4"0,-7 2 0,-2-7 576,-1-3-120,-5-1 1,6 3-15,-8 0 1,-6 6 0,-2-3 0,-1-1-3,-5 0 1,-1 6-1,-3-1 19,1 3 1,-1 2 0,1 0-8,-1 0 0,3 7 0,1 5-37,3 4 0,1 9-162,-2 4 176,4-4 1,8 0-130,0-15-6,0 6 119,0-7 2,8 9-109,2-8 0,7-1 79,1-3 1,-1-4-1,1 4 1,1-4-20,5-2 0,-5 0 0,4 0 4,-3 0 0,-3-8 115,1-4 24,-1 5-127,0-9 0,-7 6 145,6-7 12,-14-1-139,5 9 153,1-7 1,-6 14-129,6-13 0,-8 11 56,0-8 0,0 6 36,0-5 1,-2 7-137,-4-2 1,4 6 46,-4 6 0,4 4 0,2 7 0,0 1 23,0-1 1,0 2 0,0 3-1,0 1-11,0-2 0,2 7 0,2-1 0,2 2-4,-2 0 0,-2 0 0,-2 6 33,0 0-121,0-8 88,0 6 0,0-6-5,-8 8-120,6 0 109,-6 0 1,8-6 0,0 0-69,-7-7 60,5 11 1,-8-14 161,4 4-94,4-3 1,-7-5-1,3-1 48,-6-3 0,-3-7 0,-3 2 0,1-4 19,-1-2 1,1-2-1,-1-4 1,3-5-77,3-5 1,-2-3-1,9-3 1,-1-3-196,-2-2 0,6-2 0,-2-6 0,6-2 61,4-4 0,8 4 0,-1-5 0,7 1 70,3 0 0,16-15 0,-2 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8.915"/>
    </inkml:context>
    <inkml:brush xml:id="br0">
      <inkml:brushProperty name="width" value="0.08571" units="cm"/>
      <inkml:brushProperty name="height" value="0.08571" units="cm"/>
    </inkml:brush>
  </inkml:definitions>
  <inkml:trace contextRef="#ctx0" brushRef="#br0">1 210 7340,'9'-8'-1426,"-1"4"1491,-8-7 569,0 7-537,0-4-47,0 8 1,0 2 16,0 4 1,0-2 0,0 7 25,0 3-61,0 1-18,8 3 1,-6-1 0,6 3 0,-3 1 0,3 2 0,0 1-40,0 1 0,-2-6 0,-4 7 0,1-3-97,3 0 0,0 0 0,-6-5-90,0-1 1,0-5 0,0 0 7,0 1 204,0-5 0,0 0 0,0-8 0</inkml:trace>
  <inkml:trace contextRef="#ctx0" brushRef="#br0" timeOffset="316">18 193 7569,'10'-12'-646,"-4"0"713,-4 8 145,-2-3-255,0 7 88,0 0 1,7 0-1,5 0-28,4 0 0,1 0 1,0 0-1,3 0-29,3 0 1,-1 0-1,7 0 1,2 0-59,2 0 1,0 0 0,-4 0 0,-4 0-61,0 0 1,-5 0 0,3 0-662,-4 0 791,-1 0 0,-9 7 0,-1 3 0</inkml:trace>
  <inkml:trace contextRef="#ctx0" brushRef="#br0" timeOffset="512">123 367 6212,'-12'10'1070,"1"-4"-897,7-4 0,-2 0 0,12 1-311,5 3 1,11 0 0,1-6 0,-2 0 34,-1 0 1,3 0 0,0 0 0,1 0-88,1 0 1,-6 0 0,7 0 0,-3 0 189,0 0 0,0 0 0,-5 0 0</inkml:trace>
  <inkml:trace contextRef="#ctx0" brushRef="#br0" timeOffset="887">734 367 7116,'10'-2'56,"-4"-4"-228,-4 4 336,-2-5 1,-2 7-196,-4 0 1,-4 6 0,-5 1 0,1 3 25,2 4 68,9-7 0,-13 9 0,14-6-20,-6-1 0,8 7 0,0-5-166,0 5 163,0 1 20,0-7-2,0 6-34,8-7-21,-6 1 0,14 0 0,-5-6 0,5 1-104,1-1 1,3-2 0,1-2 0,2-2 0,-1-3 1,-3 1 0,-2-8 7,1-2 36,-1-1 214,1-3-190,-1-7 4,-7 6-15,-2-6 145,-8 15 4,0-6-124,0 7 16,0-1 116,0-6-110,-8 14 1,4-5 4,-8 7 0,1 0 0,-7 0 0,1 0-173,-1 0 1,1 0 0,0 2-301,-1 3 279,1-3-1,7 6 186,2 0 0,0-6 0,-1 6 0</inkml:trace>
  <inkml:trace contextRef="#ctx0" brushRef="#br0" timeOffset="1200">1083 70 6710,'0'18'50,"0"-5"1,2 3 0,2 3 5,2 1 1,2 7 0,-4 0-36,2 0-49,-1 6 66,-5-6-9,0 8 27,0 0-218,0-8-15,0 6 198,0-5-8,0-1 7,0 6-25,0-14-111,8 6 1,-6-7-416,4-1 531,-4-7 0,6 5 0,1-5 0</inkml:trace>
  <inkml:trace contextRef="#ctx0" brushRef="#br0" timeOffset="1491">1258 35 7569,'0'-9'0,"0"1"-911,0 8 1286,0-8 46,0 6-237,8-6-583,-6 8 370,6 0 0,-6 2 78,3 4 0,-3 4 1,4 7-1,-4 1-6,-2-1 0,6 7 0,0 1 0,-2 2-33,-2 4 1,-2 2 0,0 0 0,1-2-134,5-2 169,-4 0-10,6 6 7,-8-8-339,0 6 153,0-13-30,8 13-241,-6-14 175,13 6 0,-13-7 134,14-1 105,-7-7 0,9 6 0,-1-7 0</inkml:trace>
  <inkml:trace contextRef="#ctx0" brushRef="#br0" timeOffset="1845">1642 385 5986,'0'-12'825,"0"0"-836,0 8 49,0-3 0,-5 9 1,-1 3 19,2 7 1,-4 6-25,2 5 45,0-4-16,6 7-137,0-9-1,0 0 74,0 1 0,0-1 0,2-1 0,4-3-41,6-1 0,-2-6 0,1 4 0,3-3 6,1-3-116,3-2 144,-1-2 0,-1-2-15,-5-4 12,5 5-16,-6-15 16,7 6 78,-7-7-83,5-1 1,-13-7 0,6 6 155,0-6 8,-6 7-150,5-7 17,-7 5-14,0 3 32,0 1-4,0 7 0,0-3-30,0 0 1,-1 9 0,-5-3-141,-6 4 159,-3 2-341,-3 0 149,1 0 0,-1 8-82,8-7 256,-5 15 0,5-14 0,1 13 0,-7-5 0,6 8 0</inkml:trace>
  <inkml:trace contextRef="#ctx0" brushRef="#br0" timeOffset="2400">2079 367 7569,'15'-2'-1366,"-3"-4"1508,-4 4 371,-8-5-396,0 7 0,0 7 0,0 5-75,0 4 0,0 1 0,0 1 112,0-1-177,0 1 0,0-1 0,0 0-48,0 1 46,0-8 1,2 5 0,4-5-112,5 0 163,5-3-145,1 1 1,-7-6 113,6 6 9,-7-8-156,9 0 144,-1-8-31,1-2 24,-1 1 36,1-7-41,-1 6-13,-7-7 132,5-1-122,-5 1 3,0 0-9,5-1 156,-13 8-137,6-5-3,0 13 17,-6-14 98,5 14-95,-7-13 94,0 13-76,0-6 1,0 10 5,0 4 1,0 4-1,2 7-41,4 1 1,4-1 0,7 1-12,1-1 1,-1-5-1,1-3 1,-1 1-58,1 0 80,-1-6-10,0 3-7,-7-7 12,6 0-95,-7 0 86,9 0 0,-1 0-16,1 0 44,-8-7 0,5-3-4,-3-8 0,-5 7 27,-1-1-48,4 1 1,-8-7-4,4 1 40,-4-1 0,-2 6-51,0 1 0,-2 1 0,-4-3-96,-6 1 0,3 8-120,-3-2 1,6 4 237,-6 2 0,9 0 0,-5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04.296"/>
    </inkml:context>
    <inkml:brush xml:id="br0">
      <inkml:brushProperty name="width" value="0.08571" units="cm"/>
      <inkml:brushProperty name="height" value="0.08571" units="cm"/>
    </inkml:brush>
  </inkml:definitions>
  <inkml:trace contextRef="#ctx0" brushRef="#br0">106 412 7386,'-18'8'-1143,"1"-6"1371,-1 4 1,1-2-237,-1 1 0,9 5 1,3 8 7,4-1 1,2 1 0,0-1-2,0 0 0,2-5 0,4-2 0,5-2-26,5-5 1,1 5 0,1-2 0,1-2-18,4-2 0,-3-2 0,5 0 0,-2 0 6,1 0 1,-1-6-1,-6-2 1,1-1 22,-1-5 1,1-2-1,-3-1 19,-3 0 0,-4-1 1,-8 1-1,0-1 0,0 1 0,-8 1 1,-4 3-1,-3 3-20,-3 2 1,1-4 0,-3 7 0,-1-1 6,-2-2 0,0 6 1,5-4-1,1 4-104,-1 2 0,1 0 113,-1 0 0,9 0 0,1 0 0</inkml:trace>
  <inkml:trace contextRef="#ctx0" brushRef="#br0" timeOffset="423">804 63 7569,'10'0'-121,"-2"-2"1,-8-4 202,0-5 0,0 1 0,-2 0-260,-4 2 1,2 1 93,-8 1 1,3 6 0,-5-2 79,2 6 0,7 9 0,-5-1 1,2 3 13,4 3 0,-3 1 0,1 5 0,2 3-3,2 0 0,2 6 0,0-2 0,0 6 3,0 4 0,6-1 0,0-3-3,-3 4-10,-1-4 1,0 6-1,2-9 1,2 1-6,-2 0 1,-2-2-1,-2-2 1,0-3 8,0-3 0,0 4 0,0-4 0,0 0 20,0 1 0,-6-3 0,-2-6 0,-1 1 40,-5-1 0,-2 1 0,-1-3-59,0-3 0,-3-2 0,-1-7 0,-3 3-57,3-2 1,2-2-1,1-4 1,1-2-134,-1-2 0,-5-7 1,2 1-1,3-3 14,5-3 1,7-5 173,-6 0 0,8-8 0,-3 3 0</inkml:trace>
  <inkml:trace contextRef="#ctx0" brushRef="#br0" timeOffset="652">525 412 7341,'-8'0'-201,"8"0"0,8 0 0,9 0 254,1 0 0,-7 0 0,1 0 0,2 0-2,1 0 1,8 0 0,1 0 0,-3 0-38,-2 0 1,1 0 0,1 0 0,2 0-94,-1 0 0,3 0 1,0 0-1,1 0-526,-1 0 605,-2 0 0,2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16.145"/>
    </inkml:context>
    <inkml:brush xml:id="br0">
      <inkml:brushProperty name="width" value="0.08571" units="cm"/>
      <inkml:brushProperty name="height" value="0.08571" units="cm"/>
    </inkml:brush>
  </inkml:definitions>
  <inkml:trace contextRef="#ctx0" brushRef="#br0">1 177 6567,'0'-11'-328,"0"1"0,0 4 367,0-4 0,5 4 1,1-4 0,1 1 0,-4-4 26,3 3 0,6 6 1,-1-3-42,3 0 1,2 5 0,0-3 9,0 3 1,0 0 0,0-2 4,0-1 0,0 0 1,0 5-10,0 0 0,-5 0 1,0 0-32,1 0 0,-3 5 1,0 2-1,0 0 2,0 1 0,-6-1 0,5-4 0,-3 4-10,0 2 1,1-3-1,-5 4 1,5 3 1,-5-4 0,5 1-3,-4 3 0,-2 1 1,0 2 7,0 0 1,0-5 0,0 0-40,0 1 0,0-3-9,0 2 11,0-8 120,0 4-77,0-7 0,0-1 0,0-5 0,0 3 0,0-8-6,0-2 1,0 5 0,0-3-23,0-2 0,0-1 15,0-2 0,0 0 0,1 2 0,3 1 0,1 3 1,2 4 0,-3-4 0,3-1 11,2 2 0,2-5 0,5 5 25,0 0 1,0 2 0,0 7-13,0 0 1,0 0 0,0 0-18,0 0 1,0 0-1,0 0 10,0 0 1,0 0 0,0 0-1,0 0 12,0 0 1,0 0 0,0 2 7,0 3 0,-5-2 0,0 8-27,1 2 1,-3-4 0,0 1-17,-2 3 1,4 1-3,-6 2 1,2 0-1,-3 0 2,1 0 1,1-5 9,-6-1 0,0-4 7,0 5-3,0-8 2,0 4 0,0-9-3,0-3 0,0 2 0,0-8 2,0-2 1,0-1 0,0-2 1,0 0 0,0 0 0,1 2 1,3 1-5,1 3 1,8 1 0,-3-4 0,5 3-1,1-3 0,-6 6 1,1 0-1,2 1 0,1 1 0,2 0 0,0 5 0,0 0-1,0 0 0,0-6 0,0 1 1,2 2-1,3 1 1,-3 2-1,3 0 1,-3 0 15,-2 0 0,-5 5 0,0 2 0,1 0 19,2 0 1,-3 4 0,0-4 0,-1 2-19,-1 4 1,6 1 0,-6 2-13,-1 0 1,1-2-1,-5-1 1,1-3-24,-1 3 1,-2 1-57,-2 2 0,0-5 0,0 0-260,0 1 1,1-5 334,5-2 0,-5-3 0,7-2 0</inkml:trace>
  <inkml:trace contextRef="#ctx0" brushRef="#br0" timeOffset="815">1524 145 8293,'16'0'-622,"-5"0"217,0 0 0,-1 0 1,6 0-1,0 0 379,0 0 1,-5 0-1,0 0 196,1 0 1,3 0 130,1 0-278,-7-7 0,-1 5 1,-2-3 19,4 3 0,-1 0 0,2-1-79,2-3 0,1 1 0,0 3 24,-3-3 0,1 1-19,-6-6 0,4 4 22,-4-4 1,-1 4 89,-5-5 1,-2 3 0,-1-5-4,-3 2 1,-6 6-87,1-6 1,2 8 0,-2-3-2,-1 5 1,3 1 0,-2 0-11,-1 0 1,-2 0 0,-2 0-20,0 0 1,0 0 0,0 0 39,0 0 1,1 1-1,3 3 1,1 1 10,-1-1 1,3 0-1,-2-1 8,-1 2 0,3 6 0,-2-4 19,-2 2 0,6-4 0,0 6-19,0 2 1,5-4 0,-5-1 0,2 1-12,-1 0 0,-1 0 0,4 4 0,-3-3 11,3 3 1,-1-4-1,1 1 53,-3 3 1,1 1 59,5 2 0,0-5-30,0 0 1,7-1-22,4 6 1,3-7 0,2-3 14,0-5 0,0 5 1,0-1-62,0-1 0,-5-3 0,0-1 0,1 0-43,2 0 1,2 0 0,1 0-1,-1 0 38,0 0 1,0 0 0,0 0-273,0 0 0,-6 0 1,1 0 28,2 0 1,-5 0 0,3 0-379,2 0 1,1 0 588,2 0 0,0-7 0,0-2 0</inkml:trace>
  <inkml:trace contextRef="#ctx0" brushRef="#br0" timeOffset="1679">2551 113 6213,'0'-16'8,"0"7"0,-6 0 0,-1 6 14,-2-3 1,-2 1-1,-5 5-16,0 0 0,0 0 0,0 0 14,0 0 1,0 0-1,0 0 1,0 0 4,0 0 1,0 0 0,0 0-19,0 0 0,0 0 0,0 2 1,0 1 14,0 3 1,0-1 0,0-3 9,0 3 0,5-1 0,2 6 15,2 3 0,-4-4 0,6 1-13,1 3 0,3 1 0,1 2 0,0 0 34,0 0 0,0 0-42,0 0 0,1-2 0,3-1 0,3-4 33,2-2 1,-4-2 0,4-3-1,0 2-42,0 1 1,2 0 0,5-5 14,0 0 1,0 2 0,0 2-119,0 1 0,0 0 0,0-5 63,0 0 1,-5 0 0,-1 0 13,3 0 1,-6-1 0,0-3-34,0-1 0,2-8 0,5 3-32,-3-5 1,2 5-1,-6-1 32,2-2 0,-6-1 0,3-2 40,-5 0 1,-1 5-1,0 1 3,0-3 1,0 4 66,0-1 69,0 6 29,0-10-114,0 12 1,0-3 35,0 10 0,0 4 0,0 7-34,0 0 0,2-5 1,2-1-48,1 3 1,6-4 0,-4 0-83,2-2 0,1 4 0,7-6-168,-1-2 0,0 5 0,0-3-104,0-2 0,0-1 347,0-2 0,0 0 0,0 0 0</inkml:trace>
  <inkml:trace contextRef="#ctx0" brushRef="#br0" timeOffset="2399">2743 113 7200,'11'0'-409,"-1"0"1,-4 2 464,4 3 0,-4-1 1,4 5 19,3-2 0,-4 5-14,1-1 0,-6 3 0,3 2-30,0 0 0,-5-5-84,3 0 65,-3-8 79,-2 4-74,0-7 1,0-2 0,0-3-54,0-6 0,0-3 1,0-2-32,0 0 0,0 5 1,0 1 30,0-3 1,2 1 0,2-1-1,1 3 5,-2-3 1,1 6 0,0 0 0,3 2 30,2-1 1,1-5 0,6 6-16,0 2 0,0 1 0,0 2 31,0 0 0,1 0 0,-1 0 27,0 0 0,0 0 0,0 0 0,0 0 4,0 0 1,0 0-1,0 0 1,0 0 4,0 0 1,0 5-1,0 0 20,0-1 0,0 3 0,-2 0-9,-3 2 0,1-3 0,-4 2-43,0 0 0,-4 4 1,3-3 14,0 0 0,-5 5 1,3-3-12,-3 3 1,-2 2 0,0 0 31,0 0 0,0 0 1,-2 0 5,-3 0 0,3 0 155,-3 0 12,-4 0-36,7 0 22,-5-7-623,7-2-615,0-7 1022,0 0 0,0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7:41.764"/>
    </inkml:context>
    <inkml:brush xml:id="br0">
      <inkml:brushProperty name="width" value="0.11429" units="cm"/>
      <inkml:brushProperty name="height" value="0.11429" units="cm"/>
    </inkml:brush>
  </inkml:definitions>
  <inkml:trace contextRef="#ctx0" brushRef="#br0">1 16 10768,'2'-9'-1057,"3"4"1161,-3 3 0,7 4-164,-4 3 1,-3-1-1,3 6 1,-3 3-68,-2 1 1,2 2 0,1 0-1,2 0 22,-1 0 1,-2 6-1,-2-1 1,2-1 29,3-2 1,-3 3 0,5 0 0,-2-1 38,1-2 0,1 3 0,-4 0 0,4-1-69,2-2 1,-5-2 0,3 0 0,-2 0 78,1 0 1,4 0 0,-3 0-78,2 0 0,-3-2 0,3-1 40,-2-2 205,-2-8 198,-5 4-296,0-7 1,0-2-59,0-3 0,0 2 1,0-8-5,0-2 0,0 4 1,2 1 49,3 0 1,-3-4-1,5 3 29,0 0 0,-5 0 0,5 6 0,-1-4-3,-1-2 0,6 3 0,-4-3 0,2 0 38,3 1 1,2 4 0,2-1-1,0 3-30,0 2 0,0 0 0,1 0 0,-1 0 89,0 0 1,0 0-1,0 0 12,0 0 1,0 0-1,0 2-33,0 3 0,0-1 0,0 6-112,0 3 0,-5-4 0,-2 1-162,-2 3 1,0-1-1,-4 1-58,3-3 1,-1 1-94,-5 5 0,2-2 0,1-1 203,3-2 1,6-8 0,-3 4 0</inkml:trace>
  <inkml:trace contextRef="#ctx0" brushRef="#br0" timeOffset="680">770 369 9187,'9'0'-604,"-2"2"342,-7 3 182,0 4 0,2 5 1,4-3-1,3-4 88,-1 0 0,7-5 1,-5 3 10,5-3 1,1-2 0,0 0-43,0 0 1,0 0 0,0 0-57,0 0 0,0-2 0,0-1 13,0-3 0,-5-4 1,-2 3 6,-2-2 0,-2 3 1,-7-3 62,-3 2 0,1 0 173,-6 2 1,4 3-84,-4-3-67,6 3 1,-3 4-1,7 3-89,0 6 0,0-2 0,0 1 0,0 3 30,0 1 0,0 2 0,2 0 0,1 0 18,3 0 0,1-2 1,-4-1-1,3-2 1,-3 1 1,4 2 0,-1 2-1,-3 0 1,-1 0 0,0-5 1,1 0-17,3 1 1,-1 3 9,-5 1 0,0-6 0,-2-1 42,-3-2 1,-2 0 0,-6-3 0,3 1 47,-3-1 0,-1-2 0,-2-2 0,0 0-11,0 0 1,-6 0 0,1 0 0,0 0-35,-3 0 1,7 0 0,-5 0-1,4 0-102,2 0 0,0 0 1,0-2-56,0-3 1,7 1 141,4-7 1,-4 1 0,0-6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01.361"/>
    </inkml:context>
    <inkml:brush xml:id="br0">
      <inkml:brushProperty name="width" value="0.08571" units="cm"/>
      <inkml:brushProperty name="height" value="0.08571" units="cm"/>
    </inkml:brush>
  </inkml:definitions>
  <inkml:trace contextRef="#ctx0" brushRef="#br0">70 453 6214,'-7'10'596,"-1"-1"-696,-4-3 0,3-4 0,5 6 70,-2 0 1,-2-7 52,2 5 0,4-6-34,-3-6 1,3-3-1,2-9-13,0 1 0,0 5 0,2 1 1,1-3-33,3-2 0,6 5 1,-4-1-1,-1-1 58,1-3 1,6 4-1,-3 3 1,5 1 33,1 4 1,1-4-1,-1 3-9,1 1 1,-1 2-1,1 2 1,1 0-9,4 0 0,-3 6 0,3 1 41,-3 3-53,-3-6 1,0 11 0,1-3 0,-1 2-1,1-3 0,-3 5 0,-3-5 1,-4 5 0,0 1 0,-7-5 1,5 0-1,-4 1 22,-2 3-67,0-7 50,0 7-3,0-14-2,0 13 2,0-13-6,0 6 0,-2-2-35,-4 0 1,3 0-13,-9-6 44,0 0-4,3 0-101,1-8 86,0 6 1,6-14 0,-4 5 0,4-5-45,2-1 0,6-1 0,4 1 0,2-1 31,1 1 1,12-2 0,-7-1-1,1 1 51,1 3 0,-3 3 1,2-3-1,1 3-15,-3 1 1,11 8-1,-11-2 1,2 4 63,1 2 1,-3 0 0,1 0 0,-1 0 1,1 0 0,5 2 0,0 4 0,-1 6-93,-3 3 0,-4 3 0,-1-1-48,-2 1 87,-1-1-71,-1 0 1,-2 1-46,-8-1 1,0-5 0,2-2 0,2-1 98,1 1 0,9 2 0,-4 5 0</inkml:trace>
  <inkml:trace contextRef="#ctx0" brushRef="#br0" timeOffset="463">1171 313 7388,'-10'-17'-323,"2"7"1,6 2 385,-4 8 0,5 2-2,-5 4 1,2 2-1,0 5 1,-2-1-9,2 2 1,2 1 0,2 3-1,0-1-60,0 0 0,2-1 0,2-2 0,4-3-20,2 3 1,1-6 0,7-1-41,-1 1 0,1-6 0,-1 4 0,1-4 0,-1-2 21,1 0 0,5-8 1,0-4-2,-2-3 0,-1-3 0,-3 1 0,-1-1 49,-5 1 0,3 0 1,-6-1-1,0 1 43,-1-1 1,-1 1 218,-6-1-174,0 1 1,-2 7-48,-4 4 0,4 6-7,-3 6 1,3 4 0,2 7-204,0 1 0,0-1 1,0 1-31,0-1 0,2 1 0,3-1 197,7 0 0,4-7 0,1-4 0,1 4 0,-1-1 0</inkml:trace>
  <inkml:trace contextRef="#ctx0" brushRef="#br0" timeOffset="1075">1712 331 6811,'6'-12'-900,"0"0"2006,-2-1-1090,5 5 1,1 0-60,7 8 0,1 0 0,-3 2 46,-3 4 0,2 4 0,-8 7 12,-3 1 0,-1-7 0,-2 1 1,0 1-10,0 3 1,-2-4-1,-1-1-37,-3 3 1,-2-4-235,2 1 193,-4-7 1,1 2-1,3-12 39,4-6 0,2-3 0,2-3 0,2 1 5,2 0 1,7-1 0,-1 1 58,3-1 0,3 3 0,-3 1 1,-1 4 63,-2 3 0,-7-1 1,7 4-40,2-2 0,-5 0 1,3 6-32,2 0 0,1 6 1,3 2-24,-1 2 1,-5-5 0,-3 7 0,1 0 11,0-3 0,-4 7 1,3-4 26,-1 3 0,-2 3 0,-6-1-31,0 0 0,0 1 16,0-1 1,0-5-146,0 0 0,-6-10 74,0-2 0,0-2 0,8-10 0,2-2 9,2-1 0,6-3 1,-5 1-1,3 0 35,4-1 1,-1 1-1,1-1 1,-2 1-22,1-1 1,3 9-1,1 1 71,1 0 1,-1 6 0,0-4 21,1 4 0,-1 4 0,-1 4 1,-2 4-65,-3-1 0,1 7 1,3-4-1,-1 3-80,-2 3 0,-1-1 1,7 1-226,-1-1 0,-7 0 27,-4 1 271,-4-1 0,-2-7 0,0-2 0</inkml:trace>
  <inkml:trace contextRef="#ctx0" brushRef="#br0" timeOffset="1587">2533 69 7267,'0'-18'-936,"2"7"1404,4-1 0,-2 2-483,7-1 0,-5 5-94,6 12 0,-7 3 1,5 9-1,-2-1 119,-4 1 0,4-1 0,-1 1 1,1-1-36,0 1 0,0 5 0,-4 0 0,1-2-1,-1-1 1,-2 3 0,-2 0 23,0-1 0,0-3 1,0-1-71,0-1-90,0 1 150,0-1 1,0-15 0,0-8 14,0-7 0,2-5 0,2 1 1,4-1-13,1 1 1,3-1 0,6 3 0,-1 1 35,0 2 1,1 7 0,-1-5 0,1 2 21,-1 4 0,1-3 0,-1 1 1,1 2-34,-1 2 1,1 4 0,1 2-16,4 2 1,-9 1-1,3-1 1,-1 4-1,-2 1 16,-3 1 1,-1 0-1,-6 5-16,2 1 1,-3-1-1,-8 1 1,-7-1 35,-4 1 0,-1-3 0,-2-1 1,-3-5-36,-1-1 1,-6 4 0,4-4 0,-1-1-101,1 1 0,2-2 1,5-6-139,1 0 1,5 0 235,1 0 0,15-8 0,-3-2 0</inkml:trace>
  <inkml:trace contextRef="#ctx0" brushRef="#br0" timeOffset="1960">3284 313 7266,'17'0'-247,"1"0"0,-7 2 0,1 2 1,2 2-1,1-2 368,3-2 0,-1-2-227,1 0 1,-3-8 0,-1-2 85,-3 0 1,-5-5 0,4 3 72,-2-3 0,-3 3 0,-5 0 72,0-1 0,-1 3-103,-5-1 1,-4 7 0,-7-2-1,-1 4 15,1 2 1,-1 0-1,3 2 1,1 2 28,2 2 1,1 7 0,-5-1-22,5 3 0,1 3 0,6-1-37,-2 1 0,0-1 1,6 1-1,0-1 18,0 1 1,6-7 0,2 1-1,0 1-74,-1 3 0,7-4 0,-2-3 0,3-1-77,3-4 0,-1-2 0,3-2 0,1 0-340,2 0 465,0 0 0,3 0 0,1 0 0</inkml:trace>
  <inkml:trace contextRef="#ctx0" brushRef="#br0" timeOffset="2275">3686 278 7569,'7'-9'-446,"-3"1"0,8 8 0,1 0 529,3 0-28,1 0 0,1 2 0,-1 2 3,1 1 0,-3 3 0,-1-2 1,-2 4-29,1-1 0,-3 7 0,1-4 0,1 3-50,-2 3 0,3-1 0,-5 0-51,2 1 0,-6-1 171,2 1 0,-6-8 33,-6-5 0,2-3-48,-8-2 1,8-2-76,-1-3 0,3-5-95,2-8 99,0 1 0,2-1 0,3 1 0,7 0-57,4-1 0,1 1 0,0-1 1,1 1-18,-1-1 1,1 7-1,-1-1 1,1 0-461,-1 3 520,1 1 0,-1 0 0,1-2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09.696"/>
    </inkml:context>
    <inkml:brush xml:id="br0">
      <inkml:brushProperty name="width" value="0.08571" units="cm"/>
      <inkml:brushProperty name="height" value="0.08571" units="cm"/>
    </inkml:brush>
  </inkml:definitions>
  <inkml:trace contextRef="#ctx0" brushRef="#br0">0 385 5988,'0'9'584,"0"-1"-576,0-8 0,0 2 78,0 4-33,8-4-2,-6 13 1,13-13-56,-13 14 54,6-14 13,-8 13-151,0-13 166,8 14-41,-6-7 9,6 9 16,-8-8-123,0-3-85,0-7 171,0 8-15,0-6 15,0 6-5,-8-8-27,6 0-28,-6 0 0,2-2 0,0-4 0,3-6 0,1-3-51,2-3 0,5 1 0,3 0 0,0-1 46,0 1 0,5-1 0,-1 3 0,3 1 20,3 2 0,-1 3 1,1-3 40,-1 6 1,1 4-1,-1 2 20,1 0 0,-1 0 0,1 0 0,-3 2-14,-3 4 1,3 2 0,-3 5 0,4-1 39,1 2 0,-1 1 0,-3 3 1,-1-1-43,1 1 1,-3-1-1,0 0-95,-3 1 0,1-3 0,-4-1-42,2-2 1,-2-8 0,-10 1-32,-6-3 0,-3-2 143,-3 0 0,1 0 0,-1 0 0</inkml:trace>
  <inkml:trace contextRef="#ctx0" brushRef="#br0" timeOffset="316">419 140 7342,'0'-17'-247,"0"-1"1,6 1-1,0-1 1,0 3 0,0 1 539,-1 3 0,3 5 228,-2-6-281,-4 8-141,6-4 0,-8 10 0,0 4-107,0 6 0,6 3 0,-1 5 1,-1 1 36,-2 2 0,-2 7 0,2-5 1,2 0-27,2 0 0,0 4 0,-6-3 1,0-1-15,0 0 0,2 0 1,1-3-1,3 1-111,-2-2 0,4-1 1,0-5-285,1-3-68,3 3 195,-2-5 0,5 0 279,-5-3 0,7 1 0,1 2 0</inkml:trace>
  <inkml:trace contextRef="#ctx0" brushRef="#br0" timeOffset="702">804 489 6092,'5'-11'-167,"3"-1"222,2-1 1,-4-3 33,5-1 0,-7-1 0,4 3 0,-2 1 55,0 2 0,-1 7-1,-5-7-40,0 8 1,-7-4-89,-5 8 1,-4 0-1,-1 2 26,0 4 1,5-2 0,2 8-26,2 1 1,3 3 0,5 1 19,0 1 1,0-7 0,2 1-74,3 1 0,5 3 0,8-1 0,-1-1 26,0-2 1,1-1 0,-1 5-51,1-4 0,-7 1 1,-1-5-1,-2 2 1,-2 1 31,-6 7 1,-2-9-1,-4-3-30,-6-4 1,-3 4-1,-3 0 1,1-2-48,-1-2 0,-5-2 0,0 0 0,2 0 106,1 0 0,-5-8 0,-2-2 0</inkml:trace>
  <inkml:trace contextRef="#ctx0" brushRef="#br0" timeOffset="1057">384 227 7267,'12'0'-523,"0"0"0,-7 0 579,7 0 0,-6 0 0,6 0 0,1 0 15,3 0 0,-1-1 1,-1-3-1,-3-2 18,3 2 1,7 2 0,3 2 0,-1 0-57,2 0 1,0 0 0,6 0-1,-1 0-51,1 0 0,-6 0 0,0 0 1,-2 0 18,1 0 0,-1 0 1,-6 0-534,1 0-139,-1 0 671,-7 0 0,6 8 0,-7 1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06.710"/>
    </inkml:context>
    <inkml:brush xml:id="br0">
      <inkml:brushProperty name="width" value="0.08571" units="cm"/>
      <inkml:brushProperty name="height" value="0.08571" units="cm"/>
    </inkml:brush>
  </inkml:definitions>
  <inkml:trace contextRef="#ctx0" brushRef="#br0">245 367 6078,'10'-2'-15,"-5"-4"1,-3 2 63,-2-7 1,0 5 17,0-6 0,0 1 3,0-7 1,-2 9 0,-1 1-1,-5 2 22,-2 0 0,-2 0 0,-5 6 0,0 0-25,-1 0 1,1 0-1,-1 0 1,1 0-5,-1 0 1,1 0 0,-1 0-1,3 2-21,3 4 0,-1-2 0,5 8 0,0 1-99,0 3 0,2-5 1,6 1-1,0 2 59,0 1 0,0 3 1,0-1-1,0 1-42,0-1 1,2-2-1,4-1-15,6-2 1,3-3 0,3 3 0,-1-4 5,1 0 1,1-6 0,3 3-1,1-3 8,-2-2 1,-1-6-1,-5-1 1,-1-3 64,-3-4 1,1 5 0,3-3 0,-3-2-5,-6-1 1,2-2 0,-1-1 24,3 1 0,-6 5 0,4 2 210,0 2-247,-6 3-32,13 5 1,-7 2-1,5 3-23,-1 7 1,-8-2 0,4 1 0,-1 1-62,5-2 0,-2 3 0,-1-5 0,1 0-123,0 0 1,-4-1 0,5-3 230,3 2 0,1 0 0,3-6 0</inkml:trace>
  <inkml:trace contextRef="#ctx0" brushRef="#br0" timeOffset="359">874 350 7118,'0'-12'-404,"0"0"0,0 7 547,0-7 0,0 6-22,0-6 1,-2 9-107,-4-3 0,2 4 0,-8 2 12,-1 0 1,3 0-1,-2 0 1,-1 2 22,-3 4 1,-1-5 0,-1 7 0,1-2-4,-1 0 1,1 7 0,0-1-1,-1 2-7,1-3 1,-1 5 0,3-4 0,1 3 4,2 3 0,9-1 0,-3 0-77,4 1 0,2-1 0,2-1-31,4-4 1,5-3-1,11-5 1,1 2 11,-2-2 0,10-2 0,2-2 1,0 0-479,0 0 0,10-2 529,-8-4 0,4-4 0,-4-7 0</inkml:trace>
  <inkml:trace contextRef="#ctx0" brushRef="#br0" timeOffset="943">1275 332 7569,'10'0'-1492,"6"0"1886,-5 0-155,-3 0-192,0 0 0,-10 0 0,-4 0-9,-6 0 0,-3 0 0,-3 0 0,1 0 21,-1 0 1,3 2 0,1 2 2,3 2 0,1 2 0,-4-5 0,3 5-7,-3 2 1,6 2-1,3 5-84,3 1 0,2-7 1,0 1 25,0 1 0,2 3 1,3-1-1,5-1-5,0-2 0,5-7 1,-3 7 7,3 2 0,3-7 0,1 1 0,3-2-94,1 0 1,0 0 0,-5-6 0,-1 0 37,1 0 0,-1-2 1,1-2-1,-1-2 57,1 2 1,-1-6 0,0 1 79,1-1-102,-8-5 0,3 5 0,-5-8 22,2 1 0,-1-1 0,3 1 1,-4 1 76,0 5 1,-7-5 207,5 5 14,-4 3-234,-2 0 0,0 10 1,-2 2-8,-4 2 1,5 7 0,-5-1-44,4 4 1,4 1 0,2 0 0,1 1-123,-1-1 0,6-5 0,2 0-72,3 1 1,3-5-1,-1 0 1,1-2 75,-1-1 1,0 1 101,1-6 0,-1-8 0,1-1 0</inkml:trace>
  <inkml:trace contextRef="#ctx0" brushRef="#br0" timeOffset="1098">1764 175 7569,'-11'-2'-188,"-1"-2"389,-2-2 1,5-5-798,-3 5 599,8 0 1,-4 14-4,8 3 0,-7 5 0,-3 1 0</inkml:trace>
  <inkml:trace contextRef="#ctx0" brushRef="#br0" timeOffset="1952">2253 437 7112,'10'0'-311,"-2"0"0,-8-8 295,0-3 0,-2 3 1,-4 2-1,-4 2 53,1-2 0,-7 4 0,4-3 1,-3 3 6,-3 2 1,1 0-1,0 0 1,-1 0-28,1 0 1,-3 0-1,-1 2 1,-2 1 1,1 3 0,9 8 0,1-4 0,0 1-38,3 1 0,1-1 0,8 7 21,0-1 1,2-5 0,4-2 2,5-3 1,11-1 0,1-6 0,0 0-58,2 0 0,-3 0 0,5 0 0,-2 0-28,-3 0 0,-3-6 0,-2-1 1,1-3-32,-1-4 1,1-1 0,-1-3 0,1 1 110,-1 0 0,1-16 0,-1-4 0</inkml:trace>
  <inkml:trace contextRef="#ctx0" brushRef="#br0" timeOffset="2184">2341 18 7569,'-10'0'-520,"0"0"569,4 0 135,5 0 114,-7-8-1055,8 6 656,0-6 151,0 8-12,0 8 0,0-4 6,0 8 0,0-1 0,0 7-49,0-1 42,0 1 0,2 5 0,2 2-3,1 2 1,7-3-1,-4 3 1,0 0 0,1-2-125,1 0 1,-4 5 0,5-7 0,1-2-174,-2-1 0,-1-3 1,-3 1 262,6-1 0,3 0 0,3 1 0</inkml:trace>
  <inkml:trace contextRef="#ctx0" brushRef="#br0" timeOffset="2555">2603 437 6208,'9'0'-71,"7"0"0,-6 0 0,7 0 140,0 0 0,-5 0 0,0 0-26,1 0 0,3 0-23,1 0 0,-5-6 0,-2-2 20,-3-1 1,-1 3-5,-6-6 0,0 1 0,-2-7 3,-3 1 1,1 7 0,-8 4 0,-2 4-6,-1 2 0,-3 0 1,1 0-1,-1 0 14,1 0 0,0 0 0,-1 0-6,1 0 0,1 8 1,4 4-35,7 3 1,3 3 0,2-1-14,0 1 1,2-1 0,3-2 0,7-1-64,4-2 1,1-3-1,1 3 1,1-6-138,4-4 0,-3 4 0,5-1 0,-2-1 205,0-2 0,9-9 0,-5-3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20.755"/>
    </inkml:context>
    <inkml:brush xml:id="br0">
      <inkml:brushProperty name="width" value="0.08571" units="cm"/>
      <inkml:brushProperty name="height" value="0.08571" units="cm"/>
    </inkml:brush>
  </inkml:definitions>
  <inkml:trace contextRef="#ctx0" brushRef="#br0">157 53 7569,'0'-10'0,"0"2"-560,0 1 332,0 5 165,0-6-29,0 8 180,0-8-74,0 6 16,0-5 0,-7 7 12,-5 0 0,-4 0 1,1 1-1,1 3 6,3 2 1,1 8 0,-4-5 0,3 3 63,-3 0-88,6-1 18,1 7 1,-1-1-53,6 1 1,-6-7 0,8 1 0,0 2-12,0 1 0,2 3 0,2-1 37,2 1 1,7-7-1,-1-1 1,2 0-43,-3-1 0,5-5 1,-5 2-2,5-4 26,1 6 4,1-6-8,-1 5 0,1-7 7,-1 0-1,9 0-20,-7 0 20,6-7 0,-7 5-1,-1-6-3,8 0 3,-5-2-1,13 1 4,-14-7-5,6 7 2,1-9-2,-7 1 5,6-1-4,-7 1 1,-1-1-1,1 1-60,-1-1 58,1 1 1,-9-1 2,-1 1 0,-6 5 0,2 1 17,2-3-21,-1 6 0,-5 1 15,-7 7-13,5 0 0,-14 0 1,5 0 6,-5 0 0,-7 0 1,0 0 23,1 0 1,9 5 0,3 3 46,2 2-70,-5 1 4,11-1 29,-14 6-29,14-7 4,-6 9 5,8-1 6,0 1-7,0-1-6,0-7 1,0 5 0,0-3 0,2 2 30,4-3 0,-2 5-1,8-5-20,-1-3 1,1 2 0,0-6-1,1 2-31,3-2 0,1-3 0,1-1 0,1 0-2,4 0 0,-3-1 0,3-3 1,-4-2 10,-1 2 0,-1-4 1,1 0-110,-1-1 0,-5 5 0,-2-4-290,-3 0-206,-1 6 66,-6-5 539,0 7 0,0 7 0,0 3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19.016"/>
    </inkml:context>
    <inkml:brush xml:id="br0">
      <inkml:brushProperty name="width" value="0.08571" units="cm"/>
      <inkml:brushProperty name="height" value="0.08571" units="cm"/>
    </inkml:brush>
  </inkml:definitions>
  <inkml:trace contextRef="#ctx0" brushRef="#br0">0 245 6830,'0'18'-55,"0"-1"1,0 1 86,0-1 1,6 6 0,2 3 0,0-1-38,-1 0 0,5 6 0,-6-2 1,-2 2-33,-2-2 0,4 2 0,-1-7 0,-1-1-86,-2 2 1,-2-5 0,0 3 65,0-4 1,-2-3 0,-2-3 56,-1-1 0,-1-8 0,-2-4 0,-2-10 0</inkml:trace>
  <inkml:trace contextRef="#ctx0" brushRef="#br0" timeOffset="307">18 385 7569,'0'-18'-81,"2"3"8,4 3 1,-3-1 0,7 5-1,0 0 1,0-2 0,3 3-4,3-1 1,3 2 0,2 4 0,3-2 93,-3-1 1,6-1-1,0 6 1,2 0 23,1 0 1,-7 0-1,4 2 1,-2 3-34,-3 7 1,-5-2 0,-3 1-12,-3 3 0,-7 2 0,2 1 1,-4 0-4,-2 1 0,0-6 0,-2-1 0,-4 1 1,-5-2 0,-5 3 1,-1-5-1,-1 0-12,1-1 0,-3-1 0,-1-6 0,-2 0-33,1 0 1,-3 0-1,2 0 1,1 0-65,3 0 1,1 0 0,1 0 0,0 0-392,-1 0 504,8-8 0,-5-1 0,5-9 0</inkml:trace>
  <inkml:trace contextRef="#ctx0" brushRef="#br0" timeOffset="579">472 1 7569,'11'0'-698,"1"0"1,-6 0 1368,6 0-651,-9 0 1,11 2 0,-6 3 26,2 7 1,-7 4 0,5 1 0,-2 1-1,0-1 0,2 2 0,-5 3 0,3 1-26,-2-2 0,4 1 1,-2-1-1,-2 2-84,-2-1 1,3 3 0,1-2 0,-2-1-65,-2-3 0,-2-2 0,2 1-113,4-1 1,-2 1 0,7-3 239,3-3 0,1 4 0,3-7 0</inkml:trace>
  <inkml:trace contextRef="#ctx0" brushRef="#br0" timeOffset="1051">1083 263 7569,'0'-18'-1194,"0"1"1356,0-1 0,-2 9 1,-4 3-158,-5 4 0,-5 2 0,-1 0 0,-1 2-5,1 4 58,-1-4-63,1 13 56,-1-5-2,1-1 2,-1 7-86,9-6 66,-7 7-10,7-7 10,-1 5-126,2-5 125,0 8-1,6-9-63,-5 7 58,7-7 7,0 1-45,7 6 0,-3-9 0,8 5-16,1-6 1,3-2-1,1 0 1,1 2 16,-1-3 1,1-3 0,-1-5 9,1-7 0,-1 2 1,-1-1-1,-3-3-4,-1-2 1,-2 5 0,3-1 0,-3-1-11,-2-3 0,-1-1 75,-1-1 31,-4 1-87,6 7 0,-8 4 0,0 12-10,0 6 0,0 3 0,2 3 0,2-1-105,2 1 1,-1-7-1,-3 1-131,4 1 0,4 1-45,7-2 289,1 3 0,-1-13 0,9 6 0,1-8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16.574"/>
    </inkml:context>
    <inkml:brush xml:id="br0">
      <inkml:brushProperty name="width" value="0.08571" units="cm"/>
      <inkml:brushProperty name="height" value="0.08571" units="cm"/>
    </inkml:brush>
  </inkml:definitions>
  <inkml:trace contextRef="#ctx0" brushRef="#br0">0 507 7569,'0'11'0,"2"-1"0,2 0-152,2-1 1,0-3-450,-6 6 472,0-8 49,0 11 1,8-11 158,3 8-20,5-8-23,1 3 1,1-14 9,-9 5 43,7-6-51,-14 0-15,13-2 1,-11-1 20,8-1 23,0 1-86,-3 1 0,5-6 10,-8 5 1,5-5-140,-5-1-19,8-1 176,-12 1 0,11-9-149,-7-3-18,8 4 134,-12-8 1,7 6-16,-3-8 1,-4 0 33,4 0 1,-4 6 14,-2 0-56,0 8 53,0-5 1,0 9 11,0 0-39,0-1 127,0 8-122,0-5 23,0 13 105,0-6-85,0 8 10,0 0-27,0 8 23,0 2 0,0 7 0,0 2 0,0 3-20,0 1 0,0 6 0,0-4 0,0 3-8,0 3 0,0 0 0,0 0 0,0-4-16,0-2 1,0 4 0,2-5-12,4-3 33,-4 6-12,13-8-106,-13-1 103,14-3 4,-7-5-40,9 0 1,-7 3-174,1-7 201,0 0-79,5-6 0,-5 0 47,-1 0 14,1 0 29,-2 0 0,5 0 0,-5-8 0,7-1 0</inkml:trace>
  <inkml:trace contextRef="#ctx0" brushRef="#br0" timeOffset="263">123 297 7036,'17'0'-109,"1"0"1,1 0 0,2 0-1,3 0 1,-1 0 82,2 0 0,2 0 0,8-2-154,0-4 1,-6 4 179,0-4 0,0-3 0,6-1 0</inkml:trace>
  <inkml:trace contextRef="#ctx0" brushRef="#br0" timeOffset="738">856 332 7104,'-11'6'-170,"-1"0"122,-2-3 1,5-1-1,-3 0-146,-2 4 195,-1 4 1,-1 2 0,3-1-1,3 3 1,2 1-23,4 3 0,2-1 0,2 1 33,0-1 1,2 1-14,4-1 1,4-5 0,7-3-12,1-1 9,7-2 1,-6-6 0,7 0 5,-1 0 0,-6-6-47,5 0 0,-5-7 55,-2 1 0,1-3-2,-1-3 1,-1 1 13,-4-1 1,1 1 3,-7-1 1,0 1-26,-6-1 1,0 1 0,0-1 0,0 7 0,-2-1 0,-4 0-16,-6 3 0,-3 1 0,-3 8 0,1 0 0,-1 0 0,1 0 7,0 0-85,-1 0 1,1 2-113,-1 4 1,7-2 202,-1 7 0,6-5 0,-6 6 0,9-1 0,-5 7 0</inkml:trace>
  <inkml:trace contextRef="#ctx0" brushRef="#br0" timeOffset="1131">1328 349 7276,'-16'2'0,"3"2"-41,1 2 1,2 8 0,-3-3 0,3 5-233,2 1 333,-5 1-1,11-1-148,-6 1 11,8-1 118,0 1-61,0-9-10,0 7 31,8-6 0,-4-1-6,7-3 1,1-4-1,5-2 1,1 0-1,1 0-23,4 0 33,-3 0-124,13 0 58,-14-8 0,8-1 45,-3-9 0,-5 1 6,6-1 1,-15 6 177,-4 1 12,4-1-163,-8-5 1,5 5 25,-7 0-32,0 9 1,-7-11-1,-5 8 1,-4 2-1,-1 2-88,-1 2 0,-5 0 0,0 0-110,1 0 0,3 0 113,2 0 0,-1 0-159,1 0 234,-1 0 0,-7 8 0,-2 2 0</inkml:trace>
  <inkml:trace contextRef="#ctx0" brushRef="#br0" timeOffset="1434">1712 245 7569,'10'-10'-362,"-3"2"395,-7 8-332,0 0 349,0 8 0,0 2 0,0 7 0,0 1-33,0-1 0,0 0 0,0 1 0,0-1-5,0 1-37,0-1 1,0 1-168,0-1 101,0 1-8,0-1 122,0 1-275,0-9 123,0 7-38,0-6-18,0-1 7,0-1 178,0 0 0,8-6 0,2 6 0</inkml:trace>
  <inkml:trace contextRef="#ctx0" brushRef="#br0" timeOffset="1775">1956 227 7569,'10'0'-1588,"-2"0"1361,-8 0 579,0 0 1,0 8-1,-2 4-335,-4 3 1,2 1-1,-7-3 1,-1-1 86,2 1-46,-5-5-207,5 8 196,-7-7 11,-1 1-12,1 6-172,7-14 156,-6 13-3,7-13 47,-1 6-46,2 0-9,0-7-38,7 7 50,-7-8-11,8 0 0,8 0 3,3 0 0,5 0 0,1 0 1,1 2 25,-1 4 1,-5-4 0,-1 6-1,3-2-36,1-1 1,3 7-1,-1-6 1,-1 0 2,-4 1 1,3-5 0,-3 6-126,3 0 0,1-4 1,-3 5 108,-1-1 0,0-2 0,5-6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41.093"/>
    </inkml:context>
    <inkml:brush xml:id="br0">
      <inkml:brushProperty name="width" value="0.08571" units="cm"/>
      <inkml:brushProperty name="height" value="0.08571" units="cm"/>
    </inkml:brush>
  </inkml:definitions>
  <inkml:trace contextRef="#ctx0" brushRef="#br0">1 227 7037,'0'12'181,"0"0"-155,0 1 1,0 3 0,0 1 22,0 1 1,0-1-10,0 1-13,0-1-45,7 1 1,-5-7-32,4 1 24,4-8 0,-6 3-220,7-7 222,1 0 1,0 0 0,-1 0 0,3 0-168,1 0 167,3-7 0,-1 3-47,1-8 46,-1 1-9,1-7 0,-3 1-21,-3-1-11,3 1 240,-13-1-148,14 1 251,-14-1-55,6 9-81,-8 1-209,0 8 1,0 8-1,0 3-38,0 5 1,0 1 0,0 1-237,0-1 0,7 1 341,5-1 0,11 1 0,5-1 0</inkml:trace>
  <inkml:trace contextRef="#ctx0" brushRef="#br0" timeOffset="721">629 367 7569,'0'-10'-85,"2"1"-105,4 3 1,-2 2 236,8-8-181,-8 8 1,9-5 133,-7 3 0,2 4 0,-4-6-61,1 0 0,7-1-6,-6-9 0,0 1 103,-6-1 0,-2 1 1,-4 1 16,-6 5 0,3 1 0,-3 6 0,-2-2-11,-1 2 0,-3 3 0,1 1 122,-1 0-114,1 0-12,0 0-1,-1 0-13,8 0 36,-5 0 2,13 7-82,-6-5 1,8 14 0,2-7-43,4 1 1,4-2 0,9-8 0,2 0 41,3 0 1,1 0-1,-4 0 4,3 0-10,7 0 55,-12 0-41,14 0 6,-14 0 0,7-6 218,-9 0-206,1 0 14,7 6 1,-12-5 27,5-1-24,-5 0 15,-3 6 1,6 0-14,-5 0-5,-3 0 0,0 2 8,-8 4 1,0 3 0,0 9-13,0-1 1,0-5 0,0 0-1,0 1-13,0 3 1,0-5-1,0 1 1,2 2-40,4 1 1,-3-3 0,9-3 0,0 1-35,-3 0 1,7-6 0,-4 2-1,3-4-132,3-2 178,-1 0-22,0 0 14,9 0 1,-7-2-1,4-2 1,-1-4-1,-1-2 0,2-3 1,1-3 0,-7 1 0,-1 1 90,-5 2 0,3 1 165,-8-7 0,5 7-142,-5-1 0,-2 8-27,-10-2 0,2 4 16,-7 2 0,7 8-44,-2 4 0,4 3 0,2 3-221,0-1 0,2-5 0,4-2-30,5-3 0,11 5 0,1-6 0,-2-2 223,-1-2 0,-3-2 0,1 0 0</inkml:trace>
  <inkml:trace contextRef="#ctx0" brushRef="#br0" timeOffset="884">1468 123 7268,'-6'-18'-112,"0"1"1,-8-1-1,5 1 1,-1-1 806,4 1-1211,4 7 249,2 2 1,0 10 0,0 4 266,0 6 0,-7 3 0,-3 3 0</inkml:trace>
  <inkml:trace contextRef="#ctx0" brushRef="#br0" timeOffset="1305">1590 158 7569,'10'0'-389,"5"0"351,-13 0 0,6 0 171,-8 0-108,8 0 34,-6 7 0,5 3 0,-5 7-95,4 1 0,-4-1 0,4 1 32,-4-1 0,-2-5-2,0 0-96,0-1 132,0-1-2,0-2-34,0-8 153,0 0-132,0-8-177,0-2 177,0 1-2,8-7 0,1 6-140,9-7-6,-1-1 135,1 1-60,-1-1 51,1 9-10,-1-7 7,1 14 35,-1-13-36,0 13-19,-7-6 11,13 8 31,-19 0-33,20 0-4,-15 0 57,9 0-47,-1 8 0,1-6 18,-9 13-23,7-13 16,-6 14 1,1-12-49,1 7 0,-6-1 1,3 4-118,-1-3-85,-2 1 16,-6-2 180,8 5-4,-6-5 62,5-1 0,1 7 0,2-6 0</inkml:trace>
  <inkml:trace contextRef="#ctx0" brushRef="#br0" timeOffset="1988">2463 158 7216,'-8'-16'-804,"-1"2"829,-1 3 0,-6 1 1,5-2-1,-5 5 44,-1-1 0,-1 6 0,1-4-26,-1 4 0,1 2 0,0 0 1,-1 0 18,1 0-21,7 0-24,-6 8 0,9-4 46,-5 7-24,-4 1-170,14 6 155,-5-9-40,7 7 1,0-6 0,0 7 20,0 0 1,2-5 0,3-2 0,5-1-101,0 1-54,5-6 143,-5 4 1,13-8-19,1 0 0,-1 0 1,-6 0-1,1-2 21,-1-4 0,1 2 0,-1-7 106,1-3 17,-9 6-126,7-7 0,-14 5 127,6-7-110,-8 7 0,6-6 0,-1 5 35,-1-5 0,-2 4 74,-2 1-67,0 7-55,0-4 0,0 16 0,0 4 0,0 3 13,0 3 0,0-1 1,0 1-27,0-1 1,0 2 0,2 3 0,2 1 0,2 0-3,-2 3 1,-2-5-1,-2 6 1,0 0 11,0 0 1,0-3 0,0 5-1,0 0-20,0-2 1,0 4 0,-2-6 4,-4 2 0,4-3 1,-6 3-1,2-2 1,1-2 13,1 3 1,-4-7-1,0 4 1,-2-3 51,-3-3 1,-3-5 0,-1-2 0,1-1 39,5 1 1,-5-6 0,4 2-1,-3-4 40,-2-2 0,-1 0 0,1-2 0,-1-4-67,1-6 1,1-3 0,4-3 0,5 1-26,-1-1 0,6-1 0,-4-2 0,4-5-69,2-1 0,8-2 0,4-6 0,5 2-109,6 4 0,-1-4 0,5 6 1,-2 0-28,-4 3 0,5 7 1,-1 3-1,0 5-53,0 1 1,-1 2-1,-5 6 224,4 0 0,-3-8 0,5-1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40.255"/>
    </inkml:context>
    <inkml:brush xml:id="br0">
      <inkml:brushProperty name="width" value="0.08571" units="cm"/>
      <inkml:brushProperty name="height" value="0.08571" units="cm"/>
    </inkml:brush>
  </inkml:definitions>
  <inkml:trace contextRef="#ctx0" brushRef="#br0">349 419 7179,'0'-17'-135,"-1"7"0,-3 2 1,-4 2 161,-2 1 0,-1-1 0,-7 6 6,1 0 1,-1 0 0,1 0-7,-1 0 0,1 2 0,-3 2 0,-1 3 0,-2 1 8,1 0 0,3 5 1,0-3-1,-3 2-14,-1-1 0,5 1 0,9 6-59,1-1 1,2 0 32,6 1 0,2-3 1,4-1-1,6-4 11,3-2 1,3-3-1,-1-3 1,1 2-33,-1 2 1,6 0 0,2-6 0,1 0-42,-1 0 0,4 0 0,-4-2 0,0-4-60,1-6 1,-3 3 0,-4-3-1,3-2-49,1-1 0,0-4 176,-5-5 0,-1-3 0,1-8 0</inkml:trace>
  <inkml:trace contextRef="#ctx0" brushRef="#br0" timeOffset="284">437 17 7569,'-10'-7'-53,"0"5"-236,5-4 287,3 4 0,-6 4 0,8 4 62,0 5 0,0 5 1,2 3-28,4 5 1,-4-3 0,3 6-1,-3 0 1,-2-1 0,0-1 1,0 6-1,0-2-189,0 4 80,0-6-25,8 6-225,-6-14 149,6 7-1,-8-1 121,0-6-261,0 7 114,0-17-1,8 7 204,-7-7 0,15 1 0,-6-2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49.935"/>
    </inkml:context>
    <inkml:brush xml:id="br0">
      <inkml:brushProperty name="width" value="0.08571" units="cm"/>
      <inkml:brushProperty name="height" value="0.08571" units="cm"/>
    </inkml:brush>
  </inkml:definitions>
  <inkml:trace contextRef="#ctx0" brushRef="#br0">0 70 7734,'10'0'-159,"6"0"1,-12 2-1,5 4 1,1 3 107,0 1 102,1 6-12,7-7 0,-3 3 39,-3 0-27,4-1-173,-7 7 21,1-1 16,5 1 110,-13-1-34,14-7 1,-14 5 0,6-5 33,-1 0-88,-5 5 70,14-13-34,-14 14 28,13-14-5,-5 6 2,7-8 1,-7 0 1,6 0-1,-14 0 25,13-8-23,-5 6-1,7-14 13,-7 7 1,6-9-1,-5-1 1,5-3-49,1-1 38,1 0 2,-1 5-290,8-7 174,-13 6 1,11-7 0,-11 9-45,3 0 0,1 5 1,-2 2 154,-3 2 0,-7 3 0,12 12 0,-7 3 0</inkml:trace>
  <inkml:trace contextRef="#ctx0" brushRef="#br0" timeOffset="1025">891 192 7460,'-8'-17'-23,"5"7"0,-9 4 0,-2 2 0,-1 1 533,-3-3-905,9 0 342,-7 6 1,6 0-1,-7 0 1,-1 0-1,1 2-51,0 4 1,5-2-37,0 7 156,8 1 0,-9-1 0,7 1-35,2 2 53,-6 1-36,8 3 22,-5-9 0,7 7-8,0-4-9,0 3 0,2 1 1,3-5-22,7-5 0,-2 2 0,1-2 0,3-3-26,2-1 1,1-2 0,2-2 0,3-3-6,1-7 1,0 2 0,-5-1-13,-1-3 42,-7-1 171,5 5-1,-13-6-144,6 7 1,-2-3 39,0 0-34,0 8 10,-6-3-32,0 7 25,0 0 0,-6 2 0,0 3 3,2 7 1,10 4 0,4 1 23,-1 1 1,7-7 0,-6 1-44,-1 1 6,7-5 0,-7 6 0,7-6-22,-4 1 32,3-5-66,-13 4 64,14-8-9,-7 0-4,9 0-42,-8 0 46,5 0-8,-5 0-3,7 0-75,1 0 79,-1-8-4,1-2 6,-1-7-4,1 0-5,-9-1 10,7 1 0,-12-1 0,7 1 15,-7-1 0,4 1 10,-8-1 1,0 1 0,0-1 53,0 1 1,-2 1-61,-4 5-3,-4 3 1,-1 8 0,-1 0 24,-1 0-45,-3 0 0,4 0 0,1 0-31,-3 0-140,-1 8 177,5-6 1,2 7-10,8-3-36,0-4 33,0 6 1,2-2 0,4 0 19,6-3-25,3-1 4,3-2-42,-1 0 42,8 0-5,2 0 7,1 0 17,-3 0-19,0 0 3,-6 0 106,7 0-104,-9 0-1,1 0 6,-9 0 191,7 0-185,-14 0-3,13 0 9,-13 0 54,6 0-54,0 0 37,-6 0 1,7 2 16,-3 4 0,-4 4 1,4 7-24,-4 1 0,0-1-15,4 1 0,-4-1-90,3 1 85,-3-9 9,-2 7-7,8-14 11,-6 13-2,14-13-3,-14 6-285,13 0 121,-5-6 0,7 5 29,1-7 89,-1 0-26,1 0 23,-1 0-39,8-7 33,-5 5-33,5-14 103,-8 7-73,1-9 36,-1 1 0,-7-1 20,-4 1-7,4 7 1,-8-6 0,3 5 100,-3-5 0,-2 5-49,0-1-67,0 8 7,0-4 19,0 8-10,0 0-192,0 8 184,0-6 6,0 14-83,0-7 72,0 9 4,0-9-11,0 7-228,0-6 102,8 7 0,-6 1-281,6-9 265,0 7 1,-5-12-1,9 5 139,2-1 0,1-2 0,3-6 0</inkml:trace>
  <inkml:trace contextRef="#ctx0" brushRef="#br0" timeOffset="1193">1887 53 7569,'-8'-10'-1255,"6"-6"1495,-6 7-177,8-1-282,0 2-1,0 8 20,0 0 0,0 8 200,0 4 0,0 3 0,0 3 0</inkml:trace>
  <inkml:trace contextRef="#ctx0" brushRef="#br0" timeOffset="1609">2184 175 6660,'-18'8'-34,"6"-5"1,1 9 44,-3 2 0,-1 1 0,-1 3 0,3-1 34,1 1 1,8-7 0,-2 1 0,4 1-47,2 3 1,0 1 0,2 1 17,4-1 0,4-7 1,9-2-1,2-2-98,3-1 0,1 1 0,-4-6 0,3 0-154,-3 0 227,6-7-40,-7-3 187,5-8-173,0 1 12,-6-1 197,7 1 6,-9 0-194,-7-1 2,5 1 62,-13-1 1,6 1 0,-8-1 0,-2 3 0,-4 1-35,-5 2 0,-7 9 0,-3-5-9,-2 0 47,-9 6-150,13-6 1,-6 8 93,7 0-131,1 0 1,5 0 0,3 2-59,1 4 190,2 4 0,14 7 0,1 1 0</inkml:trace>
  <inkml:trace contextRef="#ctx0" brushRef="#br0" timeOffset="2026">2585 175 7569,'10'0'-748,"-2"0"927,-8-8-280,0 6 1,0 8 114,0 11 1,-2-1 0,-2-4 0,-2 1 5,2 3 1,2 1-1,4 1-47,4-1 1,-2-5 0,7-3 0,3 1-83,2 0 117,1-6-1,1 3-23,-1-7-147,0 8 158,1-6-5,-1 6-12,1-8 35,-1-8-26,1 6-8,-9-13 69,7 13-63,-6-14 3,-1 7 0,7-1 64,-14-6-61,13 7 12,-13-9-8,6 8 15,-8-5-12,0 13 154,0-6-6,0 8-153,0 0-28,-8 0 0,6 8 0,-3 4 45,3 3-241,2-5 104,0 5 4,0-5 70,0 8 0,7-7 1,5-1 52,4-2 0,1 5 0,0-3 0</inkml:trace>
  <inkml:trace contextRef="#ctx0" brushRef="#br0" timeOffset="2394">3441 140 7569,'17'-18'-98,"-1"1"19,-4-1 0,1 1 1,-7 0 59,-2-1 1,-10 8-1,-6 5-33,-3 3 0,-3 2 0,1 0 0,-1 0 54,1 0 1,5 0 0,1 0-1,-1 2 8,2 3 0,-3-1 0,7 8 1,2 1-15,2 3 0,2-4 0,0-1 0,0 3-21,0 1 0,2-3 1,2 0-1,4 1 22,1 3 0,3-5 0,6-1 0,-1 0-5,0 0 5,1-7 3,-1 13-1,1-6 1,-1-1 0,1 7 0,-1-6 0,-7-1 0,6 7-143,-7-6 136,1-1-1,-2 7-3,-8-14 7,0 13-12,0-13-8,-8 6 0,-2-8 0,-7 0-50,-1 0 1,1-2-1,-3-2 1,-1-4-1,-2-1 18,1-5 1,1 4-1,2-1 56,1-3 0,-11-9 0,10-4 0</inkml:trace>
  <inkml:trace contextRef="#ctx0" brushRef="#br0" timeOffset="2592">3441 70 7569,'0'10'-683,"-2"-3"623,-4-7 1,2 6 0,-5 2 140,1 2 0,-6-4 1,3 5-26,-5 3 0,-7 1 1,0 5-1,-1 1-51,-1 2 1,6 1-1,-7-7 1,3 1-64,0-1 1,0 1 0,3-1 0,-1 0-322,-3 1 0,1-1 379,6 1 0,-1-1 0,1 1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48.172"/>
    </inkml:context>
    <inkml:brush xml:id="br0">
      <inkml:brushProperty name="width" value="0.08571" units="cm"/>
      <inkml:brushProperty name="height" value="0.08571" units="cm"/>
    </inkml:brush>
  </inkml:definitions>
  <inkml:trace contextRef="#ctx0" brushRef="#br0">0 140 6883,'8'-10'206,"-6"2"-111,6 8-51,-8 0 1,0 8 0,0 4-35,0 3 0,0 3 0,0-1-6,0 1 1,2-1 0,1 1 0,3-1-190,-2 1 0,0-7 1,0 1-94,2 1 0,1-3 94,-1 2 1,-2-8 183,8 1 0,-8-3 0,3-2 0</inkml:trace>
  <inkml:trace contextRef="#ctx0" brushRef="#br0" timeOffset="459">227 105 7569,'2'-12'-182,"2"1"-997,2-3 1633,7-2-371,-11 7 1,8 1-47,-4 8 0,-4 2 1,4 4-1,-3 5-19,3 5 0,-4 1 1,6 1-1,-2-1-14,0 1 0,-1-1 0,-3 1 0,2-1-42,2 1 1,0-1-1,-6 1 2,0-1 1,6-5-1,0-1 2,-3 3 1,-1-4 166,-2 1-110,0-7 1,0-4 0,0-12-4,0-3 0,2-1 1,2 3-1,4 1-25,2-1 0,-1-3 1,5-1-1,-2 1-2,1 4 1,3-1 0,1 5 0,1 0 7,-1 1 0,1 1 0,-1 6 1,1 0 2,-1 0 0,0 0 0,1 0 0,-1 0-7,1 0 0,-1 2 0,1 2 0,-3 3-34,-3 3 0,2 2 0,-9 5-64,-1 1 1,-2-1 0,-2 1-45,0-1 1,-6 1-1,-1-3-194,-3-3 339,6 3 0,-12-5 0,7 7 0</inkml:trace>
  <inkml:trace contextRef="#ctx0" brushRef="#br0" timeOffset="835">838 262 7354,'2'10'-296,"4"-4"0,-2-4 0,8-2 0,1-2 318,3-4 0,1 4 0,1-4 0,-1 4-20,1 2 0,5-6 0,0 0 0,-1 3-1,-3 1 1,-7-4-1,-1-2 196,3-2-182,-6 6 1,-3-9-12,-10 7 0,1 0 0,-8 6 0,-2 0 24,-1 0 1,-3 0 0,1 0-1,0 0 51,-1 0 1,6 0 0,3 2 0,1 4-29,4 6 1,-4-3 0,3 3 0,1 2-51,2 1 0,2 3 0,2-1-5,3 0 0,3-5 0,6-2 0,-3-1-18,3 1 1,-4-6 0,1 4 0,3-2-92,1-1 0,3 1 0,-1-6 0,1 0-24,-1 0 0,1-6 1,-3-1-1,-1-3 137,-2-4 0,-9-1 0,13-3 0,-6 1 0</inkml:trace>
  <inkml:trace contextRef="#ctx0" brushRef="#br0" timeOffset="1086">681 0 7569,'-11'0'-625,"-1"0"460,0 0 261,3 0 1,9 0-1,13 0-24,9 0 1,-1 0-1,8 0 1,2 0-102,2 0 0,8 0 0,1 0 0,3 0-184,4 0 1,7 0 212,2 0 0,8 0 0,-4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7:38.122"/>
    </inkml:context>
    <inkml:brush xml:id="br0">
      <inkml:brushProperty name="width" value="0.11429" units="cm"/>
      <inkml:brushProperty name="height" value="0.11429" units="cm"/>
    </inkml:brush>
  </inkml:definitions>
  <inkml:trace contextRef="#ctx0" brushRef="#br0">48 225 12509,'0'-9'-1173,"0"-6"1,0 12 504,0-8 383,0 8 153,0-5 122,0 8 1,2 2 153,3 4 1,-3 2-160,4 8 1,-5 1-1,1-3 1,2-2-107,1-1 0,0 0 0,-5 5 0,0 0 181,0 0 0,0 0 0,0 0-49,0 0 0,0 0 0,0 0 0,0 0-97,0 0 0,0-5 0,0-1-164,0 3 0,0-4-151,0 1 0,0 1-509,0 5 987,0-7 1,-7-2 0,-2-7-1</inkml:trace>
  <inkml:trace contextRef="#ctx0" brushRef="#br0" timeOffset="625">0 289 14116,'2'-11'-1940,"3"0"1,-1 8 1989,7-3 0,-6 5 440,6 1-368,-8 0 0,11 1-92,-3 5 0,3-3 1,2 6-40,0-2 1,0 6 0,1-4 0,-1 1-6,0 1 0,0 0 1,0 5-1,0-2-74,0-3 1,0 3 0,2-5 0,1 2 127,3-1 1,-1-1 0,-5 4 0,0-4-50,0-2 1,0 5-1,0-3 1,-2 2-44,-3-1 1,3-6 0,-5 3-1,2-2-141,0 1 165,-8-1 0,6-5 454,-4 0-286,-3 0 0,5-7 0,-7-4-197,0-3 1,0-2 0,0 0-4,0 0 1,0-2 0,0-1 0,0-3-34,0 3 1,0 1 0,0 2 0,0 0-83,0 0 0,0 0 0,0 0-358,0 0 0,2 5 73,3 0 0,-3 9 330,4 2 0,-5 8 0,-1 8 1</inkml:trace>
  <inkml:trace contextRef="#ctx0" brushRef="#br0" timeOffset="1517">802 385 9637,'5'16'-351,"1"0"1,1 0 0,-4 0 245,3 0 1,4 0-1,-3 0 88,2 0 1,0-5 0,4-2 0,-3-2 96,3-4 0,-4-1 0,2-2 1,1 0-9,2 0 1,-3 0 0,0 0 0,1 0-4,2 0 1,-3-5 0,-2-2 0,0 0-75,0-1 1,-4-2 0,4 3 0,0-2-97,0-4 1,-6 4 0,3-1 96,-4-3 1,-2-1-1,0-2-19,0 0 1,0 5-50,0 1-161,0 6 104,0-3 1,0 9 47,0 3 1,1 2-1,3 6 27,1-3 0,2 1 0,-3 5 34,1 0 0,6-5 0,-4-2 0,0 0-41,0-1 1,6-4 0,-2 3-83,3 0 0,-4-5 215,1 3 0,0-3 0,5-2 0</inkml:trace>
  <inkml:trace contextRef="#ctx0" brushRef="#br0" timeOffset="1963">1347 0 9376,'9'2'-76,"-4"3"0,-1-1 5,1 6 1,-1-1-1,5 4 1,-2-3 4,-4 3 0,5 1 0,-3 2 0,0 2-32,2 3 1,-5-1 0,4 5-1,-5-2 69,-1-3 0,6 5 0,-1 0 0,-1 1-10,-3 1 1,1-7-1,2 3 1,1-2-15,-1 1 1,-1-1 0,1-5-123,1 0 1,6 0 0,-6 0-75,-1 0 1,-1-2 0,1-1-178,1-2 460,1-8 1,1 4 0,2-7 0</inkml:trace>
  <inkml:trace contextRef="#ctx0" brushRef="#br0" timeOffset="2462">1604 16 9562,'0'-9'-1057,"0"2"804,0 7 0,5 7 248,0 4 1,1 3 0,-6 2 41,0 0 0,0 6 1,0-1-1,0 0-15,0 2 1,0-5 0,0 5-1,0-1 8,0-1 0,2 6 0,1-4 1,4 0-47,2 0 1,-4-1-1,4-6 1,-1 0-108,-5 0 1,4 5 0,0-1 0,0-4 87,1-4 0,2-1 0,-4 5 0,-1 0-28,2 0 1,-5-5 0,5 0 0,-2 1-722,1 2 796,-1-5 1,2 5 0,2-5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4.153"/>
    </inkml:context>
    <inkml:brush xml:id="br0">
      <inkml:brushProperty name="width" value="0.08571" units="cm"/>
      <inkml:brushProperty name="height" value="0.08571" units="cm"/>
    </inkml:brush>
  </inkml:definitions>
  <inkml:trace contextRef="#ctx0" brushRef="#br0">0 88 6982,'10'0'-510,"-2"-8"521,-8 6 9,7-6-5,-5 8 45,6 0 0,-8 2 0,0 4 0,0 6 0,-2 3-23,-4 3 1,4-1 0,-3 1-1,3-1 51,2 1-204,0 7 144,0-6 0,0 6-126,0-7-6,0-1 116,0 1-3,0-1 1,2 1-1,1-1-192,3 1 1,2-3-1,-4-1 183,2-3 0,7-7 0,-3 4 0</inkml:trace>
  <inkml:trace contextRef="#ctx0" brushRef="#br0" timeOffset="475">245 158 6651,'0'-10'-688,"7"-6"688,-5 15 0,8-13 62,-4 8 110,-4 0 1,11 4-222,-7-3 121,0 3 0,-4-6 26,4 8 1,-4 2-1,4 4-68,-5 5 0,-1 5 0,2 1 0,2 1-43,2-1 1,0 1 0,-6-1 30,0 1-15,0-1 1,0 0 0,2 1 4,4-1-21,-4 1 0,5-6 0,-7-1-27,0 3 23,0-7-28,0 9 1,0-12 14,0 8 44,0-9 0,0 3-26,0-12 0,0-3 1,2-7-1,2 3 1,2 1 3,-2-2 1,6-1 0,-1-3 0,3 1-1,0-1 15,-1 1 1,7 1-1,-1 5 1,3-5 23,3 5 1,-4 3 72,5 2 0,-5 4 70,-2 2-154,1 0-2,-1 0 0,1 0 36,-1 0-30,1 8-2,-1-6 0,1 13-70,-1-3 1,-5-2 0,-1-1 0,1 1 8,-2 0 0,3 1 1,-5 7-79,2-1 0,-6-5-80,2 0-20,-5-8 187,-1 11 0,-7-5-27,-3-1 6,0 7 1,-3-12-1,5 6 51,-2-3 0,-1 7 0,-7-4 0</inkml:trace>
  <inkml:trace contextRef="#ctx0" brushRef="#br0" timeOffset="871">908 367 7404,'18'0'-952,"-7"0"825,1 0 0,0 0 1,5 0 148,1 0 0,-1-2-101,0-4 98,-7 5-3,6-7 0,-14 0-1,13 6-11,-13-13 1,6 11-15,-8-8 14,0 0 29,0 3 20,0-7 96,0 14-137,-8-6 1,4 3 19,-7-1 0,5 0 0,-6 6 117,-1 0 0,-3 2-13,-1 4 0,7 3-12,4 9-70,4-1-5,2 1-76,0-8 76,0 5-32,0-5 0,2 7 0,2 1 1,4-3 51,1-3-58,3 3 1,0-11-1,-1 6 1,3-2-21,1-4 1,3-2 0,-1-2 0,1 0-125,-1 0 1,1 0 0,-1 0 0,1 0 0,-1-2 0,1-2-1,-1-4 133,1-2 0,-9-1 0,-1 1 0,0-13 0,1 3 0</inkml:trace>
  <inkml:trace contextRef="#ctx0" brushRef="#br0" timeOffset="1258">524 1 7569,'0'9'-521,"0"-1"1,8-8 611,3 0 1,5 0 0,1 0-47,1 0 0,1 0 1,3 0-1,1 0-2,-2 0 1,-1 0 0,-1 0 0,2 0 64,3 0-57,7 0 22,-12 0-67,14 0 58,-13 0-13,13 0 1,-14 0-166,6 0 6,0 0 139,-5 0-168,5 0-21,-8 0 167,1 0 14,-1 8-485,1-6 212,-1 5 250,-7-7 0,6 8 0,-7 2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3.195"/>
    </inkml:context>
    <inkml:brush xml:id="br0">
      <inkml:brushProperty name="width" value="0.08571" units="cm"/>
      <inkml:brushProperty name="height" value="0.08571" units="cm"/>
    </inkml:brush>
  </inkml:definitions>
  <inkml:trace contextRef="#ctx0" brushRef="#br0">88 313 7282,'18'0'0,"-3"-2"-440,-3-4 1,-2 4-1,-5-4 440,7 4 0,-4 2 0,0-7 0,-8 5-8,0-14 242,0 14-71,0-6-130,0 1-8,0 5 1,0-8 133,0 4-110,0 4 36,-8-5 1,6 5 0,-6-2 41,0-2 1,-1 0-119,-9 6 1,1 2-1,-1 2 1,3 4 64,3 1-45,-3 3-85,5-2 0,-2 5 53,1-3 1,7 3-1,-2 3 1,4-1-47,2 1 0,0-1 1,2 1 39,4-1 0,3-5 1,11-2-1,1-3 2,2-3 0,7-2 1,-5-2-1,0 0-97,0 0 92,6 0-1,-11-8 85,5 6-83,0-13 2,-5 5 0,-3-7 76,-1-1-73,-7 1 4,1-1 1,0 1 5,-5-1-7,-3 1-32,6-1-2,-8 1 0,-8 0 0,-1-1 0,-9 3-91,1 3 90,-1 4 0,1 8-176,-1 0 191,1 0-252,-1 0 214,1 0 23,-1 0 0,9 2 38,3 4 0,-4 4 0,1 7 0</inkml:trace>
  <inkml:trace contextRef="#ctx0" brushRef="#br0" timeOffset="408">752 16 7569,'12'0'-657,"-1"0"522,-7-8 1,2 6 177,-12-4 0,-2 6 1,-5 4-1,3 4 1,2 2 1,-3 1 0,5 7 0,0-1-9,-2 1 11,6-1-43,-6 1-2,1-1 0,5 7 0,-4-1 0,4 0 9,2 2-4,0-5 1,0 11-1,0-8 1,0-2 4,0-1 10,0 5-28,0-6 17,0 14 0,0-13-91,0 3 92,0 4-5,0-7 0,6 5-17,0-8 0,-1 1 0,-5-1 0,0 1 0,0-1 0,0 1-49,0-1 1,-1 1 47,-5-1 0,-4-1 0,-7-5-8,-1-5 0,6-4 0,1-2-54,-3 0 1,-1 0 0,-1-2 0,3-4-36,1-5 0,6 1 1,-6-2-1,1-1 108,1-3 0,-5-9 0,5-2 0</inkml:trace>
  <inkml:trace contextRef="#ctx0" brushRef="#br0" timeOffset="600">560 330 6195,'9'0'-124,"7"0"357,-6 0-19,7 0-168,-7 0 1,5 0 0,-1 0-84,7 0-11,-1 0 0,5 0 130,-8 0-27,9 0 13,-7 0-27,14 0 27,-14 0-68,14 0 0,-13 0 0,5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0.753"/>
    </inkml:context>
    <inkml:brush xml:id="br0">
      <inkml:brushProperty name="width" value="0.08571" units="cm"/>
      <inkml:brushProperty name="height" value="0.08571" units="cm"/>
    </inkml:brush>
  </inkml:definitions>
  <inkml:trace contextRef="#ctx0" brushRef="#br0">280 403 7569,'11'0'-975,"1"0"613,2 0 369,1-8 0,3 6 119,-1-4 0,-7 2 96,-4-2-130,-5 4 1,-2-7-132,-5 3 0,-4 4 1,-7-6 44,-1 0 1,1 7 0,-1-5 0,1 4 29,-1 2 1,-5 0 0,-2 0 124,-2 0 3,5 0-138,-11 0-17,14 0 1,-6 0 5,7 0 1,1 6 0,1 1 0,3 3-19,1 4 1,8-5-1,-2 3-5,4 2-13,2 1 1,0-3 0,0-1 0,2 1 5,4-2 1,4 5 0,7-5 0,1 2 6,-1-1 1,6-7 0,3 2 0,-1-2-14,0 2 0,0-4 0,-3 3 0,3-3-121,2-2 1,-6 0 0,3 0 0,-5-2-12,-1-3 0,-1 1 0,-1-8 0,-3-2 153,-1-1 0,-8-2 0,1-3 0,-3-3 0,6 3 0,-6-13 0,6 6 0,-8-8 0</inkml:trace>
  <inkml:trace contextRef="#ctx0" brushRef="#br0" timeOffset="221">437 36 7569,'-2'-12'-669,"-4"1"602,4 7-24,-6-4-35,8 8-1,-7 0 132,5 0-19,-6 0 19,8 0-1,0 0 73,-8 0-6,6 0 0,-6 2 0,8 4 1,0 5 2,0 5 0,0 3 1,0 3-1,0 3 35,0 2-193,0 2 55,0-2 1,0 4 91,0-7-165,0 7 1,0-12 116,0 14-170,0-14 1,6 13 0,2-9-64,2-2-75,-6-1 126,11-3 167,-13-7 0,14 5 0,-7-5 0</inkml:trace>
  <inkml:trace contextRef="#ctx0" brushRef="#br0" timeOffset="711">908 298 7569,'-7'-10'-529,"3"0"485,-8 5 0,6 3-137,-5-4 129,7 4 1,-12 2 140,14 0-186,-13 0 171,5 0-16,0 0-9,-5 0 7,13 0 14,-14 0-14,7 8-4,-1-6 3,-6 13-1,7-13-112,-1 14 105,-5-14-12,13 13 17,-14-5-203,14-1 191,-13 7 0,13-6-164,-6-1 153,8 7 5,0-6-8,0 7-2,0 1-60,0-9 1,8 5-1,3-8 28,5 7-9,1-11 0,1 6 1,-1-8-1,1-2-38,-1-4 1,1 2 46,-1-7-3,8-1-59,-13-5 0,11-1 48,-11 1 19,3-1-13,3 1-12,-8-1 10,-3 1 184,1 7-193,-6-5 255,6 13-103,-8-6 74,0 8-162,0 0 1,0 8 0,0 3-108,0 5 1,0 1 77,0 1-248,0-1 108,0 1-1,8-1-1,1-7 0,3 3-39,0-7 139,-1 0 34,7-6 0,7 8 0,2 2 0</inkml:trace>
  <inkml:trace contextRef="#ctx0" brushRef="#br0" timeOffset="1645">1240 280 6752,'0'12'62,"0"0"1,6-1 17,0 7-76,0-9-3,1 7 1,3-6 0,8 5 21,-1-3-195,-7 3 203,5-13-19,-5 6 17,7-8-36,-7 0 25,6 0-12,-7 0-142,9 0 1,-1-8-25,1-3 192,-8 3-60,5-8 5,-13 7-10,14-9 134,-15 1 1,7-1-118,0 9 135,-6-7 7,6 6-127,-8 1 97,0-7 195,0 14-247,0-6 19,0 8-22,0 0 1,0 8-84,0 4 84,0 3-135,0 3 113,0-1 0,0 1-111,0-1 112,0 1-5,0 7-16,0-6-13,0 14 0,0-11 0,0 5 1,0 0-2,0 0 9,0 2 0,0 0 0,0-1-34,0-3 38,0 6 2,0-12-43,0 6 1,0-1-1,0-1 30,0-2 0,0-1 0,-2-5 12,-4-3 1,2 2 62,-8-9 0,9-1-57,-3-10 0,4-3 1,2-9-51,0 1 0,0-3 1,0-1-1,2-2 16,4 1 0,3-3 0,9 0 0,-1 0 7,1 0 1,-1-7-1,2 5 1,3-2 3,1 0 0,6 2 0,-6-4 0,1 4-59,1 1 63,-6-5 1,7 6 28,-9-4 1,1 2-30,-1 4 0,-5 3 36,-1-3 0,-5 4-35,6 1 0,-8 1 141,1-1 1,-3 7-39,-2-1 78,0 8-137,0-12 0,-2 15 21,-3-5 0,1 4 0,-8 2 59,-1 0-151,5 0 74,0 0-8,0 8 0,6-5-131,-3 9 129,3-8-17,2 11 25,0-5-17,0 8-5,0-9 1,0 7 0,2-6 0,3 1 0,7 1-3,3 1 1,3 3-1,-1-1 1,1-1-20,-1-2 1,1-6-1,-1 3 1,1 1-34,-1 0 1,-5-5-1,-1 5-35,3-2 74,-6 5-19,7-11 6,-5 14 6,0-6-8,-2-1 39,-1-1 0,-5 0 0,2 4 71,-8 3 1,-5-3 0,-9-3 0,1-1 0,-3-2 0,-1-6 0,-2 0 53,1 0-97,3 0-46,1 0 0,7 0 1,-1 0 25,-2 0 1,5 0 18,-3 0-429,8 0 186,-4 0-65,8-8 0,0 4 261,0-7 0,0-1 0,0-5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8.233"/>
    </inkml:context>
    <inkml:brush xml:id="br0">
      <inkml:brushProperty name="width" value="0.08571" units="cm"/>
      <inkml:brushProperty name="height" value="0.08571" units="cm"/>
    </inkml:brush>
  </inkml:definitions>
  <inkml:trace contextRef="#ctx0" brushRef="#br0">18 1 6391,'0'17'0,"-8"-7"0,-2-2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6.561"/>
    </inkml:context>
    <inkml:brush xml:id="br0">
      <inkml:brushProperty name="width" value="0.08571" units="cm"/>
      <inkml:brushProperty name="height" value="0.08571" units="cm"/>
    </inkml:brush>
  </inkml:definitions>
  <inkml:trace contextRef="#ctx0" brushRef="#br0">36 262 7502,'0'-17'-425,"-2"7"356,-4 4 1,2 4 67,-8 2 0,9 2 0,-3 4 46,4 6 1,2 3-1,0 3-23,0-1 0,0 0 0,0 1 0,2-1 2,4 1 0,-3-1 1,9 1 3,2-1 1,1-1 0,3-3-91,-1-1 1,1-8-1,-1 2 1,1-4-1,-1-2 35,0 0 0,-5 0 1,0 0-11,1 0 0,3-6 1,1-2-1,1-2-1,-1-3 1,-1-3 0,-3 1 37,-1 3 1,-2-3 98,1 3 1,-1 4 29,-4 2 1,-4 6-83,4 6 1,1 4 0,1 7-20,2 1 0,-4-3 1,5-1-1,3-4-20,1-3 1,3 5 0,-1-6 0,1-2 22,-1-2 1,3-2 0,1 0 0,2 0 2,-1 0 0,-3-2 1,-1-2-1,-1-4-23,0-2 1,-1-1-1,-2-7 1,-5 1-17,-1-1 1,-2 1 0,-6-1 0,0 1-94,0-1 0,0 1 0,0 0 0,-2-1-53,-4 1 0,-4 1 0,-7 4-193,-1 7 247,9 3 0,-7 2 1,5 0-1,-5 0 1,-1 0 1,-1 0-1,3 2 96,3 3 0,-4 5 0,7 8 0</inkml:trace>
  <inkml:trace contextRef="#ctx0" brushRef="#br0" timeOffset="401">909 332 7446,'17'0'-178,"1"0"0,-3-2 0,-1-2 0,-2-2 152,1 2 1,-3 2-1,0 1 1,-1-3 14,1-2 0,-6-2 0,4 4 3,-1-2 1,-5-7 48,4 1 1,-4-3-47,-2-3 1,-2 1 29,-4-1 1,3 9 0,-9 3 36,-2 4 0,5 2 0,-3 0-16,-2 0 1,5 6-1,-1 1 1,0 1-13,1 0 1,-1 5 0,-4-1 0,5 4-21,1 1 1,2-5 0,6-1-1,0 3-60,0 1 0,0-3 0,0 0-48,0 1 0,8 1 0,3-2 0,5-5-151,1 1 0,3-6 1,1 4 244,2-4 0,8-2 0,-3 0 0</inkml:trace>
  <inkml:trace contextRef="#ctx0" brushRef="#br0" timeOffset="814">1276 297 7348,'11'0'-349,"1"0"1,0 0-1,5 0 292,1 0 0,-1 0 1,1 0 62,-1 0 0,0-6 0,-1-2 49,-4-1 1,-5 3-7,-7-6 0,-2 3 1,-3-3 0,1 4 0,-8 8 12,-1 0 1,-3 0 0,-1 0 0,-1 0-14,1 0 0,5 8 0,0 2 0,1 1 16,1 1 0,-4-6 1,9 5-2,1 3-27,2-6 0,2 7 0,0-3 41,0 3 0,2 3-81,3-1 0,5-1 1,8-5-1,1-3-65,4 0 1,-3-6 0,5 4-1,0-4-101,4-2 0,-2 0 0,3 0 0,-1 0-136,-2 0 1,6-6 304,-4 0 0,-4-15 0,0 1 0</inkml:trace>
  <inkml:trace contextRef="#ctx0" brushRef="#br0" timeOffset="1059">1782 0 7569,'0'12'-118,"0"-1"0,0-5 0,0 6 1,2 1 144,4 3 1,-4 1 0,6 1 0,-3-1 43,1 1 1,2-1 0,-4 3 0,2 1-48,-2 2 1,-2 3-1,-2-5-194,0 2 93,7 0 1,-5-5-1,4-1-650,-4 1 162,-2-1 565,8-7 0,2-2 0,7-8 0</inkml:trace>
  <inkml:trace contextRef="#ctx0" brushRef="#br0" timeOffset="1488">2184 35 7569,'10'0'0,"-3"0"-644,-7 0 186,0 8 306,0-6 217,0 13 1,-2-11-5,-3 8 1,-3-1-1,-6 5 1,3-2-11,-3-3 1,-2-1 0,-3 3 0,-2-3-8,-3-2 1,1 4 0,6-5 0,-1 1-27,1 0 0,1 0 0,3-4-83,1 1 99,8 1-154,-4-6 0,16-2 0,4-2 114,3-1 0,3-1 0,-1 6 1,1 0 78,-1 0 0,1 0 1,-1 0-1,1 2 5,-1 3 0,0 5 0,-1 8 0,-2-1 22,-3 1-213,1-1 145,5 0 1,1 1-47,-1-1 0,-5-1 0,0-2 0,-1-3-250,-1 3 262,5 1-8,-13-5-129,14 5 0,-8-11 1,5 6-178,-1-2 1,-6-2 315,5-6 0,1 0 0,5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14.520"/>
    </inkml:context>
    <inkml:brush xml:id="br0">
      <inkml:brushProperty name="width" value="0.08571" units="cm"/>
      <inkml:brushProperty name="height" value="0.08571" units="cm"/>
    </inkml:brush>
  </inkml:definitions>
  <inkml:trace contextRef="#ctx0" brushRef="#br0">70 18 6056,'-10'0'28,"2"0"1,7 0-4,-5 0-43,4 0 0,-8 0-173,4 0 191,4 0 0,-13-8 0,5-1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06.565"/>
    </inkml:context>
    <inkml:brush xml:id="br0">
      <inkml:brushProperty name="width" value="0.08571" units="cm"/>
      <inkml:brushProperty name="height" value="0.08571" units="cm"/>
      <inkml:brushProperty name="color" value="#008C3A"/>
    </inkml:brush>
  </inkml:definitions>
  <inkml:trace contextRef="#ctx0" brushRef="#br0">331 295 6658,'-18'-8'-796,"1"7"739,-1-5 0,1 2 57,-1-2 0,-7 4 544,6-6-199,-7 8-24,1 0-142,6 0-85,-6 0 1,7 0-1,1 0 24,-1 0-47,9 0 47,-7 0-207,14 0 82,-6 8 1,2 2-1,1 7 8,1 1 1,10-1-1,5-1-48,5-5 0,1 3 1,1-8-1,-1-2-34,1-2 1,5-2 0,0 0-1,-1 0 19,-3 0 1,-2-2 0,1-2 0,-3-4 19,-3-2 1,4-1-1,-7-7 77,1 1-82,-2-1 13,0 1 86,-7-1-70,7-7 0,-2 4-19,0-8 17,0 7 11,-6-3 0,0 2 113,0 0 9,0-1-116,0 7 1,0 5 159,0 0 9,0 9-94,-8-5 0,4 2 21,-8 0 1,9 2-85,-3 10 0,2 4 1,0 7 5,-2 1 17,0 7-19,6-6 0,2 7-4,4-9 13,-4 1-188,6 7-128,0-6 133,1 6 23,1-7 0,5-1-215,-3 1 293,-4-1 26,7 1 34,-5-1 0,8 1 0,-1-1 0</inkml:trace>
  <inkml:trace contextRef="#ctx0" brushRef="#br0" timeOffset="895">732 295 7569,'0'-11'-62,"0"-1"0,-2 6-603,-3-6 529,3 9 1,-14-13 183,4 4-27,5 5 1,-9-3 0,5 6 0,-5-2 248,-1 2 0,-3 2-130,-3 2 1,3 0-1,-3 2 1,4 2-39,1 2 0,3 8 0,1-5 0,5 3-270,1 0 20,2-1 1,6 7 170,0-9-97,0 7 1,0-6 0,2 5-1,4-1 33,5-3 0,5-7 0,1 4 1,1-2-29,-1 0 18,1 0 34,-1-6-203,1 0-8,-1 0 217,1 0 0,-1-2-5,0-4-26,1-4 50,-1 0 1,-5-5 197,0 3-256,-8-3 18,3-3 12,1 1 0,-6 5 294,4 0-169,-4 9 1,-2-13 0,-2 6-1,-2-1 33,-2-1 0,-5 6 0,3-3-31,-2 1-116,6 2 1,-4 8-1,8 4 1,0 5 39,0 5 0,0 1 0,2-1 0,2-3-181,2-1 99,8 0 0,-5 3 1,9-1-32,-1-2 0,9-3 0,1 3 0,0-6 0,-4-4 0,-3-2-41,-3 0 1,0 0-1,1 0 1,-1 0 82,1 0 0,-1-6 0,1-2 56,-1-2 0,-5 1 1,-2-5 73,-3 2 1,5 1 370,-6-7-360,0 1 0,-8 7 4,-4 4 0,-2 6-115,-4 6 0,5-2 0,7 8-90,0 1 0,2-3 0,3 0 5,7-3 1,4 1 0,1-4 48,1 2 1,-1 0 0,0-6-1,1 0 5,-1 0 1,1-8 0,-3-4 51,-3-3 0,4-3-4,-5 1 0,-1 1 625,2 5-439,-9 3-154,5 8-34,-8 0 1,0 2 92,0 4-148,0 3 1,0 3 0,0 0 24,0 1 1,0 3 0,2 1 0,2 1 0,2-1 0,0 1 0,-1-1 1,1 1 1,6-1 0,-6 0 0,0 1 12,1-1 1,-5 1-1,4-1 36,-4 1 1,-4-7 0,-2 1 0,-4 0 51,-1-3 0,-5-1 0,-7-6 1,-4 2-52,-3 2 0,-1 0 0,-6-6 0,2 0-144,4 0 1,-4 0 0,4 0 0,-2 0-212,2 0 0,-2 0 328,8 0 0,-1-16 0,7-3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04.578"/>
    </inkml:context>
    <inkml:brush xml:id="br0">
      <inkml:brushProperty name="width" value="0.08571" units="cm"/>
      <inkml:brushProperty name="height" value="0.08571" units="cm"/>
      <inkml:brushProperty name="color" value="#008C3A"/>
    </inkml:brush>
  </inkml:definitions>
  <inkml:trace contextRef="#ctx0" brushRef="#br0">18 35 6594,'0'-10'-425,"0"1"747,0 3-128,0 4-150,0-6-10,0 8 61,8 0 53,-6 0-71,6 0 1,-7 0-157,5 0 430,-4 0-178,6 0 0,-8 2 0,0 4-54,0 6 0,0 3-19,0 3 1,6-7-163,0 1-38,-1-1 167,3 7-226,-6-8 88,6 5 0,0-5-40,-6 0-136,5 5 119,-7-5-257,0-1 193,0 7 0,0-6-17,0 7 139,0-7-74,0 5 144,-7-13 0,-3 14 0,-8-6 0</inkml:trace>
  <inkml:trace contextRef="#ctx0" brushRef="#br0" timeOffset="560">1 18 5829,'11'0'1259,"1"0"-1364,-8 0 205,11 0-21,-13 0 0,14 0 1,-14 0-1,13 7-14,-13-5 1,14 8 63,-5-4-52,-3-4-15,8 13-118,-14-13 1,13 14 154,-5-7-226,-1 1 154,7 6 66,-6-7-20,7 9-86,-7-8-251,5 5 139,-13-13 0,6 8-12,-8-4 106,8-5 23,-6 7-7,13-8 23,-13-8-21,6-1 6,0-1 1,-6-5 179,4 3-174,3-4-2,-7-1 7,6-1-5,0 9 10,-6-7 33,13 7 1,-11-3 53,8 0-69,-8 8-34,11-3 27,-13 7-3,14 0 15,-7 0-12,1 0 1,6 0 0,-5 0-89,5 0 19,-7 0 0,7 7 62,-4 5 1,-3-2 20,3 1 0,-8-5 2,2 6 1,-3-1-20,3 7-6,-4-1-2,6-7 0,-6 6-218,4-5-9,-4 5 219,5 1 0,-5 1-426,4-1-21,-4 1 80,6-1 251,-8 1 0,6-7 115,0 1 0,-1-8 0,-5 3 0</inkml:trace>
  <inkml:trace contextRef="#ctx0" brushRef="#br0" timeOffset="906">752 140 7569,'9'0'-1359,"-1"0"1132,-8-8 1,0 6 226,0-6 0,0 8 0,-2-5 514,-4-1 0,2 0-249,-7 6-346,7 0 182,-12 8-40,14 1-11,-13 9 1,13-7-57,-4 1 75,4 0 14,2-3-120,0 7 1,2-8 0,4 5 26,6-1 0,5-8 0,4 2-256,3-4 286,-9-2-81,8-8 65,-19-2-14,20 0 8,-15-5 156,1 5-159,-2-7-16,0-1 13,-6 9 157,5-7 1,-7 6-142,0 1 132,0-7-112,-7 14-47,-3-6 0,-8 3 1,1-1-1,-1 2-372,1 2 251,-1 2-12,1 0 155,0 8-21,-1-6 1,1 11-79,-1-7 96,1 0 0,-1 2 0,1 1 0</inkml:trace>
  <inkml:trace contextRef="#ctx0" brushRef="#br0" timeOffset="1371">944 122 7582,'9'0'-412,"-1"0"200,0 0 123,2 0 40,-1 0 1,5 2 67,-8 4-41,0-4 51,1 14 1,-5-13 26,4 9 0,2 0-22,-2 5 1,-1 1-20,-5-1 13,0-7-5,0 5 4,0-13 8,8 6-117,-6-8 98,6 0-11,-8 0 5,0-8-15,0-1 1,0-3 0,0 0 0,0-1-5,0-3 0,0-1 0,2 1 0,2 3 23,2 1-9,7 0 15,-11-5-16,14-1 1,-14 9 121,13-7 2,-5 14-118,-1-5 0,7 7 128,-4 0-109,-5 0-8,9 0 1,-12 0-34,7 0 1,-5 0 0,4 1 0,0 5-13,-1 6 0,1 3-56,2 3 0,-3-6-68,-3-1 0,-4 1 0,6 5 11,0 1 1,-6-7-1,3 1-461,-3 2 598,-2-7 0,8 9 0,2-6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08.498"/>
    </inkml:context>
    <inkml:brush xml:id="br0">
      <inkml:brushProperty name="width" value="0.08571" units="cm"/>
      <inkml:brushProperty name="height" value="0.08571" units="cm"/>
      <inkml:brushProperty name="color" value="#008C3A"/>
    </inkml:brush>
  </inkml:definitions>
  <inkml:trace contextRef="#ctx0" brushRef="#br0">332 88 7390,'-9'2'-43,"3"4"1,4-2 176,2 7 1,0 1 0,0 5-120,0 1 1,6-1-1,0 1 1,-1-1 9,3 1 0,-6-1 0,4 2 0,-4 3-100,-2 1 1,6 0-1,0-5-631,-3-1 1,-1 1 705,-2-1 0,0 1 0,0-1 0</inkml:trace>
  <inkml:trace contextRef="#ctx0" brushRef="#br0" timeOffset="388">1 53 7569,'17'0'-246,"1"0"0,-1 0 138,0 0 1,-5 0 0,0 0 176,1 0 0,3 0 0,1 0 0,1 0-9,-1 0 1,7 0 0,1 0 0,0 0-38,0 0 0,6 0 0,-2 0 0,4 0-105,2 0 0,0 0 1,-2 0-1,-2 0-152,-2 0 0,-5 0 1,3 0 233,-2 0 0,6-8 0,-4-1 0</inkml:trace>
  <inkml:trace contextRef="#ctx0" brushRef="#br0" timeOffset="767">682 53 6642,'-18'0'336,"9"2"1,3 4-248,4 5 0,2 5 1,0 1 0,0 1 0,0-1 0,0 1-216,0-1 0,8 1 0,3-3 74,5-3 1,1 1-1,1-7-10,-1-2 1,1-2 0,-1-4 0,1-2-41,-1-2 0,0-7 1,1 1-1,-1-3 99,1-3 1,-7 1 0,-1-1 230,-2 1 1,4 5 35,-7 1-222,1 7 1,-6-2-26,0 12 1,0 3-319,0 9 0,0-1 1,2-1-71,4-5 0,2-1 371,3-4 0,13-4 0,-5 6 0</inkml:trace>
  <inkml:trace contextRef="#ctx0" brushRef="#br0" timeOffset="1165">1153 140 7569,'12'0'-685,"-2"2"724,-3 4 1,1-4-181,-2 4 1,4-4 35,7-2 1,-5 0 202,-1 0-48,1-8 1,4-2 0,-5-7-5,-5-1 0,-4 7-8,-2-1 1,-2 8 0,-4-2 52,-5 4 1,-5 2 0,-1 0-30,-1 0 0,1 8 1,-1 2-1,1 2-38,-1-1 1,7 1 0,1 5 14,2 1 0,2-1 1,6 1-1,0-1-127,0 1 1,8-7 0,4-1-1,3 0-126,3-1 1,5-5 0,2 2 0,2-4 213,4-2 0,2 0 0,2 0 0,0 0 0</inkml:trace>
  <inkml:trace contextRef="#ctx0" brushRef="#br0" timeOffset="1481">1695 88 7569,'9'-8'-182,"-1"4"165,-8-7 0,-2 7 0,-2-4 0,-3 2 0,-3 0 41,-4 2 0,-1-3 87,-3 1 0,1-6 69,-1 6 0,7 1-147,-1 5 0,6 2 0,-3 3-192,1 7 0,2 4 103,6 1 1,2-2 0,4-1 0,5-4-5,5-2 1,7 3-1,0-3 1,-1 0 27,-3-1 0,-1 5 0,-1-4 51,1 2 0,-3 1 52,-3 7 0,-4-1 0,-10-1 0,-4-5-48,-6-5 0,-3 2 0,-3 0 0,1-1-1,-1 1 0,-7 0 1,-2-4-1,0 2 32,3-2 0,-1-1-54,2 3 0,-8-4 0,4 6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15.416"/>
    </inkml:context>
    <inkml:brush xml:id="br0">
      <inkml:brushProperty name="width" value="0.08571" units="cm"/>
      <inkml:brushProperty name="height" value="0.08571" units="cm"/>
      <inkml:brushProperty name="color" value="#008C3A"/>
    </inkml:brush>
  </inkml:definitions>
  <inkml:trace contextRef="#ctx0" brushRef="#br0">210 349 7569,'12'-2'-608,"-1"-3"489,-7 3 0,6-12 1,-6 6 55,1-1 1,1 3 0,-6-6 101,0-1 1,-2 5 0,-3 2-6,-7 4 1,-4 2 0,-1 0 0,-1 0 13,1 0 1,-1 0 0,1 2 0,0 2 6,-1 2 1,-3 7-1,1-3 1,5 2-33,-1-1 1,7 1 0,-1 5-1,2 1-12,4-1 1,2-5 0,2 0 0,2-1-31,4-1 0,4 4 1,7-9-1,1 1-34,-1 2 1,3-6 0,1 4 0,2-4 19,-1-2 0,-3-2 0,-2-2 0,1-4 6,-1-2 1,1-1-1,-3-7 1,-1 1-1,-2-3-53,1-3 1,-3 2 0,0-8 42,-3-2 0,5-2 1,-6-2-1,-2 2 112,-2 4 0,-2-2 0,0 7 0,0 3 142,0 2 1,-2 1 0,-4 3-22,-6 3 0,2 4 0,-1 8-142,-3 0 1,-1 2 0,-1 4-78,5 6 1,3 3 0,8 3 0,0-1-45,0 0 1,0 7-1,0-1 1,0-2-65,0-1 0,6 3 0,1 0 1,3-1-3,4-3 1,1-1 0,3-1 0,1 0-7,4 1 1,-3-3 0,5-1 138,0-2 0,-5-1 0,5 7 0</inkml:trace>
  <inkml:trace contextRef="#ctx0" brushRef="#br0" timeOffset="896">769 332 7474,'11'-8'0,"-1"-3"0,-2-5-260,-4-1 1,-2 5 0,-2 0 226,0-1 1,0-3-1,-2 1 134,-4 3 0,-4-2 1,-7 9-25,-1 1 0,1 2 1,-1 2-1,1 0 27,-1 0 1,1 0 0,1 2-1,3 2-31,1 1 0,1 9 0,-7-2-117,1 3 1,7 3 0,4-1 5,4 1 0,2-1 1,2 0-22,4 1 1,4-6 0,7-3-1,1-1-8,-1-4 1,0-2 0,1-2 0,-1 0-27,1 0 1,-1 0 0,1-2 0,-1-4 95,1-6 1,-1-1 0,-1-1 0,-3 3 53,-1-3 0,-8-1 1,2-3-11,-4 1 1,-2 5 0,0 0 110,0-1 1,-8 3 452,-4-2-559,-3 9 1,3-5-1,2 10-18,3 4 0,1-3 1,6 9-44,0 2 0,6 1 1,-1 3-1,1-1-17,2 1 1,2-1-1,7 0-63,1 1 1,-1-6 0,2-3 0,3-1 13,1-4 0,0-2 0,-3-2 0,1 0 5,2 0 0,1 0 0,-5-2 1,1-4 14,-3-6 0,4 3 0,-9-3 0,2-1 90,-3-3 1,-1 1 0,-6 1-1,2 2 131,-3-1 1,-1-3 141,-2-1 0,-7 1-76,-5 5-290,4 3 1,-5 10 0,7 4 11,2 5 1,2 5-1,4 1-18,4 1 1,2-7 0,5-1 0,-1 0 30,1-1 0,3-5 1,1 2-1,1-4 22,-1-2 1,1 0 0,-1 0 0,1 0-3,-1 0 1,1-8 0,-1-3 141,1-5 0,-7-1 1,-1-1 105,-2 1 1,-1-1 24,-1 1-309,-4-1 27,6 9 0,-8 9 1,0 11 43,0 5 0,0 7 0,0 0 1,0 1-15,0 1 0,0 0 1,0 6-1,0-2-45,0 2 1,0 0 0,0 0 0,-2-2 4,-4 3 0,4-5 1,-6 0-1,3-2 28,-1-4 0,-6 5 0,4-3 0,-1-2 102,-5-1 0,-1-9 0,-3 1 0,1 0 48,-1-3 0,1 1 0,-1-6 1,-1 2-95,-4-2 0,3-2 0,-3-2 0,3 0-248,3 0 1,-6-6 0,-1-2 0,5-2-324,5-3 0,-1-3 519,3-1 0,-3-9 0,-3-1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7:52.110"/>
    </inkml:context>
    <inkml:brush xml:id="br0">
      <inkml:brushProperty name="width" value="0.08571" units="cm"/>
      <inkml:brushProperty name="height" value="0.08571" units="cm"/>
    </inkml:brush>
  </inkml:definitions>
  <inkml:trace contextRef="#ctx0" brushRef="#br0">0 17 8502,'0'-9'-1741,"0"2"1195,0 7 214,0 0 332,0 7 0,0 2 0,0 7 0</inkml:trace>
  <inkml:trace contextRef="#ctx0" brushRef="#br0" timeOffset="176">64 225 6433,'0'0'0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12.845"/>
    </inkml:context>
    <inkml:brush xml:id="br0">
      <inkml:brushProperty name="width" value="0.08571" units="cm"/>
      <inkml:brushProperty name="height" value="0.08571" units="cm"/>
      <inkml:brushProperty name="color" value="#008C3A"/>
    </inkml:brush>
  </inkml:definitions>
  <inkml:trace contextRef="#ctx0" brushRef="#br0">18 278 7552,'0'-9'-1191,"0"1"1216,0 8 0,0-2 13,0-4-11,0 4-10,0-6 181,0 8 26,0 0-191,0 8-13,0-6 1,-6 8-1,0-4 112,3 5 0,1 5 0,2 1-132,0 1-48,0-9 117,0 7-145,0-6-4,7 7 80,-5-7 0,14 3 0,-5-7-53,5-2 1,3 0-1,3 0 1,1 2-27,-2-2 1,-1-2 0,-3-4 29,1-4 1,-1-4-1,1-5-14,-1 3 203,-7-4-168,-2 14-3,-1-13 3,-5 13 292,6-14-131,-8 15 0,0-7 125,0 8-242,0 0 1,-6 2 0,0 4 5,2 5 28,3-3-201,8 7 176,-5-13-22,6 14 1,0-12 0,3 5 3,5-1 0,1 4 0,1-6 18,-1-2 1,1-2-1,-1-2-1,1 0 1,-1 0 0,1-2 201,-1-4-202,-7-4 5,-2 0 0,-1-5-116,-5 5-6,6 0 48,-8-5 1,0 5-83,0-7 1,0-1 0,-2 1-58,-4-1 1,2 9 0,-5 1-76,1 0 259,2 6 0,-2-6 0,-1 8 0</inkml:trace>
  <inkml:trace contextRef="#ctx0" brushRef="#br0" timeOffset="356">629 296 6951,'18'0'-23,"-1"0"0,1 0 11,-1 0 1,1 0 0,-1 0 0,1 0-76,-1 0 1,-5 0 0,-1-2 78,3-4 0,-1 2 1,1-6-26,-2 3 26,-8-7 1,1 6-1,-8-5 1,-5 3 36,-2 2 0,-2 1 0,-5 3 0,-1-2 116,1 2 1,0 2-1,-3 2-75,-3 0 1,3 6 0,-3 2-79,4 1 71,9-5 2,-5 12-157,13-7-1,-6 9 145,8-1-18,0-7-14,0 6 0,0-7 15,0 9-178,8-9 1,1 5 0,9-8 0,1 0 0,4-1 0,7 1 141,3-2 0,1-2 0,1-2 0</inkml:trace>
  <inkml:trace contextRef="#ctx0" brushRef="#br0" timeOffset="795">1363 261 7420,'-10'-8'-128,"-5"6"0,3-6 0,-6 3 0,-3-1 57,-2 2 1,-6 2 0,5 2 0,1 0 265,-2 0 81,6 0-195,-7 0 0,9 0-97,7 8 94,-5 1-1,13 1 0,-6 6-174,0-7-1,6 9 180,-6-1-64,8 1-115,0-1-16,8 1 157,-6-9-235,14 7 132,-7-14 0,9 11 1,-1-7-1,1-2-8,-1-2 1,7-2 0,-1 0-1,-2 0-82,-1 0 86,-3-8 185,-7-1-7,5-1-156,-5-13 43,0 11 1,3-13 150,-7 7-173,0 1-6,-6-8 0,2 3 21,4-7 30,-4 8-24,5-12 1,-7 11 49,0-7-191,0 8 66,0-4 0,0 7 159,0 1 0,0 5 91,0 1 1,-2 7-118,-3-2 1,3 12-1,-6 5 1,2 7-25,0 5 0,0-2 0,6 7 1,0-3-27,0-4 0,0 4 1,0-1-1,0-3-61,0-2 0,0 5 1,2-1-1,2-2-269,2-1 0,6-9 1,-5 1 320,3 2 0,2 1 0,5 3 0</inkml:trace>
  <inkml:trace contextRef="#ctx0" brushRef="#br0" timeOffset="1191">1485 243 6907,'2'-15'450,"4"3"0,4 5-629,7 7 1,0 0 0,1 1 214,-1 5 0,-1 4 0,-3 7-59,-1 1 0,-8-1 20,2 1 0,-4-1-36,-2 1 0,-2-9-28,-4-3 22,-4-4 0,1-10 1,3-3-5,4-5 1,2-1 0,2-1 13,4 1 1,-3-1 0,9 1-1,2 1 32,1 5 0,3-3 1,-1 8 52,1 3 0,-1 1 0,1 2 22,-1 0 1,0 0-1,-1 2-111,-4 3 1,3 5-8,-3 8 1,-4-1 0,-3 0-232,-3 1 1,-2-1 276,0 1 0,0-8 0,0-3 0</inkml:trace>
  <inkml:trace contextRef="#ctx0" brushRef="#br0" timeOffset="1547">2009 348 7569,'17'-11'-432,"1"-1"1,-1 0-1,-1-5 375,-4-1 1,-3 7 106,-3-1 1,-6 0 51,0-5 0,-8 7 0,-9 3 92,-1-1 0,1 6 0,-1-4-64,1 4 0,0 10 0,-1 3-73,1 5 1,5 1-1,2 1 1,2-1-178,5 1 0,1-1 0,2 1 8,0-1 1,2-1-1,3-3 1,7-3-98,4-2 0,3 3 0,2-5 1,3-2 208,-3-2 0,6-2 0,0 0 0</inkml:trace>
  <inkml:trace contextRef="#ctx0" brushRef="#br0" timeOffset="1857">2446 156 7319,'-12'-10'-379,"2"3"1,1 1 355,-1 0 1,-2 0 0,-5 6 113,-1 0 1,7 0 0,-1 0-30,-2 0 0,5 2 0,-1 4-31,2 6 0,2-3 0,6 3-38,0 2 0,0 1 0,2 1 1,4-3-2,6-1 0,1-1 0,1 7 0,-2-1-14,1 1 0,-3-7 1,0 1-1,-3 2 9,-3 1 0,-2 3 0,-2-1 7,0 1 0,-2-3 1,-2-1-1,-3-5-48,-3-1 0,-8 4 1,-5-6-1,0-1-87,-2 3 0,-1-6 0,-5 4 141,2-4 0,-8 6 0,-7 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10.957"/>
    </inkml:context>
    <inkml:brush xml:id="br0">
      <inkml:brushProperty name="width" value="0.08571" units="cm"/>
      <inkml:brushProperty name="height" value="0.08571" units="cm"/>
      <inkml:brushProperty name="color" value="#008C3A"/>
    </inkml:brush>
  </inkml:definitions>
  <inkml:trace contextRef="#ctx0" brushRef="#br0">210 210 7470,'0'-11'-16,"0"-1"-309,0 8 0,-2-4 329,-4 8 0,-4 0 0,-7 0 42,-1 0 0,1 2 0,0 2 1,1 4 12,4 2 1,-3 1-1,3 5 1,-1-2-43,1-3 0,-2 1 1,7 5-19,-3 1 0,6-1 1,-2 1-15,4-1 1,10-5 0,4-3 0,3-1-38,3-4 1,5-2 0,0-2 0,1 0-20,1 0 1,-6-2 0,6-4 0,-1-3 17,-1-1 1,0-6-1,-5 3 1,-3-7 13,-3-3 0,1-2 1,-7 4-1,0-5 40,2-1 0,-6 6 0,4-2 0,-4 3 89,-2 3 0,-2-5 1,-2 3-1,-4 3 10,-2 1 0,-1 7 0,-5 0-60,4 1 0,-3 5 1,3-4-34,-3 4 0,3 2 0,2 2-2,3 4 1,1-3 0,6 9 8,0 2 0,0 7 0,0 2 0,0-1-86,0-3 1,6 4-1,1 3 1,1-1-38,0 0 1,6-2 0,-3-5-1,5-1-95,1 1 204,-7-1 0,13 1 0,-3-1 0</inkml:trace>
  <inkml:trace contextRef="#ctx0" brushRef="#br0" timeOffset="1016">716 210 7569,'0'-9'-746,"0"-7"1,-2 6 902,-3 1 0,1-1 1,-8 6 7,-2-2 0,5 1 0,-3 5-124,-1 0 1,-3 0 0,-1 0 0,-1 0 1,1 0-1,-1 2 1,1 1-5,-1 3 1,7 2-1,-1-2-25,-2 5 0,5 3 0,-1 0-22,2-3 1,2 1-37,6 5 1,8-5 0,4-2-11,3-3 0,3-1 1,1-6-1,2 0 11,3 0 0,-1-2 0,-5-2 0,-1-3-9,0-3 0,1 0 0,-1-3 0,1 1 68,-1-2 1,-5 5-1,-2-3 12,-3-1 1,5 3-1,-6-2 23,-2-1 0,-4 5 68,-6 2 0,2-2-8,-8 2 1,3 3-58,-3 8 1,4 5-1,8 8 1,0-1-27,0 0 0,0 1 0,2-1 0,2 1-31,2-1 0,6 1 0,-5-3 1,3-1-160,4-2 0,3-1 108,6 7 0,3-9 0,3-3 0,-6-4-36,-4-2 1,-7 0-1,0 0 1,1-2 40,3-4 1,1-3-1,1-9 30,-1 1 1,-7-1 0,-4 1 1,-4-1 1,-2 1 0,0-1 83,0 1 0,-6 5 0,-2 3 138,-2 1 1,5 2-102,-7 6-106,8 0 1,-2 0-1,10 2-10,2 4 0,7 3 0,-1 7 10,4-4 1,-5 1 0,1-7 0,2 0-17,1 2-1,3-6 1,-1 3 0,0-3-31,1-2 1,-1 0 0,1 0 0,1-2 26,5-3 1,-5 1-1,2-8 1,-5-2 2,-5-1 0,1-1 0,4 3 0,-3 1 68,-1-1 0,-8-3 0,3 1 0,-1 1 87,0 2 1,0 7-1,-6-7 213,0-2-245,-8 7-64,-2-1 1,1 16 0,1 3 0,2 5-90,0 1 0,1 1 0,5-1 0,0 1 18,0-1 1,0 6-1,0 1 1,0-1 12,0 2 1,5-5 0,1 5-1,-2-2 17,-2 0 0,-2 6 1,0-5-1,0-3-3,0-2 0,0-1 0,0-1 0,-2 1 43,-4-1 0,2-1 0,-7-5 0,-3-3 60,-1 0 0,-3-6 1,-1 4-1,-3-4-80,-1-2 1,-8 0-1,2 0 1,-2-2-88,2-4 0,-2 2 0,6-8 0,-1-1 89,1-3 1,2-1-21,5-1 0,1-7 0,-1-2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46.901"/>
    </inkml:context>
    <inkml:brush xml:id="br0">
      <inkml:brushProperty name="width" value="0.08571" units="cm"/>
      <inkml:brushProperty name="height" value="0.08571" units="cm"/>
      <inkml:brushProperty name="color" value="#008C3A"/>
    </inkml:brush>
  </inkml:definitions>
  <inkml:trace contextRef="#ctx0" brushRef="#br0">0 210 7569,'12'0'-755,"0"0"463,1 0 0,3 0 1,1 0 279,1 0 0,-1 0 1,1 0 0,-1 0 1,1 0-1,-1 0-2,0 0 1,9-2 15,3-4 0,2 4 0,-2-6 1,-6 3 4,-3-1 1,3 0-1,2 6 1,0-2-2,1-4 1,5 4-1,-2-4 1,2 4 7,-2 2 1,8 0-1,-4 0 1,2-1-9,4-5 0,-1 4 0,-1-4 1,2 4-8,2 2 0,5 0 0,-3 0 0,0 0 2,-1 0 0,5 0 1,-4 0-1,-1 0-4,1 0 0,6 0 0,-3 0 0,5 0-2,1 0 0,-2 0 1,1 0-1,-1 0 3,5 0 0,1 0 1,-2 0-1,3 0 1,1 0 0,6 0-1,-4 0 1,2 0 0,4 0 0,-4 0 0,0 2 0,-2 2 0,-3 2 0,3-1 0,-2-5 0,-2 0 0,-1 0 0,3 0 0,0 0 0,-2 0 0,-1 0 0,3 2 0,0 2 0,-2 2-2,-1-2 0,3-2 1,2-2-1,0 0-1,0 0 1,4 2 0,-3 2 0,1 2-6,4-3 1,-6-1 0,0-2 0,-2 0 3,0 0 1,3 0 0,-5 0 0,0 0 1,-5 0 1,7 0 0,-6 2 0,2 2 1,1 2 1,-7 0 0,3-6 0,1 2 0,-3 4 0,5-4 0,-4 3 0,7-3-1,-1-2 0,-2 0 0,-1 0 0,-1 0 0,0 0 0,7 0 1,-1 0-1,-2 0 0,-1 0 0,-3 0 1,0 0-1,1 0 0,-1 0 0,0 0 0,1 0 0,-1 0 0,1 0 0,5-5 0,2-1 0,0 2 0,0 2 0,6 2 0,-2 0 0,2 0 0,-2 0 0,8 0 0,-6-2 0,-2-2 0,-2-2 0,4 0 0,-2 6 0,2 0 12,-2 0 1,4 0 0,-4 0 0,4 0-10,2 0 0,-2 0 0,-2 0 0,-2 0-4,2 0 0,6 0 0,0 0 1,-5 0-1,1 0 0,-2 0 0,0 0 1,-2 0-2,2 0 1,2 0-1,2 0 1,0 0 0,0 0 1,0 0-1,0 0 1,-1 0 0,1 0 0,0 0 0,0 0 0,-2 0 0,-4 0 0,8 0 0,-6 0 0,0 0 10,2 0 1,5 0 0,3 0-1,-4 0-4,-6 0 0,7 0 0,-3 0 0,2 0-6,0 0 1,2 0-1,-1 0 1,-1 0-2,2 0 1,0 0-1,-4 0 1,-1-2-1,1-3 1,0 3 0,-2-4 0,-2 4-2,-2 2 1,-2 0 0,4 0-1,-2 0 1,2 0 1,-6 0-1,0 0 1,-1 0 0,-1 0 0,6 0 0,-4 0 0,0 0 0,0 0 0,4 0 0,-3 0 0,-1-2 0,0-4 0,4 4 0,-4-4 0,0 4 5,0 2 0,-1 0 1,-7 0-1,0 0-2,1 0 0,-3 0 1,-1 0-1,-3 0 2,3 0 1,1-5-1,3-1 1,-3 2-2,-3 2 1,9 2-1,-4 0 1,5 0-4,3 0 1,-6 0 0,4 0 0,-3 0-4,-3 0 1,4 0-1,1-2 1,-5-2 0,-2-2 0,5 1 1,-9 5-1,5 0 0,1 0 0,1-6 0,-1 0 0,0 2 0,1 2 1,5-4 0,0 0-1,-2 3 1,-1 1 0,-3 0 0,1-2 0,-1-2 0,0 2 0,1 2 0,-1 2 0,-1 0 0,-5 0 0,5 0 0,-5 0 0,5 0-4,1 0 0,-5 0 0,-1 0 0,3 0-2,1 0 0,3 0 0,-1 0 0,0 0-2,1 0 1,-1 6 0,1 0 0,1-2 4,4-2 0,-4-2 0,5 0 0,-5 0 4,-2 0 0,1 0 0,-3 0 0,-1 0 6,-3 0 0,5 0 1,3 0-1,-2 0-6,5 0 0,-3 5 0,8 1 1,-2-2-2,-3-2 1,5-2 0,0 0-1,0 2-5,-4 4 0,2-4 0,-2 4 0,-3-4 1,-7-2 1,3 0 0,-5 0 0,3 0 6,-3 0 0,5 0 1,-5-2-1,5-2 1,1-2 1,1 0 0,1 6 0,2 0-4,2 0 0,3 0 1,-3 0-1,4 0-4,0 0 1,6 0 0,-6 0 0,0 0-8,-4 0 1,2 0-1,-1 0 1,-3 0 13,-2 0 1,-1 0-1,-1 0 1,-1 0 3,-5 0 1,5-2-1,-7-2 1,1-2 30,-4 3 1,3 1-1,3 2 1,3 0-35,3 0 1,-1 0 0,0 0 0,1 0-7,-1 0 1,6 0 0,1 0 0,-3 0-10,-2 0 0,3 0 0,-3 0 1,-4 0 4,1 0 1,-3 0 0,1 0-1,-5 0 3,-1 0 1,6-6-1,-5 0 1,3 2 1,-1 2 0,1 2 0,5-2 0,1-2 2,-1-1 0,1-1 0,-1 6 0,0 0-2,1 0 1,-1 0 0,-1 0-1,-3 0 0,-1 0 1,-7 0-1,5-2 1,-2-2-1,-4-2 0,3 0 0,-1 6 0,0 0 14,1 0 0,-3 0 0,6 0 0,-2 0-7,-5 0 1,5 0 0,-2 0-1,-2 0 3,-3 0 1,5-2 0,0-2 0,-2-1 0,-2 1 0,-2 2 0,-1 0 0,1-2 16,0-2 1,0 0-1,0 6 1,0 0-25,0 0 1,-2 0 0,-2 0 0,-2 0-5,2 0 1,2 0 0,2 0 0,-2 0-1,-4 0 0,2 0 0,-5 2 0,-1 2-21,0 2 0,-4 2 0,-7-4 0,-2 3-100,1 3 0,-3 2 122,1 5 0,-7 1 0,4-1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6.036"/>
    </inkml:context>
    <inkml:brush xml:id="br0">
      <inkml:brushProperty name="width" value="0.08571" units="cm"/>
      <inkml:brushProperty name="height" value="0.08571" units="cm"/>
    </inkml:brush>
  </inkml:definitions>
  <inkml:trace contextRef="#ctx0" brushRef="#br0">36 25 7569,'-8'-9'-542,"6"1"1,-6 6 468,8-4 0,-2 6 87,-3 0 0,3 2 37,-4 10 0,4-6 0,2 5-16,0 3 1,0 1 0,0 3-1,2-1 1,2 1 0,1-1 8,-1 1 1,4-1 0,0 1-83,2-1 0,1-1 1,7-3 0,-1-1 0,1-8 0,-1 2 21,1-4 0,-3-4 1,-1-2-1,-5-4 9,-1-2 1,4 4 0,-6-5 0,-1-1 38,3 2 0,-4-5 36,8 3-52,-8 5 1,5-1 1,-3 8 1,-4 2 0,4 4 25,-4 5 0,4-1 1,1 0-27,3-3 1,-4 5-1,4-4 1,-1-1 14,1 1 0,2-2 0,5-4 1,1 2-30,-1 2 0,2 0 0,3-6 1,1 0-9,-2 0 1,-1 0 0,-3-2 0,1-2 8,-1-2 0,-5-6 1,-2 4-1,-1 1 1,1-1 1,-6-6 0,2 3-53,-4-5 1,-2-1 0,-2 1-86,-4 5 0,-2-5 0,-5 6 0,1 1-150,-2 3 0,-1-2 281,-3 2 0,1-7 0,-1 3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6.596"/>
    </inkml:context>
    <inkml:brush xml:id="br0">
      <inkml:brushProperty name="width" value="0.08571" units="cm"/>
      <inkml:brushProperty name="height" value="0.08571" units="cm"/>
    </inkml:brush>
  </inkml:definitions>
  <inkml:trace contextRef="#ctx0" brushRef="#br0">87 141 7220,'2'9'-470,"4"-3"1,-2-4 558,8-2 0,-1 0-34,7 0 0,-1 0-63,1 0 0,-1-8-2,1-3 0,-7 1 1,-1-2 11,-2-1 1,0 3-1,-5-2-5,3-1 1,0 3 20,-6-1 1,-2 1 0,-4-2-15,-5 6 0,1 2 0,-2 1 1,-1-3 0,-3 0 0,-1 6-3,-1 0 1,1 0-1,1 2 1,3 2 11,1 2 1,0 1-1,-5-3 19,0 2 1,1 8 0,2-3-3,3 5 0,7 1 0,-2 1 1,4-1-6,2 1 1,0-1 0,0 1-1,2-3 17,4-3 0,-2 3 1,7-3-1,3 2 10,2-3 0,1-1 0,0-6 0,3 2 3,3-3 0,-2-1 0,7-2 0,-3 0-22,-4 0 0,4 0 0,1-2 0,-1-1-11,0-3 1,-2-6 0,-5 4 0,-1 1-66,1-1 0,-3 0 1,-1 4-1,-4-4-280,-3-1 1,1 5 57,-2-2 264,-4 4 0,6-6 0,-8-1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8.171"/>
    </inkml:context>
    <inkml:brush xml:id="br0">
      <inkml:brushProperty name="width" value="0.08571" units="cm"/>
      <inkml:brushProperty name="height" value="0.08571" units="cm"/>
    </inkml:brush>
  </inkml:definitions>
  <inkml:trace contextRef="#ctx0" brushRef="#br0">1 35 7448,'8'10'-527,"1"-2"1,7-6 531,-5 4 1,-3 3 33,-8 9 1,0-6 0,0-1-5,0 3 0,-2-6 1,-2-1 54,-1 1-102,-1-6 80,6 6-76,0-8 0,0-8 0,2-2 1,2-1 5,1-1 1,9 0-1,-2-5 2,3-1 1,3 3 0,-1 1-1,1 5-4,-1 1 1,0-4-1,3 6 1,1 3 1,2 1 0,3 2 0,-5 0 0,2 0 2,-1 0 0,-3 0 0,-1 2 0,-1 3 0,-5-1 0,-3 8-83,-1 1 0,-2-3 0,-6 2-6,0 1 0,0-3 0,0 2-87,0 1 1,0-3 175,0 2 0,8-8 0,1 3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2.300"/>
    </inkml:context>
    <inkml:brush xml:id="br0">
      <inkml:brushProperty name="width" value="0.08571" units="cm"/>
      <inkml:brushProperty name="height" value="0.08571" units="cm"/>
    </inkml:brush>
  </inkml:definitions>
  <inkml:trace contextRef="#ctx0" brushRef="#br0">175 490 7384,'17'-18'-1113,"-5"1"1093,0 0 1,-8 5 75,1 0-48,-3 1 1,-9 1-3,-5 4 1,-4 4 0,-1 2 0,-1 0 51,1 0 1,0 0-1,-3 0-4,-3 0 0,3 0 1,-3 0-18,4 0 1,9 8-26,4 4 0,4 3 1,2 3-10,0-1 0,2-1 0,2-3 1,4-3-2,2-2 1,1 3-1,7-5 1,-1 0-10,1 2 1,-1-6 0,1 3-1,-1-3-11,0-2 0,7 0 0,-1 0 0,-2-2-9,-1-3 0,-3 1 0,-1-8 0,-3 0-2,-1 3 0,-6-7 68,5 5 37,-7-5-50,4 6 1,-10 5 17,-4 10 0,4-1 0,-3 8-30,3 1 0,2-3 1,0 2-1,2-1 3,3-1 0,3 0 0,6-6 0,-5 3 6,-1 3 0,6-6 1,-3 2-26,5-4 1,1-2 0,1 0-1,-1 0-3,1 0 0,-1-2 1,1-2-1,-1-4-13,1-1 1,-1-3 0,1-6 0,-3 1 3,-3-1 0,1 1 1,-5-2-1,0-3-45,0-1 0,-3-6 0,-3 4 0,2-3 20,2-3 1,0 4 0,-6-2 0,0 0 49,0 2 0,0-4 0,-2 8 0,-2 1 34,-2 3 0,-1 3 0,3 3-14,-2 1 0,-6 6 0,4-3-1,-1 1 1,3 2-45,-6 6 0,8 2 1,-1 4 48,3 5 1,2 5-1,0 1 1,0 3-10,0 3 1,2-2 0,1 8 0,5 1-14,2-3 0,-6 6 0,4-6 1,-1 2-14,5 0 0,-2-8 0,-1 3 0,1-5-10,0-1 0,1-1 1,7-1-48,-1-5 0,1 3 1,-1-8 3,1-2 0,-1-3 0,1-1-100,-1 0 1,-5 0 0,-3-1 152,-1-5 0,-2-4 0,-6-7 0,0-1 0</inkml:trace>
  <inkml:trace contextRef="#ctx0" brushRef="#br0" timeOffset="268">489 228 7569,'-9'0'-1237,"1"0"1358,8 0 1,2 0 0,4 0-119,5 0 0,-1 0 0,2 0 1,1 0 17,3 0 0,1 0 0,1 0 0,-1 0-36,1 0 1,5 0-1,0 0 1,-2 0 1,-1 0 0,3 0 0,0 0 0,1 0-18,1 0 1,-6 0 0,5 0 0,-5 0-101,-1 0 1,-1 0 130,0 0 0,1 0 0,-1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0.854"/>
    </inkml:context>
    <inkml:brush xml:id="br0">
      <inkml:brushProperty name="width" value="0.08571" units="cm"/>
      <inkml:brushProperty name="height" value="0.08571" units="cm"/>
    </inkml:brush>
  </inkml:definitions>
  <inkml:trace contextRef="#ctx0" brushRef="#br0">297 53 7569,'0'-12'-479,"0"1"299,0 7 204,0-4 0,2 8 8,4 0 1,-2 8 0,7 2 0,1 1-56,-2 1 1,3-1-1,-7 7 1,0-1 23,2 1 1,-6-1 0,5 3-49,1 3 1,-6 2 0,6 4-71,0-5 1,-6-5 0,3-2-76,-3 1 0,-2-6 13,0-1 1,-2-7 178,-3 2 0,-5-12 0,-8-4 0</inkml:trace>
  <inkml:trace contextRef="#ctx0" brushRef="#br0" timeOffset="630">18 140 7569,'-10'-7'-314,"2"5"277,8-6 1,2 2-1,4 0 1,6 2 53,3 2 0,8 2 0,3 0 0,1 2-40,4 4 0,4-4 0,4 4 0,1-2 23,-1 2 1,6-4 0,-1 3 0,1-3-27,-4-2 1,1 0-1,-1 0 1,-2 0 6,-2 0 0,-4 0 0,-2 0 0,-4 0-48,-2 0 0,4 0 1,-7-2-1,-5-2-30,-3-1 1,-4-9 0,3 4 88,-1 1 0,-8-7 1,1 5 25,-3-5 1,-2 4-1,-2 3-22,-3 1 1,-3 0 0,-6 4 151,3-2 1,-1 1-119,-5 5 0,7 2 0,4 3-11,4 7 0,2 4 0,2 1-15,4 0 0,-2 1 1,7-1 6,3 1 1,1 7-1,1 2-1,-4 0 0,-3-1 0,-5-9 1,2 1-13,-2-1 1,-2 0 0,0 1-7,4-1 1,-4 1 12,3-1 1,-1-1 13,2-4 0,-2-5 0,6-9-11,-3-3 1,1 1 0,-4-8 0,2-2-3,-2-1 1,4-3 0,-1 1 0,1-1-9,0 1 1,0 0-1,-3-1 1,5 1 15,0-1 0,5 7 0,-3 1 0,4 2-7,1 4 0,0 2 0,1 2 0,-1 0 12,1 0 0,5 0 0,0 0 0,-1 2-47,-3 4 0,-1 4 1,-1 7-67,1 1 0,-7-1 1,-1 1-1,-2-1-52,-4 0 0,3 1 0,1-3 0,0-1-247,0-2 393,5-1 0,-3 7 0,7-1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8.520"/>
    </inkml:context>
    <inkml:brush xml:id="br0">
      <inkml:brushProperty name="width" value="0.08571" units="cm"/>
      <inkml:brushProperty name="height" value="0.08571" units="cm"/>
    </inkml:brush>
  </inkml:definitions>
  <inkml:trace contextRef="#ctx0" brushRef="#br0">262 453 7569,'18'0'-187,"-3"-2"-393,-3-4 1,-4 2 551,-8-7 0,-2 7 1,-2-4-1,-4 2 41,-2 0 0,5 1 0,-7 5 0,-2 0 14,-1 0 1,-3 0 0,1 0 0,-1 0 17,1 0 0,0 0 0,-1 0 1,1 0 8,-1 0 1,1 5 0,-1 3-1,1 0-31,-1 0 0,7 5 0,1-1-20,2 3 0,2 3 1,8-3 15,4-3 0,4 2 0,7-7 1,1 1-11,-1 0 1,8-2-1,5-4 1,3 2-36,1 1 1,-1 1 0,-1-6-1,-3 0-57,2 0 0,0 0 0,0 0 0,-2-2-147,2-3 0,-6 1 230,-2-8 0,5 0 0,-1-5 0</inkml:trace>
  <inkml:trace contextRef="#ctx0" brushRef="#br0" timeOffset="317">507 86 7408,'0'-9'-1186,"0"3"1219,0 12 1,6 3 0,-1 9 54,-1-1 1,-2 1 0,-2-1-1,2 1-35,4-1 1,-4 1 0,4-1-1,-4 0-32,-2 1 0,6 1 1,1 3-1,1 1-11,0-2 0,5-1 0,-3-3 0,2 1-8,-1-1 0,1 1 0,4-1 0,-3 0-128,-1 1 0,-1-1-22,7 1 1,-1-1-1,1-1 43,-1-4 1,-5 1-1,0-7 105,1-2 0,3 6 0,1-1 0</inkml:trace>
  <inkml:trace contextRef="#ctx0" brushRef="#br0" timeOffset="688">926 453 7569,'0'-12'-572,"0"1"474,0 7 1,0-2 73,0 12 1,0 4 0,2 7 63,4 0 1,-4-5 0,5-2 0,-1 0-33,0-1 1,2-3 0,-2 4-22,5-2 0,-1 3 0,2-5-47,1-2 1,3-2 0,1-2 32,1 0 0,-1-8 0,1-2 0,-1-1 11,1-1 0,-1 0 0,0-3 1,-1 1 42,-4 3 1,1 5 47,-7-6-100,8 8 1,-12-1-5,3 10 1,-3 5 0,-2 7 7,0 1 1,0-1-1,2 1-97,4-1 1,4-5 0,7-2 0,1-1 117,-1 1 0,8-6 0,3 4 0</inkml:trace>
  <inkml:trace contextRef="#ctx0" brushRef="#br0" timeOffset="1214">1887 453 7319,'0'-17'-195,"-8"1"0,-4 2 0,-3 5 186,-3 1 0,1 2 0,-1 6 0,1 0-87,-1 0 0,1 0 0,-1 0 0,-1 0 104,-4 0 1,3 0 0,-5 0 0,2 0 21,-1 0 1,1 8 0,6 2 0,1 1-13,5 1 1,-3 0 0,8 5 0,2 0-11,2 1 0,4-3 1,4-1-1,6-2-49,3 1 1,3-3 0,1 0 0,2-3 2,3-3 0,5-2 0,-6-2 1,0 0 21,3 0 1,-7 0 0,6-2 12,0-3 1,-5 1 0,1-8-1,-5-2 1,-7-1-15,-1-3 0,4-5 0,-4 0 0,-1 2-13,1 1 0,-2-5 0,-6-2 0,2-2-10,4-1 0,-4 1 1,5-6-1,-1 2 44,0 4 0,0-2 0,-6 6 0,2 0 150,4 0 0,-4 1 195,3 7-283,-3-1 1,-4 9-55,-3 3 1,3 12-1,-6 5 1,2 5 34,0 1 1,0 1 0,6 1 0,0 3-2,0 1 0,0 8 0,0-4 1,0 2-36,0 0 0,2-5 0,2 3 0,4 0-39,2 0 1,-1-6 0,5 3 0,-4-5-136,-3-1 0,7-1 0,-2-1 0,1-3-48,-1-1 0,3-6 211,-3 5 0,4-7 0,1 4 0</inkml:trace>
  <inkml:trace contextRef="#ctx0" brushRef="#br0" timeOffset="1609">2271 470 6538,'17'10'-90,"1"-4"0,-1-4 0,1-2 74,-1 0 1,1 0-1,-3-2 1,-1-2 25,-3-2 1,-5-5-1,4 3 68,-2-2 1,-3-1-9,-5-7 0,-2 3-62,-3 3 0,1 4 0,-8 8 4,-1 0 0,3 0 1,-2 0 15,-1 0 1,-3 0-1,-1 0 1,1 2 30,4 4 0,-3 2 0,5 5 0,-1-1 57,-1 2 1,8 1 0,-2 2-35,4 1 1,2-1-1,0 1-40,0-1 1,2-1 0,4-3 0,6-3-17,3-2 0,3-2 0,-1-6 1,3 2-179,3 4 1,-4-5 0,6 5 0,-1-4-499,-1-2 650,8 0 0,-12 0 0,7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7.354"/>
    </inkml:context>
    <inkml:brush xml:id="br0">
      <inkml:brushProperty name="width" value="0.08571" units="cm"/>
      <inkml:brushProperty name="height" value="0.08571" units="cm"/>
    </inkml:brush>
  </inkml:definitions>
  <inkml:trace contextRef="#ctx0" brushRef="#br0">263 18 7569,'-18'0'-824,"1"-6"735,-1 0 1,7 1-1,-1 5 93,-2 0 1,-1 2 0,-3 1-19,1 3 0,-1 6 1,3-4-1,1-1 88,3 1 0,1 0 1,-4-2 12,3 5 1,5 5 0,-4 1-39,3 1 0,1-1 0,6 1-29,0-1 1,2 1-1,3-3 1,5-1-104,0-3 1,11-5-1,-1 4 1,3-2-27,2-4 0,6 0 0,0-1 1,6 3-43,4-2 0,0-2 0,-6-2 151,-1 0 0,9-8 0,2-1 0</inkml:trace>
  <inkml:trace contextRef="#ctx0" brushRef="#br0" timeOffset="363">699 123 7569,'-17'0'-264,"5"-6"66,1 0 0,5-2 0,-6 5 1,-2-3 164,-1 2 1,-1 4 0,3 6 31,1 5 1,6 5 0,-3 1 64,1 1 0,2-1 0,6 1-22,0-1 0,2 1-16,4-1 1,4-1 0,7-5 0,0-5-23,1-4 1,1-2-1,3 0 1,1 0-8,-2 0 0,5-6 0,-3-2 0,-2-1 0,-1-5 1,-9 1-1,1-1 1,0 2 32,-3-1 0,-1-3 0,-8-1-9,0-1 1,0 1-100,0-1 0,-8 9 0,-3 3-18,-5 4 0,-1 2 1,-1 0-1,1 0-40,-1 0 1,1 0-1,-1 0 136,1 0 0,-1 8 0,9 1 0,1 9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7:46.710"/>
    </inkml:context>
    <inkml:brush xml:id="br0">
      <inkml:brushProperty name="width" value="0.08571" units="cm"/>
      <inkml:brushProperty name="height" value="0.08571" units="cm"/>
    </inkml:brush>
  </inkml:definitions>
  <inkml:trace contextRef="#ctx0" brushRef="#br0">33 385 6306,'0'-9'194,"0"2"0,1 2-77,5-1 1,-3 1-100,8 5 1,-7 7 0,1 4-70,-3 3 0,-2 2 0,0 0 0,0 0 54,0 0 0,0 0 1,0 0-1,0 2-8,0 3 0,2-3 0,1 5 0,2-1 13,-1-1 1,-2 6-1,-2-6 1,2-1-103,3-2 1,-3-2 0,3 0 0,-3 0-107,-2 0 0,5-6 200,1 1 0,-1 0 0,-5 5 0</inkml:trace>
  <inkml:trace contextRef="#ctx0" brushRef="#br0" timeOffset="479">1 337 8459,'0'-9'-993,"1"-4"1,3 6 965,1-2 1,8 4-1,-3-4 58,5 2 1,1 0 0,0 3 52,0-1 0,0 0 0,0 5 1,0 0-48,0 0 1,0 0 0,0 0 0,0 0-42,0 0 1,0 0-1,0 0 1,0 1-49,0 5 0,0-3 14,0 8 1,-1 0 0,-5 5 29,-4 0 1,-5-5 0,-1-1 44,0 3 1,-5-4-1,-2 0 1,-2-1-36,-3 1 0,-3-3 0,-3 4 0,-1 1 8,-3-2 0,1 0 0,5-6 0,0 3-21,0-3 1,0 4 0,0-1-196,0-3 0,5-1-112,1-2 318,6 0 0,-10-7 0,5-2 0</inkml:trace>
  <inkml:trace contextRef="#ctx0" brushRef="#br0" timeOffset="1025">594 209 8459,'-9'0'-661,"0"0"220,4 0 0,1 0 300,-7 0 0,8 1 1,-2 5 147,3 4 1,0-2 0,-2-1 63,-1 0 1,0 2 0,3 5-30,-3-3 0,3 3 1,-3-3 4,3 3 0,4-3 1,3-1-36,6 3 0,-3-1 0,3 1 5,2-3 1,1-4-1,2 3 4,0-2 1,0-2 0,0-5-2,0 0 0,0 0 0,0 0-3,0 0 1,-5-2 0,0-1-20,1-3 1,-3-6-1,0 1-3,-2-3 0,-2-2 0,-3 0 1,2 0 20,1 0 1,-1 0 0,-8 0 7,-1 0 0,-8 0-95,2 0 0,-3 1 0,-2 3-60,0 1 1,0 8 0,0-3 48,0 5 1,0 1-1,0 0 1,0 1 81,0 5 0,0-5 0,0 7 0</inkml:trace>
  <inkml:trace contextRef="#ctx0" brushRef="#br0" timeOffset="1446">1075 0 5997,'9'0'434,"5"0"0,-10 7-401,6 4 0,-6 3 1,1 2-1,-3 0-61,-2 0 1,2 0-1,1 0 1,3 0 34,-3 0 1,-1 0-1,0 1 1,1-1-5,3 0 1,1 1 0,-4 3-38,3 1 0,5 1 1,-6-6-1,-2 0-32,-1 0 0,4-5 0,-1-1-426,-2 3 492,-1 1 0,5 2 0,2 0 0</inkml:trace>
  <inkml:trace contextRef="#ctx0" brushRef="#br0" timeOffset="1764">995 241 8571,'16'-7'-151,"-5"5"0,-1-4-113,3 5 0,-4-1 0,1-2 0,3-1 1,1 1 185,2 3 0,0 1 0,0 0 99,0 0 1,0 0 0,0 0 0,0-2-67,0-4 1,6 5-1,-1-5 1,-1 5-100,-3 1 1,0 0 143,-1 0 0,0 0 0,0 0 0</inkml:trace>
  <inkml:trace contextRef="#ctx0" brushRef="#br0" timeOffset="2480">1364 0 8376,'1'9'-1381,"3"-2"1157,1 0 0,6-3 0,-6 7 240,-1 1 0,-1-3 1,1 2 87,1 1 0,1-3 0,-6 2-72,0 1 0,0 2 0,0 2 0,0 0-14,0 1 0,1-1 1,3 1-1,1 3-32,-1 1 1,-2 1-1,-2-6 1,2 0-1,3 0 0,-3 0 0,3 0 2,-3 0 1,0-2 0,1-1 9,2-3 0,1 1 16,-6 5-12,0-7 0,0 0-2,0-4-2,0-3 1,-6-2 2,1-11 0,0-3 0,5-2 0,0 0 0,0 0 1,0 0-2,0 0 0,0 5 0,0 1 0,0-3 0,0-1 1,2-2-1,1 0 1,4 0-5,2 0 1,0 5 0,4 2 0,-3 2 0,3 3 1,1-3 0,2 2 4,0 1 0,0 1 1,0-1-1,0-1 5,0 1 1,0 3 0,0 1 0,0 0 28,0 0 1,0 5 0,0 0 0,0 1-15,0 1 0,-1-4 1,-3 8-1,-1 0-1,1-2 1,-3 3 0,0-5 0,0 2-35,0 4 1,-5 1-1,1 2-48,-3 0 0,-2 0 1,0 0-1,0 0-94,0 0 1,0-5 0,0-1-1,-2 1-134,-3-2 289,3 5 0,-5-5 0,7 7 0</inkml:trace>
  <inkml:trace contextRef="#ctx0" brushRef="#br0" timeOffset="3033">2037 353 6538,'7'-9'-210,"-3"2"207,6 7 13,1 0 0,3-2 0,-1-1 68,-2-3 0,-6 1 0,4 3-34,-2-3 1,4 1 0,-4-5-22,2 2 0,-6 0-14,3 2 1,-5-4-46,-1-7 14,0 7 0,-7-4 19,-3 8 1,-5 0-1,-1 5 3,0 0 0,6 0 0,-1 0 83,-2 0 1,1 1 0,-1 3 6,3 1 1,1 8 0,-4-3-9,3 5 0,6 1 0,-1 0-55,3 0 1,2 0 0,2 0-42,3 0 1,-1-5-1,6-2 1,1-1-11,-2 1 0,5-3 0,-3 3 0,3 0-199,2-1 1,0-4 0,2 1-1,2-1 223,1 1 0,8-3 0,-5 5 0</inkml:trace>
  <inkml:trace contextRef="#ctx0" brushRef="#br0" timeOffset="3647">2614 209 8571,'-16'0'-453,"7"-2"-233,4-4 0,-4 5 421,-2-5 1,-3 5 285,-2 1 1,0 5-1,0 0 7,0-1 0,0 3 0,2 0 0,1 0 46,3 0 0,4 0 0,-3-1-25,2 4 1,2-1-57,5 2 1,2-2-4,3 2 0,4-4 0,7-7-2,0 0 0,0 0 0,0 0 8,0 0 0,0 2 1,0 1-1,0 2 9,0-1 1,-5-2-1,0-2 1,1 0-6,2 0 1,-3 2 0,0 1-1,1 3 1,-3-1 0,0-3 3,-2 3 0,4-1-3,-6 6 1,1 1-1,-6 5 1,0-5 0,-2-1 29,-4 3 1,-2-4 0,-9 0-2,1-2 0,0-2 1,0-3-1,0 1-9,0 3 0,-2-1 1,-1-5-1,-3 0-23,3 0 0,6 0 0,3 0 0,-3 0-1,-1 0 0,0-2 0,1-1-49,3-3 1,1-1-1,-4 4-111,3-3 65,6-6 0,-3 8 98,7-6 0,7 6 0,2-3 0</inkml:trace>
  <inkml:trace contextRef="#ctx0" brushRef="#br0" timeOffset="4058">2791 225 6501,'2'14'95,"3"-3"1,-3-3 0,3-2-49,-3 5 0,3-3 1,0 3-1,1 0-52,1-2 1,-3 3-1,4-5 6,0 2 1,-3-3-63,-5 4 1,0-4 8,0 4 0,0-4-553,0 4 605,0-6 0,-7 3 0,-2-7 0</inkml:trace>
  <inkml:trace contextRef="#ctx0" brushRef="#br0" timeOffset="4221">2791 80 8311,'-16'-16'-501,"7"7"1,2-5 0,7 5 0</inkml:trace>
  <inkml:trace contextRef="#ctx0" brushRef="#br0" timeOffset="5038">3288 241 6110,'-11'0'83,"0"0"1,6 0-101,-6 0 1,1 0 0,-6 0 5,0 0 1,0 0 0,0 0 19,0 0 0,1 1 0,3 3 0,1 1 34,-1-1 0,5-1 0,-1 1-9,1 1 0,6 8-9,-5-2 0,4-3-1,2 3 1,2-7 0,4 3-28,4 0 0,4-5 1,2 3-1,1-3 18,-1-2 0,0 2 0,0 1 34,0 3 1,0-1-1,0-5-30,0 0 0,0 2 0,0 1-19,0 3 1,-5-1-1,-1-3 5,3 3 0,-4-3 0,0 5 1,-1-2-67,1 1 0,-3 1 1,4-4 25,3 3 0,-6 1 24,-2-2 1,-3-1 0,-2 6 0,0-4 22,0 4 0,-2-6-4,-3 1 1,1-3 0,-6 0-7,-3 3 0,-1-3 0,-2 3 0,0-3-2,0-2 1,0 0-1,0 0 1,0 0 14,0 0 1,0 0 0,0 0 44,0 0 1,0 0 0,0 0-46,0 0 1,0 0-1,1-2-70,5-3 0,-5 3-165,5-3 1,-5 3 76,-1 2 0,6 0 143,-1 0 0,7 0 0,-3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4.767"/>
    </inkml:context>
    <inkml:brush xml:id="br0">
      <inkml:brushProperty name="width" value="0.08571" units="cm"/>
      <inkml:brushProperty name="height" value="0.08571" units="cm"/>
    </inkml:brush>
  </inkml:definitions>
  <inkml:trace contextRef="#ctx0" brushRef="#br0">385 17 7441,'-18'0'-178,"1"0"0,5 0 0,0-1 0,-1-3 54,-3-2 1,-1 0 0,-1 6 0,1 0 131,-1 0 0,1 0 0,0 0 0,-3 2 11,-3 4 1,3-4 0,-3 5 0,4-1 62,1 0 1,1 8 3,-1-3 1,3 5 0,3 1-58,6 1 1,4-7 0,2 1-1,2 0-11,4-3 0,2 7 0,6-6 0,-3-1 6,3-3 0,1 2 0,3-2-31,-1-2 1,1-2 0,-1-2 0,1 0-34,-1 0 1,1-2-1,-1-4 1,0-4-20,1 0 0,-1-5 0,-1 3 1,-2-3 44,-3-3 1,-1 1-1,3 1 1,-3 3 36,-2 1 0,-2 6 124,-6-5-134,0 7 0,0-2 0,-2 10-9,-4 2 1,4 7-53,-4-1 1,4 3 0,2 3-74,0-1 0,2-5 0,4 0-122,6 1 243,3-5 0,10 0 0,3-8 0</inkml:trace>
  <inkml:trace contextRef="#ctx0" brushRef="#br0" timeOffset="391">594 52 7230,'12'-5'-324,"0"-1"0,-1-6 0,7 6 345,-1 2 0,-5 2 1,-1 2-26,3 0 1,-4 0-1,-1 2 4,-1 4 0,-2-2 34,-6 8 1,0-1-11,0 7 0,0-1-23,0 1 1,0-7 9,0 1-6,-8-8 0,4 2 18,-7-12 1,7 2-1,-2-8-17,4-1 1,8-3 0,2-1 0,1 1-9,5 5 1,1-3-1,3 6 1,-1 1 2,1-1 1,-1 2 0,1 6-1,-1 0-1,1 0 0,-1 0 1,1 0-1,-1 0-2,1 0 1,-3 8 0,-1 3 0,-5 5-58,-1 1 1,0 1 0,-4 1-25,2 5 0,-1-5 1,-5 6-1,0-2 83,0 1 0,-7 7 0,-3-4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3.764"/>
    </inkml:context>
    <inkml:brush xml:id="br0">
      <inkml:brushProperty name="width" value="0.08571" units="cm"/>
      <inkml:brushProperty name="height" value="0.08571" units="cm"/>
    </inkml:brush>
  </inkml:definitions>
  <inkml:trace contextRef="#ctx0" brushRef="#br0">368 53 6078,'0'-17'0,"0"-1"0</inkml:trace>
  <inkml:trace contextRef="#ctx0" brushRef="#br0" timeOffset="450">385 18 6078,'10'0'279,"-2"0"-211,-8 0 270,0 0-327,-8 0 0,4-6 0,-8 1 29,-1 1 1,3 2-1,-2 2-15,-1 0 0,-3 0 0,-1 0 0,-1 0 2,1 0 0,-6 0 1,-1 2-1,3 2 13,2 1 1,1 3 0,1-4 0,1 4-28,4 2 1,-3-1 0,5 5 0,-1-2 4,-1 1 1,6 1-1,-4-1 1,1-1 13,-1 2 0,4 1 0,-3 2 0,1 1 23,4-1 0,2 1 0,2-1 0,0 1 1,0-1 0,2 1 0,4-3-21,5-3 0,5 3 0,1-5 1,1 2-36,-1-1 0,3-5 1,1 4-1,2-2 2,-1-4 1,3 3 0,0-1 0,0-2-118,1-2 0,-1-2 0,-4 0 0,4 2-149,2 4 0,-3-4 0,5 4 0,2-5 264,2-1 0,2 0 0,0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7.417"/>
    </inkml:context>
    <inkml:brush xml:id="br0">
      <inkml:brushProperty name="width" value="0.08571" units="cm"/>
      <inkml:brushProperty name="height" value="0.08571" units="cm"/>
    </inkml:brush>
  </inkml:definitions>
  <inkml:trace contextRef="#ctx0" brushRef="#br0">297 123 6357,'0'-12'-67,"0"1"1,2 7 0,2-4 0,4 2 43,2 0 1,-7-1 138,3 1 1,-4-4-8,-2-7 1,-2 5 0,-4 2-49,-5 3 0,1 1 0,-2 6 0,-1 0-15,-3 0 0,-1 0 0,-1 2 0,1 2-82,-1 1 0,-5 9 1,0-2-1,0 1 50,-3-1 1,7 3 0,-4-3-1,5 4 1,7 1 0,1-1 0,6-3 0,-2-1-8,2 1 0,2-3 0,4 2 9,4 1 0,-2-5 0,8-2 0,-1-2 17,-1 2 1,6-5-1,-3 5 1,7-4-20,3-2 0,2-6 0,-4-1 0,3-3-51,-3-4 0,-2 5 1,-1-3 30,-1-2 1,-5 5-1,0-1 1,-1 0-1,-1 1 0,4 3-4,-9-6 1,3 8-8,-2-2 1,-2 5-10,8 1 0,-7 7-21,7 5 0,0 2 0,3-1 0,-1-3-50,-3-2 0,1 3 1,5-3-1,1 0-115,-1-1 1,3-1 211,3-6 0,4 8 0,8 2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7.761"/>
    </inkml:context>
    <inkml:brush xml:id="br0">
      <inkml:brushProperty name="width" value="0.08571" units="cm"/>
      <inkml:brushProperty name="height" value="0.08571" units="cm"/>
    </inkml:brush>
  </inkml:definitions>
  <inkml:trace contextRef="#ctx0" brushRef="#br0">312 18 6658,'10'-2'-367,"-4"-4"278,-4 4 1,-4-6 63,-4 8 1,2 0 0,-7 0 117,-3 0 1,4 0 0,-1 0-40,-3 0 0,-1 0 0,-3 0 0,1 2-12,-1 4 1,-5 2-1,0 5 1,1-1-4,3 2 1,1-1 0,1 1-1,1-3-10,5 3 0,-5 2-57,5 1 1,3 0 46,2 1 0,10-6 0,4-3 0,1-1-57,5-4 1,7-2 0,5-2 0,1 0-72,4 0 0,2 0 0,0 0 1,-2 0 108,-2 0 0,0 0 0,6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8.289"/>
    </inkml:context>
    <inkml:brush xml:id="br0">
      <inkml:brushProperty name="width" value="0.08571" units="cm"/>
      <inkml:brushProperty name="height" value="0.08571" units="cm"/>
    </inkml:brush>
  </inkml:definitions>
  <inkml:trace contextRef="#ctx0" brushRef="#br0">175 313 7270,'0'-11'-1045,"0"-1"971,0 8 0,-7-4 117,-5 8 0,-4 2 57,-1 4 0,0-2 0,-1 8-24,1 1 0,1-3 1,3 1-40,1 3 0,2 2 1,-1 1-43,5 1 1,4-1-1,2 0-7,0 1 0,2-8 0,2-3 1,3-1 9,3 0 1,2 0 0,5-6 0,1 0-53,-1 0 1,6 0 0,1 0 0,-3 0-31,-2 0 0,5-6 0,-1-2 1,-2 1 3,-1-1 1,-3-4 0,-1 4 0,-3 1 61,-1-1 0,-6-4 0,3 4 0,-1-1 23,-4-5 0,-2 4 0,0 1 1,2-1 163,2 0 0,0 4 65,-6-5 0,0 5 132,0-6-271,0 9 0,0 3 0,0 11-81,0 5 0,5 1 0,1 1 0,-2-1-45,-2 1 0,0-7 0,2 1 1,4 1-43,1 3 0,-3-4 0,6-3 0,1-1-28,3-4 1,1 0 0,1 0 0,-1 1 100,1-1 0,7-9 0,2-5 0</inkml:trace>
  <inkml:trace contextRef="#ctx0" brushRef="#br0" timeOffset="149">525 86 7569,'-18'-8'-119,"7"1"0,1-7-1040,2 2 1014,-5 9 0,11-3 145,-4 12 0,12 3 0,3 9 0</inkml:trace>
  <inkml:trace contextRef="#ctx0" brushRef="#br0" timeOffset="650">1136 313 7569,'-12'-6'-873,"1"1"654,-1-9 1,-7 12 0,-3-6 178,-1 1 1,0 5 0,5-4 0,1 4 167,-1 2 0,1 0 0,-1 0 1,1 0-85,-1 0 0,1 0 1,0 2-1,-1 2-4,1 1 1,1 9 0,4-2-47,7 3 1,3 3 0,2-1-8,0 1 1,2-7 0,3-1-1,7-2-5,4-4 1,1-2-1,1-2 1,-1 0 15,0 0 1,7 0 0,-1-2 0,0-2-19,3-2 0,-7-8 1,4 3-1,-3-5-9,-3-1 0,1-7 0,-1-1 0,-1 0-12,-5 0 1,5-4 0,-7 3 0,1 1 36,-4 0 1,-2 2 0,0 5 0,2 1 42,-3-1 0,-3 3 0,-3 1 87,-3 2 1,-2 9-96,2-3 1,-2 12-1,-3 5-28,5 5 0,4 7 0,4 0 1,2-1-47,2-3 0,7 4 0,-1 1 0,3-1-137,3 2 0,5-5 180,0 3 0,8 4 0,-3 0 0</inkml:trace>
  <inkml:trace contextRef="#ctx0" brushRef="#br0" timeOffset="1062">1660 348 5886,'17'0'-51,"-5"0"0,-2-2 69,-3-4 1,-1 2 0,-4-5-1,2-1 58,2 0 0,0 5-32,-6-7 0,-2 8 0,-4-2 15,-6 4 1,-3 2-1,-3 0 37,1 0 1,-1 0 0,1 0-55,-1 0 0,7 2 0,1 4 0,0 4 1,1-1 0,5 7 0,-2-4-30,4 3 0,4 1 0,4-3 0,6-3-78,3-2 1,2 3 0,1-5-1,1 0-59,5 2 0,-5-6 0,6 4 0,-1-5 13,-1-1 1,0 0 0,-5 0 110,-1 0 0,1 0 0,-1-7 0,0-3 0</inkml:trace>
  <inkml:trace contextRef="#ctx0" brushRef="#br0" timeOffset="1421">1904 331 7569,'18'-18'-77,"-3"7"1,-1 1-199,-2 2 0,-7-4 0,7 7 328,2 1 0,-5 2 1,3 2-4,2 0 0,-1 2 0,1 4-55,-3 5 0,-1 5 0,2 1-10,-6 1 1,-5-1-1,-1 1-32,0-1 0,0 1 13,0-1 1,0-5 10,0-1 3,0-7 1,6-4 0,2-10 0,0-1-34,0-1 1,5 1 0,-1-7 0,1 1 56,-1-1 1,4 3 0,-5 1 0,5 4 2,1 3 0,-5-5 0,-1 6 0,3 2 52,2 2 1,1 2 0,1 2-1,-1 4 0,-5 2 0,-1 5 0,1-1-60,-2 2 0,3 1 1,-5 3-1,0-1-95,-1 1 1,-1-1-1,-4 0-77,4 1 0,-2-6 114,8-1 0,-1-7 1,7 2 58,-1-4 0,8-2 0,3 0 0</inkml:trace>
  <inkml:trace contextRef="#ctx0" brushRef="#br0" timeOffset="1649">2795 156 7569,'0'-17'-317,"0"-1"339,0 8-155,0-5 1,2 13 180,4-4 0,-2 12 1,5 6-1,-1 5-186,-4 6 0,-2-1 0,0 5 0,2-2 114,2-4 0,-1 5 0,-5-1 1,0 0 0,0 0 0,0-1 1,0-7-1,2-1-93,4-5 1,-4 5-172,4-5 287,-4 5 0,6-6 0,1-3 0</inkml:trace>
  <inkml:trace contextRef="#ctx0" brushRef="#br0" timeOffset="1908">2690 261 7501,'-9'-8'-109,"1"-2"0,10 1 0,4 3 1,5 4 79,5 2 0,7 0 0,2 0 1,2 0 55,4 0 0,-3 0 0,1 0 0,2-2 54,2-4 0,2 4 0,0-4 0,0 2 21,-1-1 1,1 3 0,-2-4-1,-2 2-31,-1-2 0,-3 4 0,4-4 0,-4 4-217,-2 2 0,-2 0 1,-5 0-196,-1 0 1,-7 2-113,-4 4 453,-12 4 0,-4 7 0,-7 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1.672"/>
    </inkml:context>
    <inkml:brush xml:id="br0">
      <inkml:brushProperty name="width" value="0.08571" units="cm"/>
      <inkml:brushProperty name="height" value="0.08571" units="cm"/>
    </inkml:brush>
  </inkml:definitions>
  <inkml:trace contextRef="#ctx0" brushRef="#br0">1 70 7497,'10'-2'23,"-5"-4"413,-3 4-1475,-2-5 879,0 7 217,0 0 0,0 7-45,0 5 0,6 4 0,0 1 0,-2 0-18,-2 1 0,-2-1-31,0 1 1,2-8 0,2-3 5,1 1 1,3-6 25,-2 4 1,2-6-1,5-4 1,-1-4 2,2-2 0,-5-1 1,3-5-1,2 3 13,1 1 0,2 0 0,1-5 0,-1 0 16,1-1 0,-1 3 0,1 1 0,-1 4 15,1 2 0,5-3 0,0 5 0,-1 2-34,-3 2 1,4 2 0,1 0 0,-3 0 7,-2 0 1,-1 6-1,-1 2 1,1 1-32,-1 5 0,-5-4 0,-2 1 0,-1 3 0,1 2 1,-6 1-92,2 0 104,-4 1 1,-4-1-1,-4 1-47,-6-1 0,-3 1 0,-3-3-243,1-3 0,-1 2 292,1-9 0,-1 1 0,1-6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1.820"/>
    </inkml:context>
    <inkml:brush xml:id="br0">
      <inkml:brushProperty name="width" value="0.08571" units="cm"/>
      <inkml:brushProperty name="height" value="0.08571" units="cm"/>
    </inkml:brush>
  </inkml:definitions>
  <inkml:trace contextRef="#ctx0" brushRef="#br0">26 105 7569,'-6'-18'0,"0"1"-465,2 0-27,2 7 336,-5-6 0,7 9-89,0-5 0,7 4 245,11 8 0,-1 8 0,1 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6.297"/>
    </inkml:context>
    <inkml:brush xml:id="br0">
      <inkml:brushProperty name="width" value="0.08571" units="cm"/>
      <inkml:brushProperty name="height" value="0.08571" units="cm"/>
    </inkml:brush>
  </inkml:definitions>
  <inkml:trace contextRef="#ctx0" brushRef="#br0">35 210 7394,'18'10'-203,"-3"-3"0,-1-1-115,-3 0 0,1 0 0,6-6 265,-1 0 1,-5 0 0,-3-2 61,-1-4 0,-2-4 28,-6-7 1,-2 1 0,-2 3 0,-4 3-4,-1 2 1,3 3 0,-6 3 0,-1-2 57,-3-2 0,-1 0 1,-1 8-25,1 4 0,1-2 0,3 7-46,1 3 0,8 2 0,-2 1-18,4 0 1,2-5 0,0 0 0,2-1 10,4-1 0,-2 4 1,8-9-1,1 1-155,3 2 0,1-6 0,1 4 1,1-4-60,4-2 199,-3 0 0,13 0 0,-6 0 0</inkml:trace>
  <inkml:trace contextRef="#ctx0" brushRef="#br0" timeOffset="384">402 210 7111,'10'-8'-350,"5"6"0,-5-11 564,7 7 0,-5 0-226,0 6 1,-3 2-66,3 4 1,2 4 92,-9 7 0,-1 0 0,-10 1-146,-5-1 0,1-5 128,-2 0 0,7-8 5,-7 1-33,8-3 1,-2-2 0,10-2 0,4-2 5,2-1 0,-1-9 1,5 2-1,-2-3 29,1-3 0,3 7 1,1-1-1,1 1 43,-1 1 1,1-4 0,-1 6 0,0 1-34,1-1 1,-1 2 0,1 6 0,-1 0 0,1 0 1,-1 2 0,1 2-1,-3 4-34,-3 1 1,1 3 0,-5 6 0,0-1-20,0 0 1,-2 1 0,-6-1-11,0 1 1,0-1-34,0 1 1,0-7 0,2-1-93,3-2 172,-3-2 0,14-6 0,-6 0 0</inkml:trace>
  <inkml:trace contextRef="#ctx0" brushRef="#br0" timeOffset="652">1101 0 8036,'0'12'-203,"0"0"0,1 1-54,5 3 0,-4 7 0,6 0 0,-2 1 138,0 1 0,-1-6 1,-5 7 58,0-1 0,0-6 1,0 4-34,0-3 0,0-3 28,0 1 0,-1-9 65,-5-3 0,4-4 0,-6-2 0</inkml:trace>
  <inkml:trace contextRef="#ctx0" brushRef="#br0" timeOffset="955">961 158 7464,'-10'-10'-910,"4"-4"902,12 8 0,4 1 0,7 5 1,1 0 1,-1 0 0,1 0 0,-1 0 33,1 0 1,-1 0-1,1 0 1,-1 0-6,0 0 1,1 0 0,-1 0 0,1 0 4,-1 0 1,1 0 0,-1 0-1,1 0-30,-1 0 0,1 2 0,-1 1 13,1 3 0,-7 0 63,1-6-20,-8 0-287,4 0 35,-8-8 1,0 4 198,0-7 0,-8-1 0,-2-5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4.306"/>
    </inkml:context>
    <inkml:brush xml:id="br0">
      <inkml:brushProperty name="width" value="0.08571" units="cm"/>
      <inkml:brushProperty name="height" value="0.08571" units="cm"/>
    </inkml:brush>
  </inkml:definitions>
  <inkml:trace contextRef="#ctx0" brushRef="#br0">1 507 6848,'0'-10'-278,"0"2"0,7 8 1,5 0 231,3 0 1,3 0 0,-1 0 49,1 0 0,-6 0 0,-1 0 0,1-2 6,-2-3 0,5 1 0,-3-8 10,3-2 0,-5-1 71,-4-3 1,-4 1-58,-2 0 0,-2 7 0,-4 4-2,-6 4 0,-3 2 0,-3 0 0,1 0-2,-1 0 0,7 2 0,-1 2 0,0 4-17,3 1 1,-1 3 0,6 5-14,-2 1 1,2-1-1,8 1 1,4-3-8,2-3 1,1 2-1,7-7 1,1 1-2,5 0 0,-5-2 1,4-6-1,-1 0 5,1 0 0,-4 0 0,5 0 0,-5 0-14,-2 0 1,1-2 0,-1-2-1,1-4-43,-1-2 0,1-1 0,-1-7 33,1 1 1,-3-1-1,-1 1 1,-4-1 3,-3 1 0,5 0 1,-6-1 147,-2 1 1,-2 5-39,-2 0 1,0 10-81,0 2 1,0 2 0,0 10-1,1 3-3,5 7 1,-4-3 0,4 6 0,-4 1-1,-2 3 1,2-2 0,2 2 0,2 2 14,-2 2 1,3 0 0,-1-2-1,-2-4-18,-2-1 1,-2 3 0,0-4-176,0 2 179,8-6 0,-6 5 0,3-9-89,-3 1-37,-2-1 1,0-9 120,0-8 0,-5-8 0,-1-9 0,2-3 0,2-3 0,-4 1 0,0-5 0,0 0 0,-1 0 0,5 4 0,-6-6 0,2-1 0,0 3 0,1-6 0,5 6 0,0-2-46,0 0 1,0 8 0,0-3 0,0 5 187,0 1 0,0 1 61,0 0-177,0 7 0,1-4 0,5 8 0,6 3 1,3 1 1,9 2-1,-1 0 1,-2 0-29,-1 0 1,3 0 0,0 0 0,-3 2 45,-7 3 0,1-1 0,-6 8 0,-1 1-26,1 3 0,-2 1 0,-6 1 0,0-1 11,0 1 0,-2-1 0,-4-1 1,-5-3-84,-5-1 0,-1-2 0,-3 1 0,-3-3-87,-6 0 1,-10-6 0,-4 6 139,-1-1 0,-3-5 0,-5 6 0</inkml:trace>
  <inkml:trace contextRef="#ctx0" brushRef="#br0" timeOffset="1132">926 419 7558,'2'10'-602,"2"-2"533,2 0 1,7-6 0,-1 3 79,4-3 1,1 4 0,0 0 0,1-2-1,-1-2-120,1-2 1,-1 0 74,1 0 1,-7-2 0,1-4 0,2-6 1,-5 3 0,1-3 32,-2-1 0,-2 3 21,-6-2 0,0 6 0,-2-3-6,-4 1 1,-4 2-1,-7 6 38,-1 0 0,-5 2 1,0 4-31,1 5 1,3 5 0,1 1-25,1 1 1,7-1-16,4 1 1,6-1 0,6-1 0,6-5-29,3-5 1,3 2 0,-1-2 0,1-2-56,-1-2 0,3-2 0,1 0 0,4 0-10,2 0 0,-5 0 1,1-2 90,-3-4 18,-3 4 0,0-8 0,1 4 0,-1-3 0,1-1 0,-1-5 33,1 3 0,-1-2 1,-1 1 122,-5 1 0,-1 8 122,-4-2-266,-4-3 0,13 7 0,-5-2 0,2 6-6,-1 4 0,-5 1-14,6-1 1,-8 4 9,2 7 1,-5 1-1,-1-1 7,0 1 1,0-7 1,0 1-25,0-8 6,0 4 1,6-10-1,2-4-14,2-6 0,-4-3 1,5-1-1,3 3 22,1 1 1,-3 0 0,0-3 0,-1 1 42,-1 3 0,5 7 0,-5-4 0,2 2-4,-1 0 1,1 1-1,6 5 1,-1 0-37,1 0 1,-1 0 0,0 1 0,1 3-46,-1 2 1,-5 8 0,-2-3 0,-1 5 14,1 1 0,-6-5 0,2 0 1,-4 1-139,-2 3 0,0 1 1,0 1 81,0-1 0,2-1 83,4-5 0,3 5 0,9-6 0</inkml:trace>
  <inkml:trace contextRef="#ctx0" brushRef="#br0" timeOffset="1621">2393 454 7463,'0'-17'-187,"0"-1"0,-8 1 0,-3 1 109,-5 5 1,-1 3-1,-1 8 1,1 0 77,-1 0 1,1 0 0,-1 0 0,1 0-49,0 0 1,-1 6-1,1 2 1,1 1 59,4 5 0,-3 1 0,5 3-13,0-1 0,3-5 0,7 0-2,0 1 1,0 3 0,2-1 8,3-3 0,5-4 1,8-8-20,-1 0 1,6 0-1,1 0 1,-3 0-41,-2 0 1,5-2 0,-1-4 21,-2-6 1,-1-3 0,-3-3 0,-1 1 1,-5-1 1,-1-1-1,-6-2 1,2-5 3,-2-1 1,3 4-1,-1-6 1,-2 0 22,-2 2 0,-2-4 0,0 5 0,0 1 42,0 0 1,0-4-1,-2 5 1,-2 3 134,-2 2 1,-7 1-15,1 1-116,4 7 1,-1 2-15,3 8 0,-2 2 0,-3 4 0,5 6-37,4 3 1,2 3 0,0 1 0,0 2 1,0 3 1,0 7 0,0-2 0,0 4-59,0 2 0,8-2 1,1-2-1,5-2 23,3 2 1,-7-6 0,11 0 0,1-1 38,-3-1 0,0 0 0,-1-5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2.375"/>
    </inkml:context>
    <inkml:brush xml:id="br0">
      <inkml:brushProperty name="width" value="0.08571" units="cm"/>
      <inkml:brushProperty name="height" value="0.08571" units="cm"/>
    </inkml:brush>
  </inkml:definitions>
  <inkml:trace contextRef="#ctx0" brushRef="#br0">0 330 7465,'0'-10'-815,"0"16"788,0 11 1,0-1 0,0-4 22,0 1 1,0 3-3,0 1 1,2-1-1,4-5-35,6-5 1,5 2 0,5-2-68,1-2 1,0-2 0,-5-2 0,-1 0 107,1 0 0,7 0 0,-6-8 0,6-2 0</inkml:trace>
  <inkml:trace contextRef="#ctx0" brushRef="#br0" timeOffset="154">140 85 7569,'-12'0'-104,"1"0"54,-1-7 0,-5 5-419,-1-4 0,8 6 469,5 6 0,3 3 0,2 9 0</inkml:trace>
  <inkml:trace contextRef="#ctx0" brushRef="#br0" timeOffset="585">437 347 6060,'12'6'21,"-1"0"1,-5 6 0,4-5 0,-2 3-23,-5 4 0,5-5 0,-2 3 63,-2 2 0,-2 1-36,-2 3 1,0-7 267,0 1-269,0-8 0,0 2-40,0-12 0,6-4 1,1-7-1,3-1-18,4 1 1,-5 3-1,3 1 1,2-3 27,1 2 1,3 1-1,-1-5 1,1 3 40,-1 3 0,0 3 0,1 5 1,-1-2-15,1 2 0,5 2 1,0 2-1,-1 2-21,-3 4 0,-1 3 0,-1 9 0,1-3-35,-1-3 1,-5 4 0,-3-5-1,-1 5-75,-4 1 0,4 1 1,0-3-42,1-3 1,-3 1 0,6-5 149,1 2 0,11-6 0,3 4 0</inkml:trace>
  <inkml:trace contextRef="#ctx0" brushRef="#br0" timeOffset="1060">1485 417 7569,'17'-17'-236,"-7"-1"-255,-4 1 411,-4-1 1,-4 1-1,-4 1 70,-6 5 1,-3-3 0,-3 8 0,1 2-12,-1 3 0,-1 1 0,-2 0 0,-3 0 27,3 0 0,2 0 1,1 0-1,1 0 8,-1 0 1,1 5 0,1 3 0,3 2-7,1 3 1,8 3-1,-4-1 1,3-1-32,-1-2 1,0-1 0,8 7-20,4-1 0,-2-1 0,7-5 0,3-5 15,1-4 0,9 4 1,-1 0-1,0-2 4,2-2 0,-3-4 0,5-2 0,-2-4 4,-4-2 1,-1 1-1,-3-5 1,1 2-4,-1-1 1,-5-9 0,-2-1 0,-3 2 9,-3 1 0,-2-3 0,-2-2 1,0 0 7,0-1 0,-2-3 1,-2 6-1,-3 0 66,-3-2 1,4 5 0,-4-3 43,3 3 0,-5 3 0,4 1 52,-1 5 0,3 5-144,-6 12 1,8 5 0,-2 11-7,4 1 1,2 2 0,0-3 0,0 3-45,0 2 0,2-6 0,2 5 0,4-3-49,2 0 0,1 2 0,7-3 1,-1 1-165,1-2 0,-1-1 249,1-3 0,-1 1 0,1-1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7:53.456"/>
    </inkml:context>
    <inkml:brush xml:id="br0">
      <inkml:brushProperty name="width" value="0.11429" units="cm"/>
      <inkml:brushProperty name="height" value="0.11429" units="cm"/>
    </inkml:brush>
  </inkml:definitions>
  <inkml:trace contextRef="#ctx0" brushRef="#br0">0 48 9815,'7'-9'-459,"-5"-5"1,10 11 826,-6-8-597,-1 7 284,2-3 0,-5 9 0,3 3-112,-3 6 0,-2-2 0,0 2 1,0 1 1,0 2 0,0 2 1,0 0-1,0 0 19,0 0 1,0 1 0,0-1-1,0 0-67,0 0 1,0 5 0,0 0 0,0 1 63,0 1 1,0-5-1,0 3 1,0-3-114,0-2 1,5 2 0,1 1-49,-3 3 1,1-3 0,0-6-185,1-2 408,7-8 0,-3 4 0,7-7 0</inkml:trace>
  <inkml:trace contextRef="#ctx0" brushRef="#br0" timeOffset="474">321 16 7778,'10'0'73,"-1"2"-65,-2 3 0,-1-1 1,-4 7-5,3 1 0,-3-3 1,3 2-1,-3 1 0,0 2 1,1 4-1,3 2-22,-3 1 1,1 1 0,-1-5 0,3 3 17,-3 1 0,4 3 0,0-5 0,1 3-9,-1-3 1,3-1 0,-3-2 0,1 0-257,-1 0 0,3 0 1,-2 0 116,0 0 0,-4-5 1,3-2 130,0-2 0,-5 5 0,5-3 0</inkml:trace>
  <inkml:trace contextRef="#ctx0" brushRef="#br0" timeOffset="785">48 369 7965,'7'-9'-298,"-3"2"0,7 7 358,1 0 1,2 0 0,2-2 10,0-3 1,0 3-1,0-3-62,0 3 1,0 2 0,2 0-1,2 0-50,1 0 1,1 0 44,-6 0 1,7 0-1,2 0 1</inkml:trace>
  <inkml:trace contextRef="#ctx0" brushRef="#br0" timeOffset="1467">866 417 9572,'-11'0'-1032,"1"0"0,4 0 1031,-4 0 0,-1 0-2,-5 0 1,5 0 0,0 0 72,-1 0 1,3 2-72,-2 3 1,2-1 0,-3 5 5,1-2 1,8 0-1,-4-3 1,1 3-2,1 2 1,0-4-9,5 6 0,0-1-18,0 6 1,7 0 19,3 0 0,5-5 0,1-2-7,0-2 0,0-2 1,0-3-6,0 4 1,0-5 0,0 5 17,0-4 1,0-2 0,0 0-6,0 0 1,-5 0 0,-2-2 8,-2-4 1,3 3 0,-2-8-2,0-1 0,-4 3 0,1-2-2,-3-1 0,0 3 0,1-2-17,3-1 0,-1-3 0,-5-1-28,0 0 1,-5 5-1,-2 3 18,-2 0 0,-2-2 1,-5 4-1,0 3-69,0 1 0,0 2 0,0 0 0,0 0-136,0 0 0,5 0 232,0 0 0,1 0 1,-6 0-1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2.293"/>
    </inkml:context>
    <inkml:brush xml:id="br0">
      <inkml:brushProperty name="width" value="0.08571" units="cm"/>
      <inkml:brushProperty name="height" value="0.08571" units="cm"/>
    </inkml:brush>
  </inkml:definitions>
  <inkml:trace contextRef="#ctx0" brushRef="#br0">280 333 6932,'0'-18'-748,"0"1"753,-8 7 0,0 0 0,-5 7 36,1-3 0,0 0 0,-5 6 0,-1 0 29,1 0 0,-1 0 0,1 0 0,-1 2-32,1 4 1,0 1 0,-1 7-1,1-2 5,-1 1 1,7 3-1,1 1-109,2 1 1,2-1 0,6 1 33,0-1 0,0-5 0,2-3 22,4-1 0,4 0 0,7-4 0,1 2 8,-1-2 1,1-3-1,1-1 1,2 0 0,3 0 0,-1 0 1,-6 0-1,1-1-15,-1-5 0,1 2 0,-1-6 0,1 0-12,-1 1 1,1-3-1,-3-5 1,-1-1-27,-3 1 0,-5-1 0,4 1 0,-2-3 32,-4-3 0,-3 2 0,-1-6 1,0-1 13,0 1 1,-5 6 0,-3-4 43,-2-1 0,4 7 1,-5-4 44,-3 3 0,4 11 147,-1 3 1,5 4-172,-6 2 0,8 2 0,-1 4 0,3 5-110,2 5 1,0 3 0,0 3 0,0 3 11,0 2 0,0-4 0,0 4 0,0 1 21,0-1 0,2 0 1,3 4-1,5-4-114,0-2 1,5-1-1,-3-7 1,4 1 133,1-1 0,8 0 0,2 1 0</inkml:trace>
  <inkml:trace contextRef="#ctx0" brushRef="#br0" timeOffset="530">891 298 7569,'-2'-10'-402,"-4"4"1,-4-1-1,-5-1 353,3-2 1,-3 6 0,3-2 77,-3 4 0,-3 2 0,1 0-12,-1 0 0,-5 0 1,0 0 47,1 0 0,3 2 0,1 2 7,1 2 0,-1 8 0,3-3-67,3 5 0,5 1 1,7 1 1,0-1 0,0 1 0,0-1-23,0 1 1,7-1 0,5-1 0,3-5-17,3-5 1,-1 2 0,1-2 0,-1-2 1,1-3 0,-1-1 0,1 0 0,1 0 7,4 0 1,-3-1 0,3-3 0,-5-4-8,-7-2 1,5 0-1,-7-3 1,3 1-25,0-1 0,-8-3 0,1-1 26,-3-1 0,-2 1 108,0-1 0,-2 3 12,-3 3 1,1 4-9,-8 8 0,6 2-32,-5 4 0,7 4 1,-2 7-35,4 1 1,4-3 0,2-1 0,4-4-45,1-3 0,-3 7 0,6-4 0,1 1-91,3 1 1,1-6-1,1 3 1,-1-1-67,1-4 183,-1-2 0,8-2 0,3 0 0</inkml:trace>
  <inkml:trace contextRef="#ctx0" brushRef="#br0" timeOffset="1114">1170 298 7264,'-11'0'-116,"-1"0"1,8 2-1,-2 4 6,4 5 0,2-1 1,2 0-1,2-1 109,2 1 1,8-4 0,-3 4 0,5-3-34,1-3 0,1 4 0,-1-2 0,1-2 3,-1-2 0,1-2 1,-1 0 17,1 0 0,-1-6 0,0-2 1,1 0-5,-1 1 1,-5-7 0,0 4 0,-1-1 0,-1-1 0,0 2 0,-6-3 0,1 1 33,-1-2 0,-2 5 53,-2-3 0,-2 8 0,-4-2 0,3 4 0,-7 4 0,0 4-43,0 6 1,7 3 0,-3 5-1,4 1-7,2 2 0,0 7 0,0-5 1,0 2-7,0 4 1,0 8 0,0 2-1,2-3 37,4-1 1,-4 4-1,5 2 1,-1-1-32,0 1 0,0 6 0,-6-5 1,0 1-24,0-4 1,0-1 0,0-3 0,0-4 5,0 0 1,0-8 0,0-1 30,0-5 0,-8-3 10,-4-5 0,-3-3 0,-3-10-22,1-4 0,-1-3 1,1-9-1,0-1-14,-1-5 1,3 5-1,1-6 1,4 0 13,2-5 1,-3-3 0,5-2 0,2 1-44,2-1 1,2 0 0,2-2-1,4-2-7,6-2 1,3-5 0,5 3 0,3 0 19,6 1 0,4-5 0,2 4 0,0 1 1,0-1 1,7 0-1,5 4 1,3-1-24,3 1 1,5 4-1,2 4 1,0 4-110,0 2 0,5-5 1,-5 9 138,2 6 0,-14-11 0,3 7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0.311"/>
    </inkml:context>
    <inkml:brush xml:id="br0">
      <inkml:brushProperty name="width" value="0.08571" units="cm"/>
      <inkml:brushProperty name="height" value="0.08571" units="cm"/>
    </inkml:brush>
  </inkml:definitions>
  <inkml:trace contextRef="#ctx0" brushRef="#br0">0 140 7569,'0'-10'-287,"2"2"1,2 10 240,2 4 0,6 4 0,-7 7 0,-1 1 44,-2-1 0,0 1 0,2 1 0,2 3-11,-2 1 0,-2 0 0,-2-4 0,0 3 14,0 1 0,0 0 0,2-5-87,3-1 1,-3 1 0,6-3-174,0-3 0,-4 2 259,7-9 0,1 1 0,6-6 0</inkml:trace>
  <inkml:trace contextRef="#ctx0" brushRef="#br0" timeOffset="419">350 157 7569,'17'-11'-221,"1"-1"-183,-9 8 247,-1-4 0,-2 10 0,0 4 110,-2 6 1,-3 3-1,-1 3 62,0-1 0,0 3 0,0 1 0,0 2 15,0-1 1,0-3 0,0-1 38,0-1 0,0 0-34,0 1 0,0-1-40,0 1 3,0-8-8,0-3 0,0-20-42,0-5 0,6 3 1,2 3-1,0-1 29,0-3 1,5 0 0,-1 3 0,3 3 37,3 2 0,-1-3 0,1 5 7,-1 2 1,1 2-1,-1 2 1,1 0-16,-1 0 1,0 8 0,1 2-37,-1-1 1,-5 7 0,-2-5 0,-2 5-81,-5 1 0,5 1 0,-2-1 109,-2 1 0,-2-1 0,-2 1 0</inkml:trace>
  <inkml:trace contextRef="#ctx0" brushRef="#br0" timeOffset="788">943 454 7485,'18'0'-301,"-3"-2"166,-3-3 1,4 3 0,-5-4-119,5 4 1,1 0 0,1-2 167,-1-2 0,-5 0 0,-3 4 96,-1-3 0,-2 1 0,-6-8 11,0-2 1,0 5 130,0-3 1,-2 2-102,-4-1 0,2 3 0,-7 8 17,-3 0 0,-1 0 1,-3 0-17,1 0 0,7 8 0,2 1 1,2 3-28,1 0 0,-1-1 0,6 7-16,0-1 1,2-5-1,2 0 1,3-1-25,3-1 1,2 4 0,5-9 0,1 1-53,-1 2 1,1-6-1,-1 4 1,0-2 12,1 1 1,-1-3-1,1 4-375,-1-4 428,1-2 0,-8-15 0,-3-5 0</inkml:trace>
  <inkml:trace contextRef="#ctx0" brushRef="#br0" timeOffset="1082">664 70 7569,'-18'0'-154,"1"0"-67,7 0 1,5 0 0,10-2 216,7-4 0,3 4 0,3-3 0,1 1 48,5-2 1,1 4 0,6-4 0,-2 2-32,2-2 1,-4 4 0,2-3-1,0 3-13,-1 2 1,3-6 0,-6 0 0,0 2-112,0 2 1,-1 4 0,-7 2 0,1 4 110,-1 1 0,0-5 0,1 4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9.435"/>
    </inkml:context>
    <inkml:brush xml:id="br0">
      <inkml:brushProperty name="width" value="0.08571" units="cm"/>
      <inkml:brushProperty name="height" value="0.08571" units="cm"/>
    </inkml:brush>
  </inkml:definitions>
  <inkml:trace contextRef="#ctx0" brushRef="#br0">192 210 7425,'-17'0'-699,"7"-2"0,2-2 892,0-2-112,7 0 0,-9 6-12,4 0 1,2 0-33,-8 0 0,1 0 0,-7 0-15,1 0 0,-1 8 0,3 4-24,3 3 1,-1-3 0,7 0-17,2 1 0,2 3 0,2 1 23,0 1 1,8-1 0,3-1-13,5-5 0,1-1 0,3-6 0,1 2 11,2-2 1,7-2 0,-5-2 0,0 0-6,0 0 1,0-2-1,-3-2 1,1-4 15,-2-2 0,-7-1 1,-4-7 3,-2 1 0,-3-1 1,-5 1-1,0-1-13,0 1 1,-7 1 0,-3 3 0,-2 3-40,1 2 0,-3-3 0,-7 5 0,-3 2-44,3 2 0,2 2 1,1 0-1,1 0-99,-1 0 1,1 0 52,-1 0 1,9 2 122,3 4 0,12-4 0,3 5 0</inkml:trace>
  <inkml:trace contextRef="#ctx0" brushRef="#br0" timeOffset="355">664 70 7569,'19'-8'0,"-5"-1"-744,-5-1 465,-7-6 0,6 13 157,-8-9 162,0 8 0,-8-4 1,-1 10 2,-1 4 1,-6 2 0,7 5-1,-3-1 11,0 2 0,3 1 0,-5 5 0,4 1-17,3 2 0,-5 2 0,6-3 0,2 1-30,2-2 1,2 7 0,0 1-1,0 4-18,0 2 1,6-2-1,2-2 1,0-2 12,-1 2 0,5 0 1,-6 0-1,0-2-33,2 2 1,-7 0 0,7-2-1,-2-6 3,0-3 1,0-3-1,-6 1 3,0-1 0,0-5 0,-2-2-3,-4-3 0,2-1 0,-8-6-24,-1 0 0,-3-2 0,-1-2 52,-1-1 0,-7-17 0,-2 3 0</inkml:trace>
  <inkml:trace contextRef="#ctx0" brushRef="#br0" timeOffset="506">489 402 7404,'18'-6'0,"-1"-2"-282,0-1 0,1 5 0,1-2 0,3 4 192,1 2 0,8 0 0,-2 0 0,4 0 90,2 0 0,8 0 0,1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4.918"/>
    </inkml:context>
    <inkml:brush xml:id="br0">
      <inkml:brushProperty name="width" value="0.08571" units="cm"/>
      <inkml:brushProperty name="height" value="0.08571" units="cm"/>
    </inkml:brush>
  </inkml:definitions>
  <inkml:trace contextRef="#ctx0" brushRef="#br0">36 88 7405,'-10'-8'-987,"-6"6"951,14-5 0,-5 14 0,7 5 40,0 3 0,0-3 1,0 0-1,0 1 23,0 3 0,0 1-17,0 1 1,0-1 0,2-1-1,2-3-2,1-1 1,9-8 0,-4 4 0,1-3-8,1 1 0,0 0 1,5-6-11,1 0 0,-7 0 0,1 0 6,1 0 1,-5-2 0,0-2 0,-2-3 0,0-3 1,1 0-1,-3-3 1,2 1 2,-2-2 0,-2-1 1,0-1-1,2 3 42,1 1 1,3 0 0,-4-5 0,2-1 0,2 9 0,-4 1 0,3 2-25,3 0 0,-4 1 1,6 5-1,1 0 3,3 0 0,1 0 0,1 0-31,-1 0 0,0 0 0,1 0 1,-3 1-14,-3 5 1,4-2 0,-7 8 9,1 1 1,0 3-1,-6 1 23,1 1 0,1-7 0,-6 1-9,0 2 0,0-5-1,0 3-1,0-8-17,0 4 0,0-16 1,0-4 2,0-3 1,0-3-1,2 1 1,2-1 6,2 1 1,7-1-1,-1 1 1,4 1-3,1 5 1,6-5 0,1 7 0,-3-1 46,-2 4 0,-1-2 0,-1 2 0,1 3-12,-1 1 0,1 2 1,-1 0-1,1 2-31,-1 3 1,1-1 0,-1 8 0,-1 2-42,-5 1 1,3 3-1,-8-1 6,-2 0 0,-3 1 1,-1-1-26,0 1 1,-1-7 0,-5 1-21,-6 2 0,-3-7 0,-3 1 0,1-2-122,-1 0 207,-7 0 0,-2-6 0,-8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5.080"/>
    </inkml:context>
    <inkml:brush xml:id="br0">
      <inkml:brushProperty name="width" value="0.08571" units="cm"/>
      <inkml:brushProperty name="height" value="0.08571" units="cm"/>
    </inkml:brush>
  </inkml:definitions>
  <inkml:trace contextRef="#ctx0" brushRef="#br0">45 84 7569,'-9'-17'-44,"3"-1"-378,-4 1 161,0-1 1,3 8-1,5 7 261,5 6 0,11-1 0,-4 6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5.877"/>
    </inkml:context>
    <inkml:brush xml:id="br0">
      <inkml:brushProperty name="width" value="0.08571" units="cm"/>
      <inkml:brushProperty name="height" value="0.08571" units="cm"/>
    </inkml:brush>
  </inkml:definitions>
  <inkml:trace contextRef="#ctx0" brushRef="#br0">210 53 7518,'-12'-9'-135,"0"1"7,-1 0 1,3 6-1,-1-4 71,-3 4 0,-2 2 0,-1 2 23,0 4 0,1-2 1,2 6-1,3-1 31,-3 1 1,4 2-1,1 5 5,1 1 0,2-1 1,6 1 1,0-1 1,0-5 0,2-3 0,4 1-4,6 0 1,-3-6 0,3 3-1,2-1-24,1 0 1,3 0 0,-1-6 10,0 0 1,1-2-1,-1-4-52,1-5 0,-1-5 0,-1-1 27,-5-1 0,3 1 0,-6 1 1,0 2 31,-1 3 0,1-1 152,-2-5 1,-4 5-107,4 0 1,-6 9-12,-6-3 0,-2 12-34,-4 5 1,5 5 0,7 1 11,0 1 0,0-1 0,0 1 0,0-1-7,0 1 1,6-7 0,1 1-1,3-1 2,4-1 1,-5 4 0,3-8 0,0-1 2,-3 3 0,7-6 0,-5 4 0,5-4-5,1-2 0,-5-2 1,0-2-1,1-4-1,3-1 0,-5-3 0,1-4 0,0 3-24,-3 1 0,1 1 0,-6-7 0,2 1 10,-2-1 0,-2 1 0,-2-1-147,0 1 0,0-1 0,-2 3-30,-4 3 0,2 4 191,-8 8 0,1-7 0,-7-3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6.514"/>
    </inkml:context>
    <inkml:brush xml:id="br0">
      <inkml:brushProperty name="width" value="0.08571" units="cm"/>
      <inkml:brushProperty name="height" value="0.08571" units="cm"/>
    </inkml:brush>
  </inkml:definitions>
  <inkml:trace contextRef="#ctx0" brushRef="#br0">71 158 7362,'-8'-10'-484,"4"2"367,-8 8 1,3 2 88,-3 4 0,-2 4 0,9 7 50,1 1 1,2-1 0,2 1 0,0-1-41,0 1 0,0-1 0,2 1 12,4-1 0,3-1 0,9-3-4,-1-1 1,1-8 0,-1 2 0,1-5-11,-1-1 1,1 0-1,-1 0 1,0 0 2,1 0 1,-1-1 0,1-3 0,-3-4-11,-3-2 0,2-1 105,-9-7 1,7 6 67,-6 1-136,0 7 0,-8-4 5,-4 8 1,4 2-1,-4 4-33,4 6 0,8-3 0,2 3 31,2 1 1,-1-3 0,5 0 0,-3-2 27,3-4 0,0-1 0,-1 1 0,-1 2-4,1-2 1,-3-2-1,2-2 1,1-2-16,3-4 1,1-4 0,1-7-39,-1 0 0,-1-1 1,-3 1-1,-3-1-71,-2 1 0,0-1 0,-4 1 0,1-1-91,-1 1 0,-2-1 102,-2 1 1,-8 1 0,-3 5 1,-5 5 0,5 4 0,-1 2 74,-2 0 0,7 0 0,-9 8 0,6 1 0</inkml:trace>
  <inkml:trace contextRef="#ctx0" brushRef="#br0" timeOffset="413">769 263 7380,'18'9'-458,"-9"-1"0,1-8 478,-4 0 1,-2 0 0,7 0 0,3 0-35,2 0 1,1 0 0,1 0-12,-1 0 1,0-2 0,1-2 21,-1-2 1,-7-1 0,-2 3 0,-2-4 44,-1-2 0,1 5-24,-6-7 1,0 0 9,0-5 0,-2-1-48,-3 1 1,1 5 0,-8 3 24,-2 1 0,1 0 0,-1 4 0,3-2 46,-3 2 0,-1 2 0,-3 2 0,1 0-1,-1 0 1,1 0 0,1 2 0,3 2 1,1 2 0,0 8 0,-3-3 0,1 3-27,3-2 1,7 3 0,-2-3 0,4 3-42,2 3 0,0-1 0,2 1 0,4-3-59,5-3 0,5 1 1,3-5-1,3 0 52,1 0 1,2-1-1,-2-3 1,5 2-147,-1-2 1,6-2-1,-4-2 169,4 0 0,2 0 0,0 0 0</inkml:trace>
  <inkml:trace contextRef="#ctx0" brushRef="#br0" timeOffset="818">1241 193 7395,'8'10'-232,"-5"-3"0,7-5 0,0 2 0,0 2 0,3-2 212,3-2 0,-1-4 0,-1-2 49,-3-2 1,-5-6 0,4 5 52,-2-3 0,-2-2-14,-6-5 1,-2 7-1,-4 4-10,-6 4 1,-3 2 0,-3 0 4,1 0 0,-1 0 1,3 2-1,1 2-33,2 2 0,7 6 1,-5-5-1,2 3-37,4 4 1,2-5 0,2 3 0,0 2 16,0 1 0,2-3 1,4-2-1,6-1-71,3 1 1,3-4-1,1 3 1,2-1-83,3-4 1,5-2 0,-4-2 0,0 0 32,1 0 1,5 0-1,-4 0 1,0-2 109,-4-4 0,4-3 0,-7-9 0,5 1 0</inkml:trace>
  <inkml:trace contextRef="#ctx0" brushRef="#br0" timeOffset="1067">1642 1 7478,'-9'0'-427,"1"2"0,8 3 448,0 7 1,0 4-1,0 1 1,0 1 0,0-1 0,0 2 0,0 3-16,0 1 0,6 0 1,0-5-1,-1-1-23,3 1 0,-6-1 0,6 1-203,0-1 1,-6-5 77,3-1 1,-1-1 141,2 2 0,-4-4 0,6-16 0,-8-2 0</inkml:trace>
  <inkml:trace contextRef="#ctx0" brushRef="#br0" timeOffset="1564">1939 18 7514,'10'-8'-445,"-2"6"1,-10-5 435,-4 7 0,2 6 1,-7-1-1,-3 1 33,-2 2 1,-1-6-1,0 6 1,-1-3-30,1 1 0,-3 2 1,-1-4-1,-2 2 81,1-2 1,3 3-1,1-1 1,1-2 4,-1-2 0,7 0-148,-1 4 27,8-4 0,-2 11 1,12-7 36,6-2 0,3 4 1,3 0-1,-1-1 11,1 1 0,1 6 0,3-5 0,1 3-2,-2 0 0,-1-1 0,-3 5 1,1-3-4,-1-1 0,0 0 0,1 3 1,-1-1 10,1-3 0,-7-1 0,1 4 7,2-3 1,1-1 0,1 4-12,-5-3 1,-1-7 5,-4 2 1,-2-2-17,7 2-25,-7-4 0,6 11-32,-4-7 1,-4 0 0,6-4-62,-8 4 1,1-3-309,5 9 426,-4-8 0,14 12 0,-7-7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9.655"/>
    </inkml:context>
    <inkml:brush xml:id="br0">
      <inkml:brushProperty name="width" value="0.08571" units="cm"/>
      <inkml:brushProperty name="height" value="0.08571" units="cm"/>
    </inkml:brush>
  </inkml:definitions>
  <inkml:trace contextRef="#ctx0" brushRef="#br0">121 140 7401,'-17'-1'0,"1"-5"-441,4-6 1,-3 2 394,3-1 1,3 5-1,-1-6 1,0 1 58,0 1 0,7-6-2,-3 5 1,6-3 0,6 2-21,5 7 1,11 3-1,1 2 42,-2 0 1,6 0 0,1 0-11,-1 0 0,-2 6 1,-8 1-1,1 3-10,-1 4 1,1-5 0,-3 3 0,-1 2-8,-2 1 1,-7 3 0,5-1 0,-2 0-17,-4 1 1,-2-1 0,-2 1 0,0-1 33,0 1 0,-6-1 0,-2 1 0,-2-1 42,-3 1 0,3-1 0,-2 1-62,-1-1 1,-3 0 0,1 1-1,3-1-3,6 1 1,4-6 0,2-1-112,0 3 1,0 1 0,0 3-142,0-1 0,8-1 251,4-5 0,11 5 0,4-6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9.827"/>
    </inkml:context>
    <inkml:brush xml:id="br0">
      <inkml:brushProperty name="width" value="0.08571" units="cm"/>
      <inkml:brushProperty name="height" value="0.08571" units="cm"/>
    </inkml:brush>
  </inkml:definitions>
  <inkml:trace contextRef="#ctx0" brushRef="#br0">53 0 7569,'-12'2'116,"0"4"1,6-2-1,-3 8-116,1 1 0,2 3 0,6 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4:42.122"/>
    </inkml:context>
    <inkml:brush xml:id="br0">
      <inkml:brushProperty name="width" value="0.08571" units="cm"/>
      <inkml:brushProperty name="height" value="0.08571" units="cm"/>
      <inkml:brushProperty name="color" value="#FF0066"/>
    </inkml:brush>
  </inkml:definitions>
  <inkml:trace contextRef="#ctx0" brushRef="#br0">18 86 7569,'0'-11'-804,"0"-1"0,0 6 756,0-5 0,-2 7 111,-4-2 1,4 2 7,-4-2 22,4 4 0,2-7 17,0 3-53,0 4 0,0-4-40,0 12 1,6-2-1,0 7-5,-2 3 1,-2 1 0,-2 3-1,0-1 5,0 1 0,0 5 0,0 0 0,2-1 5,3-3 0,-3-1 0,4-1 1,-2 1-29,2-1 0,-4 0 0,4 1-33,-4-1 52,-2-7 0,5 6-18,1-5 0,0 5-93,-6 1 1,0-5-15,0 0 0,2-9 0,2 5 112,2 0 0,7-6 0,-3 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8:05.658"/>
    </inkml:context>
    <inkml:brush xml:id="br0">
      <inkml:brushProperty name="width" value="0.11429" units="cm"/>
      <inkml:brushProperty name="height" value="0.11429" units="cm"/>
    </inkml:brush>
  </inkml:definitions>
  <inkml:trace contextRef="#ctx0" brushRef="#br0">0 16 20686,'9'0'-2530,"0"0"2337,-4 0 1,-1 0-1,6 0 141,3 0 0,1 0 1,2 0 2,0 0 0,-5 0-86,0 0 108,-1-7 1,6 5-1,0-5 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4:42.931"/>
    </inkml:context>
    <inkml:brush xml:id="br0">
      <inkml:brushProperty name="width" value="0.08571" units="cm"/>
      <inkml:brushProperty name="height" value="0.08571" units="cm"/>
      <inkml:brushProperty name="color" value="#FF0066"/>
    </inkml:brush>
  </inkml:definitions>
  <inkml:trace contextRef="#ctx0" brushRef="#br0">262 140 7363,'18'-18'-644,"-7"7"0,-1-1 606,-2-2 1,0 5-1,-5-3 118,3-2 1,0 5-61,-6-3 0,-6 6 0,-2-3 0,-1 1-13,-5 4 1,4 2 0,-1 2 0,-5 0-6,-5 0 1,2 0-1,-5 0 1,5 0-5,1 0 1,1 2 0,-1 2 0,1 4-5,0 1 0,-1-3 0,3 6 1,1-1 7,2-1 0,7 6 0,-5-5 10,2 5 1,2 1-1,6 1 0,0-1 1,2-1 30,4-5 1,-2 3 0,8-8-23,1-2 0,8 3 0,3-1 0,-3-2-7,-2-2 1,-1 0 0,1 2 0,3 2-17,1-2 0,6-2 0,-6-1 0,1 3-4,1 2 0,-6 0 1,5-4-11,-5 4 1,-7-4 0,-3 5 4,-1 1 0,-2 2 0,-6 7 9,0 1 0,0-7 1,0 1-1,-2 0 8,-4-3 0,-2 7 0,-5-6 0,1 1 10,-1 1 0,-9-2 1,-1 1-1,2-5 8,1-4 0,-3 4 1,0 0-1,-1-2 4,-1-2 1,6-2-1,-5 0 1,5 0-9,2 0 0,-1 0 0,1 0 0,1-2 10,4-4 0,-1 2 1,7-8-27,2-1 1,2 3 0,2-2-14,0-1 1,0-3 0,2 1 4,4 3 1,-2-3-1,8 3 1,-1-4-1,1 1 3,-1 3 0,-1-3 0,4 5 0,-3-2-12,3 1 1,-4 5 0,1-4 0,1 0-8,-2 1 1,5 5-1,-5-4 1,2 2-102,-1 0 0,1 1 13,5 5 0,1 0-54,-1 0 1,1 0 161,-1 0 0,1 0 0,-1 7 0,1 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4:43.443"/>
    </inkml:context>
    <inkml:brush xml:id="br0">
      <inkml:brushProperty name="width" value="0.08571" units="cm"/>
      <inkml:brushProperty name="height" value="0.08571" units="cm"/>
      <inkml:brushProperty name="color" value="#FF0066"/>
    </inkml:brush>
  </inkml:definitions>
  <inkml:trace contextRef="#ctx0" brushRef="#br0">1 0 6240,'9'0'31,"-1"8"0,-8 4-4,0 3 1,0 2 0,0 1-17,0-1 0,0 1 1,0-1-1,0 1-8,0-1 1,0 7-1,0-1 1,0-2 0,0-1 1,0-3 0,0 1 7,0-1 1,0 0 0,0 1-7,0-1 1,0-5 0,2-2 9,4-3 0,-4 1 0,6-4 15,-1 2 0,-3 0 0,8-6-3,2 0 1,1 0-1,3 0-13,-1 0 0,-1-2 0,-1-2 0,1-2-14,3 2 0,2 0 0,-3 0 0,-1-1-11,1 1 0,1 2 0,2 2 0,3 0-13,-3 0 0,-2 0 0,-1 0 0,-1 0-27,1 0 1,-1 0-1,1 0 20,-1 0 1,-5 0-1,-2-2-73,-3-4 1,1 4-158,-2-4 260,-4 4 0,-2-5 0,-10-3 0</inkml:trace>
  <inkml:trace contextRef="#ctx0" brushRef="#br0" timeOffset="371">333 157 7371,'0'-9'-1270,"2"1"1307,3 8 1,-1 8 2,8 3 0,-8 5 1,2 1-1,-5 1 11,-1-1 1,2 1-1,2-1 1,2 1-18,-2-1 0,-2 2 1,-2 3-1,0 1-6,0-2 1,0-1-1,0-3 1,0 1-40,0-1 1,0 1-1,2-3 1,2-1 12,2-3 1,1 1-15,-1 5 0,-4-5-85,4 0 1,-2-8-24,2 1 1,-4-1-172,3 2 291,-3-4 0,-2 6 0,0-8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4:46.393"/>
    </inkml:context>
    <inkml:brush xml:id="br0">
      <inkml:brushProperty name="width" value="0.08571" units="cm"/>
      <inkml:brushProperty name="height" value="0.08571" units="cm"/>
      <inkml:brushProperty name="color" value="#FF0066"/>
    </inkml:brush>
  </inkml:definitions>
  <inkml:trace contextRef="#ctx0" brushRef="#br0">0 51 5924,'12'-6'16,"-1"0"0,1 0 65,-2-1 0,-1 5 14,-3-4 0,-4 2-26,4-2-68,-4 4 0,-2-3 35,0 10 0,0-1 0,0 8-16,0 1 0,0 3 1,0 1-1,0 1 17,0-1 1,0 1 0,-2-1 0,-2 1-10,-2-1 1,1 1-1,5-1 1,0 1-12,0-1 0,0 1 0,0-1-20,0 0 1,0 1 0,1-1-6,5 1 1,-4-7-42,4 1 1,-4 0-63,-2 5 0,2-7 0,2-2-39,2-1 1,1-5-1,-1 4 150,6-4 0,3-10 0,3-1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4:47.985"/>
    </inkml:context>
    <inkml:brush xml:id="br0">
      <inkml:brushProperty name="width" value="0.08571" units="cm"/>
      <inkml:brushProperty name="height" value="0.08571" units="cm"/>
      <inkml:brushProperty name="color" value="#FF0066"/>
    </inkml:brush>
  </inkml:definitions>
  <inkml:trace contextRef="#ctx0" brushRef="#br0">333 157 7323,'0'-17'-1055,"0"5"957,0 1 1,7 1 106,5-2-23,-4-3 1,-2 7 0,-10-6 28,-2 3 0,-8 7 1,5-4-1,-3 2 2,0 0 1,1-1 0,-7 3 0,1-2-9,-1 2 1,1 2 0,-3 2-1,-1 0-10,-2 0 1,0 0 0,5 0 0,1 2-11,-1 4 0,1-4 0,1 6 1,3-3 24,1 1 0,6 2 0,-4-2 1,3 5 1,1 5 0,6 1 23,0 1 0,0-1 1,2 1-19,4-1 0,1-5 0,7 0 1,-2-1 15,1-1 0,3 3 0,3-5 0,2 0-33,3 0 1,-1 0 0,-4-5 0,3 5-13,1 2 0,0-6 0,-5 4 0,-1-3 4,1 1 1,-3 2 0,-1-4-1,-4 4 6,-3 1 0,5-3 0,-4 4 0,-1 0 1,1-1 0,-2-3 1,-4 4-1,2-1-1,2 1 0,0 2-4,-6 5 1,0 1 0,0-1 0,0 1 0,-8-3 0,-2-1 1,-2-5 1,1-1 0,5 4 1,-4-4-1,1-1 12,-1 1 1,4-2 0,-6-6-10,-1 0 0,-3 0 1,-1 0-1,-1 0 4,1 0 0,-3 0 0,-1 0 0,-2 0 4,1 0 1,3 0 0,2-2 0,-1-2 2,1-2 1,5-5-1,2 3 1,1-2-6,-1-3 0,6 3 0,-4 0 0,2 1 19,1-1 0,-1 4 0,6-6-3,0-1 1,0-3-1,0-1-31,0-1 1,0 7 0,0-1 5,0-2 1,0 5 0,2-1 0,2 0-8,1 1 0,9 3 0,-2-6 1,3 1 2,3 1 0,-1-6 0,1 7 0,-1-3 4,1 0 1,-1 6 0,0-3-1,1-1-1,-1 0 1,1 7-1,-1-5-38,1 0 1,-1 6 0,1-4 0,-1 4-250,1 2 287,-9 0 0,7 0 0,-6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4:46.822"/>
    </inkml:context>
    <inkml:brush xml:id="br0">
      <inkml:brushProperty name="width" value="0.08571" units="cm"/>
      <inkml:brushProperty name="height" value="0.08571" units="cm"/>
      <inkml:brushProperty name="color" value="#FF0066"/>
    </inkml:brush>
  </inkml:definitions>
  <inkml:trace contextRef="#ctx0" brushRef="#br0">18 0 6067,'0'17'56,"0"-5"0,0 0 0,0 1-36,0 3 1,0 1 0,0 1 0,0-1 11,0 1 1,0-1 0,0 1-35,0-1 0,-6 1 1,0-1 32,2 1 1,2-1 6,2 0 1,2-5-16,4 0 0,-2-8 0,7 1 0,5-3-10,5-2 0,-1 0 0,3 0 1,-2 0-18,3 0 1,-5 0 0,4 0-1,-3 0-2,-3 0 1,1 0 0,-1 0 0,1 0-56,-1 0 0,1 0 0,-1 0-98,0 0 0,-5 0-56,0 0 215,-8 0 0,3 0 0,-7 0 0</inkml:trace>
  <inkml:trace contextRef="#ctx0" brushRef="#br0" timeOffset="297">332 157 6505,'0'-9'-385,"0"3"493,0 12 0,0 3-73,0 9 0,0-1 0,2 1 0,2-1-16,2 1 1,-1-1 0,-5 0-1,0 1-12,0-1 0,0 3 0,2 1-44,4 2 1,-4 1-1,6-7-32,0 1 1,-6-1-1,5-1-269,1-5 338,-6 5 0,14-14 0,-7 5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4:50.474"/>
    </inkml:context>
    <inkml:brush xml:id="br0">
      <inkml:brushProperty name="width" value="0.08571" units="cm"/>
      <inkml:brushProperty name="height" value="0.08571" units="cm"/>
      <inkml:brushProperty name="color" value="#FF0066"/>
    </inkml:brush>
  </inkml:definitions>
  <inkml:trace contextRef="#ctx0" brushRef="#br0">1 53 7362,'0'-10'-678,"0"-5"1,0 11 820,0-8 0,0 8-83,0-3-63,0 7 1,0 2 12,0 3 1,0-1-1,0 8 12,0 2 0,0-5 0,0 3 0,0 1 0,0 3 11,0 1 0,0 1 0,0-1 1,0 1 24,0-1 0,0 1 0,0-1 0,0 1-27,0-1 1,0 1 0,0-1-25,0 1 0,0-1 1,0 0-13,0 1 1,0-6 16,0-1-25,0 1 0,2 3-254,3-3 112,-3 4 0,14-15 0,-4 5 155,3-4 0,3-2 0,-1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4:52.041"/>
    </inkml:context>
    <inkml:brush xml:id="br0">
      <inkml:brushProperty name="width" value="0.08571" units="cm"/>
      <inkml:brushProperty name="height" value="0.08571" units="cm"/>
      <inkml:brushProperty name="color" value="#FF0066"/>
    </inkml:brush>
  </inkml:definitions>
  <inkml:trace contextRef="#ctx0" brushRef="#br0">18 71 6367,'0'-10'-74,"0"4"1,0 12 65,0 6 1,0-3-1,0 3 16,0 2 0,0 1 0,0 3 21,0-1 1,2-1-1,2-3-6,1-1 0,1-6-16,-6 5 1,2-1-18,4 2 0,4-3 0,7-5-2,1 2 1,-7 0-1,1-8 1,2-4 0,1 2 10,3-7 0,-1 5 1,0-4-1,1 2 1,-6 0 0,-1 5 0,3-3 5,1 2 1,3 2 0,-1 2 20,1 0 1,-1 0 0,1 0-12,-1 0 0,1 0 0,-1 0-9,0 0 0,1 2 4,-1 4 0,-5 1 0,-2 7 10,-2-2 1,-3-1 0,-5 7-7,0-1 1,0 1-1,0-1-9,0 1 1,0-1 0,-2 1-1,-1-1 16,-3 1 0,-2-1 0,2 0 6,-6 1 1,3-1-1,-3-1 1,-1-3 3,-3-1 1,2-2 0,-1 3-1,-4-3-3,-1-2 1,1 0-1,1-4 1,1 1-3,-1-1 1,1-2 0,-1-2-21,1 0 1,-1 0-1,1 0 1,0-2 7,-1-4 1,6 3-1,1-7 1,-1 0 0,2 0 1,-3-1-1,5-5-119,-2 5 1,6 1 51,-1 4-1,3-4-96,2 1 71,7 1-63,3 8 1,0 8-68,-4 3 1,-4-1 207,-2 2 0,0-8 0,0 3 0</inkml:trace>
  <inkml:trace contextRef="#ctx0" brushRef="#br0" timeOffset="503">0 53 5834,'0'-9'221,"0"-7"0,0 12-159,0-8 0,2 9-74,4-3 0,-2 4 20,8 2 0,-1 0 0,7 0 5,-1 0 1,6 0-1,1 2 1,-1 2-14,2 1 0,-3 1 1,7-6-1,0 0 5,-2 0 0,4 0 0,-6 0 0,2 0-6,4 0 0,-3 0 0,-1 0 0,-2 0-7,-4 0 0,5 0 0,-3 0 0,-2 0-30,-1 0 1,-3 0-91,1 0 1,-7 0 94,1 0 0,-10 6 0,0 2 1,-8 0 32,-4-1 0,-9 7 0,-8-4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4:50.950"/>
    </inkml:context>
    <inkml:brush xml:id="br0">
      <inkml:brushProperty name="width" value="0.08571" units="cm"/>
      <inkml:brushProperty name="height" value="0.08571" units="cm"/>
      <inkml:brushProperty name="color" value="#FF0066"/>
    </inkml:brush>
  </inkml:definitions>
  <inkml:trace contextRef="#ctx0" brushRef="#br0">18 0 6151,'0'17'64,"0"1"1,-2-1-28,-3 1 1,3-1 0,-4 1-2,4-1 1,2 1-1,0-1-2,0 1 0,0-1 0,0 1-22,0-1 1,0-5-1,2-3-4,4-1 1,-3 4-1,9-4-4,2 1 0,1-5 0,3 2-8,-1-4 0,6-2 0,1 0 0,-3 0 1,-2 0 0,-1 0 0,-1 0 2,1 0 1,1 0-1,3 0 1,1-2-1,-2-4 0,4 4 0,-1-6 0,-3 3-13,-1-1 1,3 0 0,0 6-1,-4-2-107,-5-4 1,2 4-333,-5-4 453,-3 5 0,0 8 0,-24-5 0,-3 6 0</inkml:trace>
  <inkml:trace contextRef="#ctx0" brushRef="#br0" timeOffset="294">333 122 6570,'5'-17'-138,"1"-1"181,0 9 1,-6 9-20,0 11 1,-2 5 0,-2 1 0,-2 1-30,3-1 0,1 3 1,2 1-1,0 2-6,0-1 1,0-3 0,0-2 0,0 1-9,0-1 0,0 1 0,0-1-4,0 1 0,2-1 0,3 1-34,7-1 0,-2-5 0,1-2 57,3-3 0,9-1 0,4-6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5:34.738"/>
    </inkml:context>
    <inkml:brush xml:id="br0">
      <inkml:brushProperty name="width" value="0.08571" units="cm"/>
      <inkml:brushProperty name="height" value="0.08571" units="cm"/>
      <inkml:brushProperty name="color" value="#008C3A"/>
    </inkml:brush>
  </inkml:definitions>
  <inkml:trace contextRef="#ctx0" brushRef="#br0">193 505 7569,'0'-18'-482,"0"1"0,0 5 153,0 0 278,0 9 0,0-7 0,-2 6 17,-4-2 1,-4 0 45,-7 6 1,-1-5 0,1-1-23,-1 2 0,1 4 0,0 4 12,-1 2 1,6 7 0,3-1 3,1 3 0,-4 3 0,6-1 0,3 1-5,1-1 1,2-5 0,2-1-4,3 3 0,5 2 0,8-1 32,-1-3 1,1-5 0,-1-7-21,0 0 1,1 0 0,-3-1 0,-1-3-8,-2-2 0,-3-8 0,5 3 1,-4-5 4,-3-1 0,5-9 0,-4-3 0,0-4-16,-1-2 0,5 0 0,-4 0 1,-1 1-15,1-1 0,-2 0 1,-4 0-1,2 0 1,2 2-1,-2 4 1,-4 5-23,-6 5 44,4 2 1,-14-1 1,5 1 0,-5 7 2,-1 4 0,-1 6-1,1 6 1,7-2 0,4 7 0,4 3 22,2 2 1,0 3-1,0 2 1,0 5-14,0 1 1,0-4 0,0 6 0,2 2-34,4 2 0,-2 2 1,6 0-1,-1 0-14,1 0 0,2 0 0,5 0 0,3 0 0,3 0 1,-2-8 33,8-4 0,0 4 0,6 0 0</inkml:trace>
  <inkml:trace contextRef="#ctx0" brushRef="#br0" timeOffset="1012">699 435 6620,'0'-18'0,"0"1"-872,0-1 881,0 1 0,0-1-5,0 1 1,-2 5 0,-4 3 31,-5 1 1,-5 0 0,-1 4 42,-1-2 1,1 1-47,-1 5 0,1 0-13,0 0 0,-1 7 1,1 5-12,-1 4 1,6 1 0,3 0 2,1 1 0,2-1 0,6 1 3,0-1 0,0 1 0,2-3-5,4-3 1,-2 2 0,7-9 0,3-1-6,2-2 1,3-2 0,2 0 0,3 0-7,-3 0 0,0 0 0,1-2 0,1-2-22,-2-1 0,-7-9 0,-2 2 0,-1-3-1,-1-3 0,3 1 0,-5-1 0,0 1 5,0-1 1,-2 1 0,-5 2 0,3 1 2,2 2 1,0 1 18,-6-7 0,-8 8 0,-3 5 1,-5 3 0,4 2 0,1 2 7,-3 3 0,6-1 0,3 8-2,3 2 1,2 1 0,2 3 5,3-1 1,3 0 0,6 1-2,-3-1 1,1 1 0,6-1-14,-1 1 1,0-7 0,1-1 2,-1-2 1,7-2-1,-1-6 1,0 0-10,2 0 1,-3-6 0,5-2 0,-2-2 0,-3-3-26,-3-3 1,-7-1 0,-3-1 22,-1 1 1,0-1 0,-4 1-1,2 0 4,-3-1 1,-3 3 0,-3 1 7,-3 2 1,-8 3-7,2-3 0,3 4 9,-3 8 0,8 2-7,-2 4 1,6 4 4,6 7 0,4-1 0,7-3 0,1-3 9,-1-2 1,1 0-1,-1-5 1,1 3-14,-1-2 0,1-2 0,-1-2 0,1 0-5,-1 0 1,1-2-1,-1-2 1,0-4-3,1-1 1,-6-3 0,-1-5 0,3-1 2,1 1 1,-5 5 0,-4 0 0,-2 1 6,2 1 0,-5 0-2,5 5 0,-6 3-2,-6-4 0,3 10 0,-7 3 0,2 3-2,4 4 1,-3 7 0,1 2 0,2 1 5,2 1 1,2 0-1,0 4 1,0-4 12,0 1 0,2 1 0,2 6 1,2-2-9,-3-2 1,-1 0 0,-2 6 0,0-2 2,0-4 0,0 2 0,0-8 1,-2 1 12,-3 1 1,1-6-1,-8 3 1,0-7 37,3-3 0,-7-6 0,5 3-12,-5-1 1,-1-2-1,-1-8 1,1-2-14,-1-2 0,-5-7 1,0 1-1,3-5-45,7-7 0,-3 5 1,6-6-1,1 1-71,3 1 0,4 0 0,4 3 0,4-1-376,5-2 453,13 0 0,11 5 0,9 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5:31.695"/>
    </inkml:context>
    <inkml:brush xml:id="br0">
      <inkml:brushProperty name="width" value="0.08571" units="cm"/>
      <inkml:brushProperty name="height" value="0.08571" units="cm"/>
      <inkml:brushProperty name="color" value="#008C3A"/>
    </inkml:brush>
  </inkml:definitions>
  <inkml:trace contextRef="#ctx0" brushRef="#br0">333 228 7372,'2'-12'-1373,"3"0"1374,-3 8 27,14-3-2,-14 7 1,6 2-1,-8 3-8,0 7 1,0-2 0,0 1 0,0 3-17,0 2 1,-6 1 0,0 1-16,2-1 1,2 0 0,2 1 6,0-1 1,0 1 0,0-1 5,0 1 0,8-1 0,2 1 0</inkml:trace>
  <inkml:trace contextRef="#ctx0" brushRef="#br0" timeOffset="885">1 193 6048,'15'-2'-106,"-1"-2"1,-2-2 118,1 2 0,-3 2 1,1 2-1,3 0 34,2 0 1,1 0-1,1 0 1,-1 0-38,0 0 0,1 0 1,-1 0-1,1 0-8,-1 0 1,7 0 0,-1 0 0,-2 0-11,-1 0 1,3-6-1,0 1 1,-1 1 1,-3 2 1,0 0 0,3-2 0,1-2 0,-2 2 1,-7 0 0,-2 1 3,1-3 1,-3-6-1,0 4-6,-3-1 0,1 3 0,-4-6-4,2-1 0,0 3 0,-4 0 40,3 2 1,-3-5 61,4 1-39,-4 4 7,-2 1-54,0 7 0,0 2-11,0 3 0,0 5 0,0 8 2,0-1 0,0 2 1,2 3-1,2 1 3,2-2 1,0-1 0,-6-3 0,0 3 1,0 3 1,0-4 0,0 5 21,0-5 0,0-1-15,0-1 0,1-2 0,3-1-5,2-2 1,0-6-4,-6 5 33,0-7-31,0 4 0,0-16 0,-2-2-3,-4 1 1,4-7 0,-4 4-2,5-3 0,1 3 0,1 1 0,3-3-4,2-1 0,8-1 0,-5 2 0,3 3-3,0-3 0,-1 5 1,7-1-1,-1 2 8,1 4 0,-1 2 1,1 2-1,-1 0 1,1 0 0,-1 0 0,1 0 1,-1 0 1,-5 0-1,-3 2-7,-1 4 0,0 2 1,-4 5-15,2-1 0,-1 0 0,-3 5-35,4 1 0,-4-7 1,4 1-67,-4 1 1,0 3 120,4 1 0,3 1 0,9-1 0</inkml:trace>
  <inkml:trace contextRef="#ctx0" brushRef="#br0" timeOffset="2310">1119 210 5940,'0'12'-42,"0"-1"1,0 1 73,0 6 1,5-7-6,1 1 0,0-6 0,-6 5-11,0 3 1,0-4 0,2 1-10,4 3 0,-4-4 1,5 1-6,1 3 1,-4-5-8,8 3 0,-6-8 6,5 2 0,-5-4-3,6-2 1,-1-2-3,7-4 1,-1-4-1,-1-7-3,-5-1 1,3 1 0,-6-1 0,-1 1 0,3 1 60,0 5-50,-6-5-4,4 14 1,-8-3-7,0 10 1,0-1-1,0 8 4,0 1 1,0-3-1,0 2 8,0 1 0,1 3 1,5-1 3,6-3 1,-2 2-1,1-9 1,3-1-4,1-2 0,3 0 0,-1 2 0,1 2-6,-1-2 1,1-2 0,-1-2 9,1 0 1,-7-6-1,1-2-9,2-2 1,-1-1 0,-1-7-1,-4 1 1,-1-1 1,-5 1 0,6 0 0,-2-1-5,0 1 0,-1-1 0,-5-1 0,0-5 0,0 5 0,0-4-11,0 3 7,0 3 1,-2 7 0,-3 4-15,-7 4 0,-3 2 0,-1 2 9,4 4 0,5-2 10,7 8 1,0-6 17,0 5-6,0 1 0,7 3 1,5-3-10,4-6 1,1-4 0,0-2-1,1 0 1,-1 0 0,1 0-4,-1 0 1,1-2-1,-1-2-8,1-2 1,-7 0 5,1 6-7,0 0 0,-3 2 0,-3 4 4,-4 6 1,-4 1 0,-2 1 0,-2-3 7,3 3 0,-5 2 0,2 1 7,2 1 1,2-7 0,2 1-4,0 1 0,2 1 0,2 0 0,4-5-4,1-1 0,3-2 0,6-4 0,-1 2-1,0 1 0,1 1 1,-1-6-1,1 0 3,-1 0 0,1-6 1,-1-1-1,-1-3 3,-5-4 1,3-1 0,-6-1 0,0 3-2,-1 1 0,-1 1 0,-4-7 0,2 1-10,2-1 0,0-1 1,-6-3-1,0-1-18,0 2 1,0 7-1,0 3 20,0-3 1,-2-2 5,-4-1 0,2 7 1,-8 4-6,-1 4 0,-1 4 0,1 2 1,3 4 1,2 2 0,-4-4 1,7 5-3,1 3 0,2 1 0,2 3 1,0-1 1,0 1-1,2-1 1,4-1 7,5-5 0,-1 5 1,2-4-1,1 3-5,3 3 0,1-7 1,1 1-1,-1-1 3,1-1 0,-3 6 0,-1-7 0,-5 3 2,-1 0 0,-2-7 0,-6 7 0,0 2 0,0-5 0,-2 1 0,-4-2-15,-6-4 1,3 4 0,-5-1 0,-3 1-32,-5 0 0,-7 3 0,4-3 0,0 2-68,0 3 1,-6-3 104,1 2 0,-3 7 0,-1 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8:06.120"/>
    </inkml:context>
    <inkml:brush xml:id="br0">
      <inkml:brushProperty name="width" value="0.11429" units="cm"/>
      <inkml:brushProperty name="height" value="0.11429" units="cm"/>
    </inkml:brush>
  </inkml:definitions>
  <inkml:trace contextRef="#ctx0" brushRef="#br0">0 17 13333,'14'-2'-12,"-3"-3"1,3 3-57,-3-3 1,3 3 5,2 2 1,0 0-1,0 0-89,0 0 157,0 0 0,0 0 0,0 0 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5:46.055"/>
    </inkml:context>
    <inkml:brush xml:id="br0">
      <inkml:brushProperty name="width" value="0.08571" units="cm"/>
      <inkml:brushProperty name="height" value="0.08571" units="cm"/>
      <inkml:brushProperty name="color" value="#008C3A"/>
    </inkml:brush>
  </inkml:definitions>
  <inkml:trace contextRef="#ctx0" brushRef="#br0">298 507 7569,'0'-17'-236,"0"-1"38,0 1 1,-2 5 0,-2 1 0,-4-1 0,0 0 179,1 1 0,-7 7 1,2-2 8,-3 4 1,-3 2 20,1 0 1,-1 0 0,1 0 0,-1 0-10,1 0 0,5 8 0,1 2 0,-3 1-3,-1 1 1,-3 5 0,1 7 0,1-3 4,5-2 0,3-1 1,8-1-12,0 1 0,8-3 1,3-3-1,5-6 6,1-4 0,1 3 0,1 1 0,2-2 3,3-2 1,1-8-1,-4-1 1,3-3-3,-3-4 0,4-7 0,-2-4 0,-1-1-3,-3 1 0,-1-6 0,-1 2 1,-1-4-18,-5-2 0,3 0 0,-6 0 0,-1 0 14,1 0 0,-2 1 0,-6 1 1,0 1 2,0 3 0,-2 8 0,-2-2 82,-2 3 0,-7 11-68,1 3 1,2 4-1,1 4-28,1 4 0,0 3 0,4 9 0,-2-1 10,3 1 1,1 5 0,2 2-1,0 0 0,0 1 1,2 5 0,3-2-1,5 4-25,0 2 1,5-6-1,-1 0 1,5 2-34,5 2 1,-1-4 0,-4-2-1,3-1-38,1-5 1,6-2 101,-6-1 0,8-1 0,-4 1 0</inkml:trace>
  <inkml:trace contextRef="#ctx0" brushRef="#br0" timeOffset="929">926 385 6542,'-7'-27'0,"-5"4"0,-4 3 0,-1 3 0,0 1 0,-1 3 0,1 3 0,-3 2 0,-1 4 0,-2 2 0,1 2 0,3 0 0,1 2-137,1 4 0,5-2 127,1 8 1,-1-1 0,-4 7 14,5-1 0,-3 1 1,8-1-1,3 1-2,1-1 1,2 1 0,0-1 0,2 0-3,3 1 1,5-3 0,7-1 0,1-4-13,-1-2 1,7-3 0,1-3-1,0 2 4,0 2 0,1 0 1,-5-8-1,2-4 3,-1-6 0,-3-3 1,-2-3-1,-1 1 3,-4-1 1,1-1-1,-7-2 1,0-3 2,2 3 0,-6 2 0,3 1-1,-3 1 0,-4 1 0,-2 3 1,-3 3-1,-3 2 1,4 2-1,-5 6 0,5 0 2,-6 0 0,8 2 0,-2 4 0,4 6 0,2 3 1,0 3 0,0-1 0,2 1 15,4-1 0,-2 1 1,8-3-1,1-1-5,3-3 0,1 1 0,1 4-10,-1-5 0,1 3 0,-1-8 0,1-3-7,-1-1 1,6-2 0,1-2-2,-3-3 1,-2 1 0,-1-8 0,-1-3 2,1-7 0,-3 3 0,-1-6 0,-4 1 5,-3 1 0,5 0 1,-6 5 14,-2 1 1,-4-1-13,-6 1 0,2 7 1,-8 4-12,-1 4 0,3 8 0,0 2 2,3 2 1,1 1 0,6 7-1,0-1 1,2 1 0,4-1-1,5 1 1,5-1 0,1 1-1,1-1 1,-1-1 0,1-3 0,-1-1 0,6-6 0,1 3 0,-3-1 0,-2-2 1,-1-6-1,-1 0 2,1 0 1,-1-2-1,1-4 1,-3-5 1,-3-5 0,3-1 0,-5-1 0,2 1-9,-1-1 0,-7 1 0,2-1 0,-2 1-4,2-1 1,-4 7 5,4-1 1,-6 2-6,-6-1 0,2 5 0,-6 12 5,2 5 1,3 7 0,3 3-1,-2 2 7,-2-1 0,0 5 0,6 2 0,0 4 6,0 2 0,0 6 0,0 1 0,0 1 16,0 0 1,0 5 0,0-1-1,0 1-6,0-1 0,0 7 0,-2-5 1,-2-3-1,-2-1 1,-5 2 0,3-7 0,0-3-4,1-6 0,-5-6 0,4-7 0,-2-3 53,-3-3 1,-5-4 0,-3-8-1,-4-2-27,-2-4 1,3-4 0,-3-9 0,2-2-34,4-3 1,7-13-1,4 3 1,3-3-6,3 0 1,10-4 0,7 0 0,10 1-654,12-3 649,8 6 0,17-13 0,2 5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5:44.630"/>
    </inkml:context>
    <inkml:brush xml:id="br0">
      <inkml:brushProperty name="width" value="0.08571" units="cm"/>
      <inkml:brushProperty name="height" value="0.08571" units="cm"/>
      <inkml:brushProperty name="color" value="#008C3A"/>
    </inkml:brush>
  </inkml:definitions>
  <inkml:trace contextRef="#ctx0" brushRef="#br0">245 193 7416,'0'-17'-590,"0"-1"1,-2 1 551,-4-1 0,4 1 0,-4-1 42,4 1 0,-3 5 1,-3 0 14,-2-1 0,4 5 0,-5 2 2,-3 4 0,-2-3 0,-1-1 1,0 2-12,-1 2 0,1 4 0,-1 2 0,3 3-11,3 3 1,-2 2 0,7 5-2,-3 1 1,6-1-1,-2 1 1,4-1 15,2 1 1,2-1 0,4-1 0,6-3-6,3-1 0,3-3 0,1 7 1,2-2 12,3-1 1,5 7-1,-6-9 1,0 5-22,3 1 0,-7 3 0,4 1 0,-5 2-9,-7-1 1,3-9-1,-8-1 1,0 1 1,1 3 1,-5-4-1,4-1 7,-4 3 1,-8-4 0,-1-1 0,-3 1 32,-4 0 0,-1-7 1,-5 3-1,-1-4-12,-2-2 0,-1 0 0,7 0 0,-1 0-18,1 0 1,-8 0-1,0-2 12,3-4 1,-1 3 0,11-9-106,-3-2 0,5 5-44,4-3 1,6 2 0,6-1-1,6 3 133,3 0 0,10-2 0,3-7 0</inkml:trace>
  <inkml:trace contextRef="#ctx0" brushRef="#br0" timeOffset="404">454 350 6731,'10'-8'0,"-4"1"0,-4 3 0,-2 10-147,0 7 0,-2-1 0,-2-1 169,-2 3 1,0 2 0,6 1-25,0 0 1,2 1-1,4-3 7,6-3 1,3 2 0,3-8-7,-1-3 0,1-1 0,-1-2 0,1 0-18,-1 0 0,1-2 1,-1-1-5,0-3 1,-1-8 0,-2 4 0,-5-1 17,-1-1 0,4 0 62,-6-5-13,-1 0 0,-12 7-41,-5 4 1,4 6 0,0 4 12,1 2 1,5 7-58,-4-1 1,6 2 0,4-1 0,4-1-29,1 1 0,3-3 0,5 0 0,1-1 7,-1 1 62,1-6 0,-1 12 0,1-7 0</inkml:trace>
  <inkml:trace contextRef="#ctx0" brushRef="#br0" timeOffset="750">926 437 6456,'12'-7'0,"-1"-3"0,3 2 0,-1 8 0,1 8-142,-2 2 0,-7 3 0,5-5 175,-2 2 0,-2-4 0,-4 5-19,3 3 1,-3-4-1,4 1-15,-4 3 24,-2-7-24,0 1 1,0-10-1,2-2 1,4-3-4,6-3 1,3 0-1,3-3 1,1 1 18,4-2 0,-1-1 0,5-1 0,-2 5 22,-4 5 1,5-2-1,-3 2 1,-2 2-28,-1 3 0,-3 1 1,-1 1-1,-3 5-26,-1 6 0,-8 11 1,2 6-1,-5 4-51,-1 2 0,0 2 1,-3 4-1,-7 5 67,-8 5 0,-11 9 0,2 2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5:42.872"/>
    </inkml:context>
    <inkml:brush xml:id="br0">
      <inkml:brushProperty name="width" value="0.08571" units="cm"/>
      <inkml:brushProperty name="height" value="0.08571" units="cm"/>
      <inkml:brushProperty name="color" value="#008C3A"/>
    </inkml:brush>
  </inkml:definitions>
  <inkml:trace contextRef="#ctx0" brushRef="#br0">297 470 7164,'12'-17'-401,"-1"-1"1,-7 7 0,2-1 423,-4-2 1,-4 1-20,-4 1 0,-3-2 0,-9 9 2,1 1 1,-1 2-1,-1 2 1,-3 0 4,-1 0 1,0 0-1,4 0 1,-3 2-5,-1 4 1,0 3 0,5 9-1,1-1-5,-1 1 1,3-1 0,3 1 8,6-1 0,4 1 0,4-1-5,4 0 0,4-1 1,5-2-1,-1-5 18,-3-1 0,1-2 1,6-6-1,1 0-15,4 0 0,-3 0 0,3 0 0,-4 0-8,-1 0 0,5-8 1,0-5-1,-1-7 1,-3-3 0,-1-2 0,-1 3 0,-1-3-5,-5-2 0,3 4 0,-6-7 1,-1 1-6,1 2 1,-2-6 0,-6 6 0,0-2 4,0 0 0,0 8 1,0-3-1,-2 5 3,-4 1 0,2 1 0,-5-1 1,-1 3 37,0 3 0,4-1 0,-3 5-17,1-2 0,0 6-13,2-1 0,4 10 0,-3 7 0,3 3-23,2 3 0,0-1 1,0 3-1,0 3 1,0 6 1,0-2 0,0 2 0,0 1-13,0-3 1,7 6-1,5-6 1,4 2-42,1 0 0,0-2 0,3 4 1,1-3-42,3-3 108,7-2 0,-4 2 0,8 2 0</inkml:trace>
  <inkml:trace contextRef="#ctx0" brushRef="#br0" timeOffset="908">908 435 6456,'0'-19'0,"-2"-3"0,-3 1 0,-7 4 0,-4 3 0,-1 2 0,0 1 0,-1 1 0,1 2 0,-1 4 0,1 2 0,-1 2 0,1 0 0,-1 0-173,1 0 1,-1 2 190,1 4 0,1 4 0,5 7 4,5 1 0,4-1 0,2 1 1,0-1-11,0 1 1,0-7-1,2 1-15,4 2 0,3-1 1,9 1-1,-1-5 2,1-1 1,-1-2 0,1-6-1,-1 0-9,1 0 0,-1 0 1,1-2-1,-3-4-8,-3-5 1,3 1 0,-5-2 0,0-1 10,-4-3 0,1-7 0,-1 0 1,-2 1 8,-2 3 0,-2 7 1,0 1 15,0-3 1,-2 0-15,-4 3 0,2 3-2,-7 8 1,5 0 0,-4 2 6,2 4 0,3 3 0,5 9 12,0-1 0,0-5 1,0 0-6,0 1 1,7 3-1,5 1-8,3 1 0,3-9 1,-1-3-1,1-2-4,-1 2 0,1-4 1,-1 4-1,1-4-1,-1-2 1,1-2-1,-1-2 1,1-4-5,-1-2 1,-5-1 0,-1-7-1,1 1 4,-2-1 0,-1 1 0,-5-1 0,2 1-3,-2-1 0,0 3 0,0 1-49,2 3 1,-1 7 31,-5-4 1,0 16 0,0 3 14,0 5 1,0 1 0,0 1 18,0-1 1,8 1-1,4-3 7,3-3 0,-3 2 0,0-9 0,3 1-21,6 2 1,-1-6 0,3 4 0,-3-4-4,-3-2 0,0 0 0,1 0 0,-3-2 4,-3-4 1,2 2-1,-7-8 1,1-1-17,0-3 0,-2 5 1,-6-1 6,0-2 1,-8 1 0,-2-1-18,1 3 0,-7 7 0,4-2 1,-1 12 0,-1 5 15,3 5 0,7 1 0,-2 1 0,4-1 13,2 1 0,-6 7 0,0 4 0,3 4 16,1 2 1,2 0 0,0 2-1,-2 2-14,-4 1 1,4 3 0,-4-4 0,4 2 15,2-3 1,-6-1 0,0-4 0,3-4 10,1-5 1,-4 1-1,-2-2 31,-2-1 0,5-11 0,-7-5-8,-2-4 1,-1-4 0,-3-4-97,1-5 1,-1-5 0,3-3 0,1-3-115,3-1 0,7-2 151,-2 1 0,-4-3 0,1-8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5:41.126"/>
    </inkml:context>
    <inkml:brush xml:id="br0">
      <inkml:brushProperty name="width" value="0.08571" units="cm"/>
      <inkml:brushProperty name="height" value="0.08571" units="cm"/>
      <inkml:brushProperty name="color" value="#008C3A"/>
    </inkml:brush>
  </inkml:definitions>
  <inkml:trace contextRef="#ctx0" brushRef="#br0">175 175 7569,'0'-18'-685,"0"1"0,2 1 533,4 5 0,-4-5 149,3 4 0,-3-3 62,-2-3 1,0 7 0,-2 1-44,-3 2 1,1 3-1,-8 5 5,-2 0 0,-1 0 1,-3 0-1,1 0-14,0 0 1,-1 1-1,1 3-2,-1 2 0,8 8 1,3-3-7,-1 5 0,6 1 0,-4 1 6,4-1 1,4 1-1,2-1 13,2 1 1,6-7 0,-5 1-1,3 0-3,4-3 1,1 7 0,5-5 0,1 3-18,2-2 0,2 3 0,-3-5 0,1 2 0,-2-1 0,-1-1 1,-3 4-1,1-5-4,-1-1 1,-5 4-1,-3-5 29,-1 3 1,-2 2 1,-14 3-1,-3-3-11,-5-6 1,-7-4-1,0-2 1,1 0-16,3 0 1,1 0 0,1 0 0,-1 0 14,1 0 0,-1 0-279,1 0 118,7 0 1,3-2 147,7-4 0,15-4 0,4-7 0</inkml:trace>
  <inkml:trace contextRef="#ctx0" brushRef="#br0" timeOffset="716">664 279 6337,'6'-11'0,"0"-1"0,-5 1-250,-4 1 1,-1 2 293,-8 8 1,0 0 0,-5 0-2,-1 0 0,7 0 1,-1 0-1,-1 2 9,-3 4 0,-1 4-43,-1 7 0,3 0 1,3 1-1,6-1-5,4 1 1,2-6 0,0-1 0,2 1-16,4-3 0,-2 5 0,8-8 0,1 0 7,3 1 0,1-5 0,1 4 0,-1-4 2,0-2 1,1 0 0,-1-2 0,1-2-5,-1-1 1,-5-9 0,0 4 0,-1-1-11,-1-1 1,4 6-1,-9-5 14,-1-3 0,-2 4-3,-2-1 0,-2 7-3,-4-2 0,5 12 16,-5 5 0,4-1 0,2 2 7,0 1 1,2 3 19,4 1 1,3-1 0,9-3-8,-1-1 1,1-8 0,-1 2-20,1-4 1,-1-2 0,0 0 0,1 0-12,-1 0 1,-5-2 0,0-2 0,1-4-2,3-2 1,-5-1-1,1-9 1,2-1-17,1-2 1,-3-6 0,-1 3 0,1-1 8,-2-4 1,3 0-1,-7 0 1,-2 4-7,-2 2 0,-2 1 1,-2 7-1,-2-1 8,-2 1 1,-1 5 0,1 3 8,-6 1 0,-3 2 1,-3 6 0,7 2 0,1 4 1,2 5 0,2 7 1,6 3-1,0 3 19,0-3 1,0 4 0,0 0-1,0 3-7,0 3 0,0-4 0,2 0 1,2-2-11,2-4 0,7-1 0,-3-3 0,2 1-32,-1-1 1,-1 1-1,4-3 1,-3-1 8,3-3 0,-4-5-274,1 6 292,1-8 0,5-4 0,1-10 0</inkml:trace>
  <inkml:trace contextRef="#ctx0" brushRef="#br0" timeOffset="939">1100 245 6938,'-17'-8'0,"0"-4"0,1-3 0,4-3 0,9 3 0,6 3 0,11 6 0,7 4 0,8 2 0,6 0 0,6 0 0,4 2 0,-1 4 0,7 4 0,-7 7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5:39.087"/>
    </inkml:context>
    <inkml:brush xml:id="br0">
      <inkml:brushProperty name="width" value="0.08571" units="cm"/>
      <inkml:brushProperty name="height" value="0.08571" units="cm"/>
      <inkml:brushProperty name="color" value="#008C3A"/>
    </inkml:brush>
  </inkml:definitions>
  <inkml:trace contextRef="#ctx0" brushRef="#br0">228 470 6661,'0'-12'-658,"2"0"670,4-1 1,-4-3 20,3-1 1,-3 5-40,-2 1 0,-7 7 10,-5-2 0,-4 4 0,-1 2 4,-1 0 1,1 0-1,0 0 1,-1 0-12,1 0 1,-1 2 0,1 4 0,-1 3 16,1 1 1,5 4-1,2-7 1,3 3-5,3 4 1,2 1-4,2 3 0,2-3 0,2-1 0,3-4 0,3-3 1,2-1 0,5-6 0,1 0 6,-1 0 1,6 0-1,1 0 1,-3-2-9,-2-4 1,-1 2-1,-1-7 1,1-1-8,-1 2 1,-1-5-1,-3 3 1,-3-3-32,-2-3 1,0-1-1,-4-2 1,1-3 21,-1 3 0,-2 0 1,-2-1-1,0-3-17,0-2 1,0 4 0,0-5-1,0 3 24,0 4 1,0-1 0,0 1 8,0-2 0,0 0 1,0 5 1,0 6 0,-2 3-5,-4 1 1,3 4-4,-9 10 1,8 4 0,-4 7 3,0 1 1,7 5 0,-5 2-1,2 0 7,-2 1 1,4 3 0,-4-4-1,4 2-7,2 4 1,0-6 0,0 1-1,0-3 1,0 0 0,6 0 0,2-5 0,2-1-28,3 1 1,3-1 0,1-1-1,3-3-149,3-1 172,-4-8 0,22 11 0,-4-5 0</inkml:trace>
  <inkml:trace contextRef="#ctx0" brushRef="#br0" timeOffset="1020">752 330 6424,'-12'-16'0,"2"3"0,1 3 0,1 0 0,-2 3 0,2-3 0,-1 2 0,-1 0 0,-4 5 0,-3 1-124,-6 2 1,9 0 0,-3 0 0,1 0 150,1 0 1,-3 0 0,3 2 0,1 1-18,2 3 1,7 6 0,-5-4 0,2 1-1,4 5 0,2 2 0,2 1-15,0 0 1,2 1-1,4-3 6,6-3 1,-3 2-1,3-7 1,2 1 7,1 0 0,3-2 1,-1-6-1,1 0-8,-1 0 1,1 0 0,-1 0 0,0-2 3,1-4 0,-3 2 1,-1-6-1,-2 1-16,1-1 1,-5-2-1,-2-5 3,-4-1 1,-2 1 0,0 0-12,0-1 1,0 1-1,-2 1 12,-4 4 1,4 3-1,-6 5 14,1-2 0,3 0-9,-8 6 1,8 8 6,-2 4 1,4 3 0,2 3 24,0-1 1,6-5 0,2-1 1,2 3 0,1 0 1,7-1-1,-3-1-21,-3 1 0,3-5 0,-1 0 1,5-2-11,5-1 1,-1 1 0,-4-6-1,3 0-9,1 0 1,0 0 0,-5 0-1,1-2 4,4-3 1,-3-5-1,1-8 1,-5 1 2,-5-1 1,1 1-1,4 0 1,-5-1-8,-5 1 1,-2 1-1,0 2-10,2 3 1,-3 1-1,-8-1 18,-7 5 0,2 4 0,-1 2 1,-3 0 0,6 2 0,1 2 0,1 3 1,0 3 0,0 2 1,6 5-3,0 1 1,0-7 0,2 1 3,4 1 1,4 1 0,9 0-1,2-5-4,3-1 1,-1-2-1,-6-6 1,1 0-1,-1 0 0,1 0 1,-1 0-1,1-2 1,-1-4 0,1 2 0,-1-7 0,1-3-3,-1-1 1,0-3 0,-1 1-1,-2-1 1,-3 1 1,-7 5 0,4 2-1,-2 1 1,0-1 0,-1 4-17,-5-6 0,0 11 12,0 1 1,-5 1 0,-1 11-1,0 2 4,-2 1 1,6 3 0,-4 1 0,4 2 4,2 3 1,0 7 0,0-2 0,0 4 17,0 2 0,0 0 0,2 2 1,2 3-15,2 7 1,6-2-1,-6 1 1,-1 3 11,3 1 0,-6 1 1,4-3-1,-4-3-6,-2-3 0,0 1 0,0-4 0,-2 0-6,-4-6 1,2 0 0,-7-8-1,-3-2 24,-2-3 1,-3 1 0,-2-11 0,-3-1-10,3-3 1,-4-6-1,2-6 1,1-5 30,3-5 1,1-3-1,3-5 1,1-5-49,3-4 1,7-7-1,-2-3 1,6-2-55,6-3 1,3-3 0,11-1 0,3 0-95,6-1 0,12-5 0,7 0 142,9 1 0,5-5 0,8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5:37.014"/>
    </inkml:context>
    <inkml:brush xml:id="br0">
      <inkml:brushProperty name="width" value="0.08571" units="cm"/>
      <inkml:brushProperty name="height" value="0.08571" units="cm"/>
      <inkml:brushProperty name="color" value="#008C3A"/>
    </inkml:brush>
  </inkml:definitions>
  <inkml:trace contextRef="#ctx0" brushRef="#br0">52 210 5840,'-7'9'63,"5"1"1,-4-4 0,2 5-50,-2 5 0,4 1 1,-4 1-16,5-1 0,1 1 0,0-1-14,0 1 1,0-1-4,0 1 1,7-1-3,5 1 0,-2-9 20,1-3 0,1-4 0,5-2 0</inkml:trace>
  <inkml:trace contextRef="#ctx0" brushRef="#br0" timeOffset="315">18 192 7282,'-10'0'-1257,"2"0"1266,24 0 1,-11 0 0,13-2-1,-3-2 2,1-1 1,-4-1-1,-1 6 1,3 0-9,1 0 0,3-6 1,-1 0-1,1 2-7,-1 2 1,1-4 0,-1 1 0,1 1-4,-1 2 0,1 0 0,-1-2 0,0-2-49,1 2 0,-1 2 0,1 2 56,-1 0 0,-7 0 0,-2 0 0</inkml:trace>
  <inkml:trace contextRef="#ctx0" brushRef="#br0" timeOffset="533">122 332 7341,'-17'0'0,"-1"0"0</inkml:trace>
  <inkml:trace contextRef="#ctx0" brushRef="#br0" timeOffset="916">87 332 7266,'10'0'-1200,"0"-6"1209,-4 0 1,-2 0-11,7 6 1,1 0 0,5 0-5,1 0 1,-1 0-1,1 0-22,-1 0 1,1 0 0,-1 0 0,1 0 15,-1 0 1,0 0 0,1 0 0,-1 0-1,1 0 1,-1 0 0,1 0 0,-1 0-1,1 0 1,-1 0 0,1 0 0,-3 2 70,-3 4 8,3-4-9,-13 6 1,8-6-26,-4 4 0,-2-2-28,7 7 1,-7 1-16,2 5 1,-4 1-8,-2-1 1,-8 1 52,-3-1 0,1-7-26,-2-4 1,6-4 16,-5-2 1,-1-2-15,-5-4 0,7 2 0,2-8-9,0-1 1,6-3 0,-3-1-27,3-1 0,9 1 0,5-1-13,4 1 1,1 1-1,2 3 1,3 3-26,1 2 0,0 2 1,-5 6-1,-1 0 59,1 0 0,7 0 0,2 0 0</inkml:trace>
  <inkml:trace contextRef="#ctx0" brushRef="#br0" timeOffset="1146">891 297 6547,'-18'0'0,"1"0"-126,-1 0 0,7 0 0,1 2 102,2 4 1,-3-2-1,5 7 16,2 3 1,2-4-1,2 1-8,0 3 0,0-5 0,0 3-18,0 2 34,0-7 0,8 9 0,1-6 0</inkml:trace>
  <inkml:trace contextRef="#ctx0" brushRef="#br0" timeOffset="1353">908 52 6526,'-11'-7'0,"-1"-3"0,-2 0 0,-1-5 0,-3 5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6:07.944"/>
    </inkml:context>
    <inkml:brush xml:id="br0">
      <inkml:brushProperty name="width" value="0.08571" units="cm"/>
      <inkml:brushProperty name="height" value="0.08571" units="cm"/>
      <inkml:brushProperty name="color" value="#E71224"/>
    </inkml:brush>
  </inkml:definitions>
  <inkml:trace contextRef="#ctx0" brushRef="#br0">0 53 7569,'0'-12'-602,"0"1"1,0 5 732,0-6-121,0 8 57,0-3-20,0 7 0,6 7 0,0 5-20,-2 3 0,0-3 1,0 0-1,1 1 21,-1 3 1,-2 1 0,-2 1 0,0-1-15,0 1 0,0-1 1,0 1-6,0-1 0,0 1 1,0-1-54,0 1 0,6-7-56,0 1 1,0-1-155,-6 7 0,0-6-296,0-1 530,7 1 0,-5 5 0,6 1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6:08.495"/>
    </inkml:context>
    <inkml:brush xml:id="br0">
      <inkml:brushProperty name="width" value="0.08571" units="cm"/>
      <inkml:brushProperty name="height" value="0.08571" units="cm"/>
      <inkml:brushProperty name="color" value="#E71224"/>
    </inkml:brush>
  </inkml:definitions>
  <inkml:trace contextRef="#ctx0" brushRef="#br0">17 87 7438,'10'2'-1230,"-6"4"1199,-8 6 0,0 3 62,-7 3 0,7-1-1,-2 1 1,4-7 0,4-1 16,4-2 0,-2-2-5,7-6 0,1 0 0,5-2-17,1-4 1,-6 4-1,-3-6 1,1 2 7,0 1 1,-1-3-1,5 4-7,-2-2 1,-1-5 0,7 5-29,-1 2 1,1 2 0,-1 2 0,1 0 17,-1 0 1,0 0 0,1 0 7,-1 0 1,1 2-19,-1 4 1,-1 3-1,-3 7-7,-1-4 1,-6 3-1,4-3 0,-3 3 1,-1 3 0,-6-1 17,0 1 0,0-7 1,-2 1 9,-4 1 0,-1-3 1,-7 0-1,2-2-8,-1-4 1,-3 3-1,-1-1 7,-1-2 0,1-2 0,-1-2 0,1 0-44,0 0 1,-1 0 0,1 0 0,-1 0-111,1 0 1,-1 0-1,1 0 1,-3 0-171,-3 0 1,4 0 297,-5 0 0,-3-8 0,0-2 0</inkml:trace>
  <inkml:trace contextRef="#ctx0" brushRef="#br0" timeOffset="328">140 87 7424,'0'-9'-815,"0"-1"853,0 4 1,2 4-1,3-3-161,7 3 0,-2 2 1,1 0 141,3 0 1,0-2-1,-1-2 17,-1-2 0,-2-2 0,3 4 0,-1-2-13,1 3 0,-3-1 1,2 0-1,1-2-60,3 2 0,3 2 0,3 2 1,1 0-207,-2 0 1,-1 0 242,-3 0 0,1 0 0,-1 0 0</inkml:trace>
  <inkml:trace contextRef="#ctx0" brushRef="#br0" timeOffset="1099">803 87 7341,'-9'0'-888,"1"-7"931,8-3 1,2-5-1,4 3-17,5 6 0,5-2 1,1 2-1,1 1 0,-1-3 1,7 6-1,-1-4 1,-2 4-3,-1 2 0,-3 0 0,0 0-36,1 0 1,-6 0 33,-1 0 0,-7 8-62,2 4 0,-4 3 0,-2 3 0,-2-1-8,-4 0 1,2 1 0,-7-1 28,-3 1 0,4-3 0,-1-1 0,-3-2 18,-1 1 0,3-3 1,0 0 59,-1-3 1,-1 1 32,2-2 1,5-6-83,7 0 1,7-2 0,7-8-1,5 1-12,5-1 1,-1 6-1,-6-4 1,1 2 12,-1 1 1,1-1 0,-1 6-60,1 0 0,-7 0 24,1 0 1,0 8 8,5 3 1,-7 5 0,-4 1 8,-4 1 0,-2-1 0,0 1 0,0-1 12,0 1 1,0-1 0,-2 0-8,-4 1 0,2-1 0,-8 1 29,-1-1 1,3-5 0,-2-2-1,1-1-22,1 1 1,-5-6 0,3 2-1,-6-2 31,-5 1 1,2-3 0,-6 4 0,-1-4 35,1-2 1,4 0 0,-4 0 0,2 0-41,3 0 0,3 0 0,1 0 0,1-2-49,0-4 1,-1 3 0,1-7-14,-1 2 0,6-4 0,1 5-138,-3-3 75,6 6-306,1-11 0,9 13 398,3-4 0,5 12 0,8 3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6:11.443"/>
    </inkml:context>
    <inkml:brush xml:id="br0">
      <inkml:brushProperty name="width" value="0.08571" units="cm"/>
      <inkml:brushProperty name="height" value="0.08571" units="cm"/>
      <inkml:brushProperty name="color" value="#E71224"/>
    </inkml:brush>
  </inkml:definitions>
  <inkml:trace contextRef="#ctx0" brushRef="#br0">18 36 6789,'-10'-8'-765,"3"6"788,7-6 1,0 6 69,0-4 1,2 5-45,3-5 1,-1 4-1,6 4-32,-2 4 1,-2-3 0,-6 9-1,2 2-6,3 1 1,-3 5-1,4 1 1,-4 2 2,-2-1 0,0 3 1,0-2-1,0-2-10,0-1 1,0-3-1,0 1 7,0-1 0,0-5 0,0-1-46,0 3 0,2-4-464,4 1 499,4-7 0,7 4 0,1-8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6:12.073"/>
    </inkml:context>
    <inkml:brush xml:id="br0">
      <inkml:brushProperty name="width" value="0.08571" units="cm"/>
      <inkml:brushProperty name="height" value="0.08571" units="cm"/>
      <inkml:brushProperty name="color" value="#E71224"/>
    </inkml:brush>
  </inkml:definitions>
  <inkml:trace contextRef="#ctx0" brushRef="#br0">18 88 6339,'10'0'-44,"-2"0"0,-8 8 1,0 3 42,0 5 1,0-5 0,0 1 3,0 2 1,0 1 76,0 3-45,0-1 1,8-7 0,3-4-24,5-5 0,-5-1 0,1 0-9,2 0 1,-5-1 7,3-5 1,0 4 0,3-6 0,-1 2 11,-3 0 0,-5 1 0,6 5 9,1 0 1,3 0 0,1 0 15,1 0 1,-1 0-7,1 0 0,-1 2-45,1 3 1,-9-1-1,-1 6 1,-2 0-7,0-1 1,0-3 0,-4 6-18,3 1 1,-3 3 0,6 1-4,0 1 1,-6-1 29,4 1 1,-4-1 0,-4-1-1,-4-5 1,-2-1 0,-5-6-1,1 2 42,-2-2 0,-1 3 0,-3-1 1,1-2-31,-1-2 1,1-2 0,-3 0-1,-1 2-21,-2 4 0,-2-4 1,3 4-1,-1-4-83,2-2 0,1 0 1,3 0-1,-1 0 11,1 0 1,5 0 0,3-2-232,1-4 311,2 4 0,6-21 0,0 3 0</inkml:trace>
  <inkml:trace contextRef="#ctx0" brushRef="#br0" timeOffset="375">71 53 7404,'17'0'-634,"-5"0"1,0 0 647,1 0 1,3 0 43,1 0 1,1-6 0,-1 0 0,1 2-14,-1 2 1,0-3 0,1-1-1,-1 2-32,1 2 1,1 2-1,3 0 1,1 0-125,-2 0 0,-1 0 0,-3 0-90,1 0 1,-1 0 200,0 0 0,1-8 0,-1-2 0</inkml:trace>
  <inkml:trace contextRef="#ctx0" brushRef="#br0" timeOffset="1063">787 70 6032,'-12'0'92,"1"0"17,-3 0 1,4 0-74,-1 0 0,7 8-18,-2 4 1,2 3-1,0 3 1,-2-1-36,2 1 1,1-1 0,-1 1 8,-2-1 0,-2 0 0,4 1 47,-2-1 0,1 1 0,5-1 5,0 1 0,0-7 0,0 1-13,0 2 0,0-5 0,2 1-5,3-2 1,-3 5 0,6-3-11,0 0 0,-4 0 0,7-7 13,3 3 0,-4 2-20,1-2 0,1-4 1,3 6 8,-3-1 1,4-5 0,-5 4 9,5-4 1,-1-4-1,-1-2 1,-2-2 10,1 2 1,-3-3-1,1-1 1,3 0-26,2 0 1,-5-5 0,1 1-7,1-3 0,1-3 0,-2 1 1,-7-1 2,-3 1 0,4-1 1,0 1-1,-2-1-9,-2 1 1,-2-1 0,0 1 19,0 0 1,0-1 0,-2 1-23,-4-1 0,2 7 1,-7 1-45,-3 2 1,4-4-1,-1 7 1,-3 1-23,-1 2 0,-3 2 0,1 0 0,-1 0-69,1 0 0,-7 2 1,-1 4-1,0 3-241,0 1 376,-6 5 0,4 3 0,-8 9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8:06.695"/>
    </inkml:context>
    <inkml:brush xml:id="br0">
      <inkml:brushProperty name="width" value="0.11429" units="cm"/>
      <inkml:brushProperty name="height" value="0.11429" units="cm"/>
    </inkml:brush>
  </inkml:definitions>
  <inkml:trace contextRef="#ctx0" brushRef="#br0">1 81 23457,'0'11'-4458,"0"-1"1,1 1 2325,5-2 1854,-4 5 0,5-5 1,-7 7-1,0 0 35,0 0 0,0 0 1,0 0 71,0 0 1,0 0 0,0 0-57,0 1 0,0-7-54,0 1 0,0 0-499,0 5 0,0-6 0,2-1 822,3-2 1,-3 6 0,5-4-1</inkml:trace>
  <inkml:trace contextRef="#ctx0" brushRef="#br0" timeOffset="720">257 81 15001,'0'9'-2179,"2"3"0,2-4 1996,1 0 1,0-2 22,-5 5 0,0-6 1,0 6-105,0 1 0,0-3 129,0 2 0,0-6-150,0 6 1,2-8 354,3 3 1,4-5-94,7-1 1,0 0 408,0 0 0,-1-1 0,-3-3-50,-1-1 0,0-1 150,5 6 1,0 0-216,0 0 0,0 0 1,-2 2-1,-2 2-28,-1 1 0,-6 0 0,4-3 119,-2 3 0,6-1-274,-2 7 0,-4-6 1,0 4-328,0-2 0,-5 6 0,5-5-33,0 1 0,-5 6 1,5-6 87,0-1 0,-5 1 1,3-3-154,-3 4 0,-2-1 70,0 2 1,-2-7 0,-1 3 188,-3 0 0,-6-5 182,1 3 0,-3-3 1,-2-2 64,0 0 0,0 0 1,0 0 84,0 0 1,0 0 0,0 0 5,0 0 0,0 0 1,0 0-139,0 0 0,-1 0-141,1 0 0,6 0 195,-1 0 1,7 7 0,-3 2-1</inkml:trace>
  <inkml:trace contextRef="#ctx0" brushRef="#br0" timeOffset="1187">305 17 16947,'11'9'-426,"0"-4"1,-6-3 0,6-2 652,1 0 1,3 0-1,1 0-108,0 0 1,7 0-151,3 0 0,3 0 0,-2 0-57,-6 0 1,-3 0-1,-2 0 110,0 0 1,0 0 0,0 0-1</inkml:trace>
  <inkml:trace contextRef="#ctx0" brushRef="#br0" timeOffset="2222">1091 113 22768,'0'-11'-8133,"0"1"7238,0-3 1,0 4-1,0-1 288,0-3 1,-2 4 816,-3-1 0,-4 6 0,-5-3 379,3 0 1,-3 5-261,3-3 1,-3 3 0,0 4-1,1 1-211,3 3 1,4 1 0,-5-4-434,-1 3 0,5 6 1,0-3 545,0 0 1,-1 5-1,-2-3 144,4 3 0,5-3-347,1-1 1,0 1-297,0 5 1,0-5-1,1-2-61,5-2 0,-3 4 1,8-4 114,2 2 0,-5-6 0,3 3 0,0-3 164,-2 2 0,5-3 1,-3 4-1,3-3 36,2 3 1,-5-5 0,-1 5 0,1-3 170,-2 3 0,5-3-39,-3 8 0,-2-6 212,1 6 0,-6 0-263,1 5 0,-3-6 0,-2 1-210,0 1 1,0-3 0,0 2-387,0 1 0,0-3-45,0 2 0,-2-6 346,-3 6 1,-4-7-1,-5 3 204,3 0 0,-3-5 0,3 3 88,-3-3 1,-2-2-1,0 0 1,0 0 38,0 0 1,5 0 0,0 0 0,-1 0 119,-2 0 1,-1-2 0,3-2 0,1-1 53,-1 2 0,3 1 0,-2 0 16,-1-3 0,3 3 0,0-5-33,2 0 1,0 5-1,3-5-261,-1 0 0,-1 3-278,6-7 0,0 6-264,0-6 0,0 1-30,0-6 1,8 5 452,2 0 0,-1 8 1,0-4-1,0 1 42,0 1 0,-4-1 0,6 5 62,1-5 1,3 5-1,-1-7 1,-2 3 43,-1 0 1,0-1-1,5 5 133,0-5 0,-2 3 0,-1-6-30,-3 2 0,-1 0-99,2 1 0,-2 4 87,-4-3 0,-3-4 0,5 0 0</inkml:trace>
  <inkml:trace contextRef="#ctx0" brushRef="#br0" timeOffset="2923">1492 81 19645,'-11'0'-1164,"1"0"0,4 0 1262,-4 0 0,4 2-251,-4 3 0,4-3 1,-3 5-244,2 0 0,-5-3 262,1 6 1,2-1 0,0 4 0,2-2-85,3 1 0,-3-3 1,2 2 3,1 1 1,3-3-1,1 2-209,0 1 0,0-3 0,0 2 187,0 1 0,7-5 1,2 0-1,1-1 28,1-1 1,-6 6-1,6-4 159,2 2 0,1-4 1,2 4-1,0-2 70,0-3 0,-5 3 1,-1-2-1,3-1 49,1-2 1,2-2 0,0 0 0,0 0 175,0 0 1,0 0 0,0 0 258,0 0 0,0 0-236,0 0 1,0-7 0,-1-4 0,-3-2-223,-1 3 1,-8-5 0,5 7 0,-3-3-133,0 0 0,2 0 1,-3-5-1,1 0-69,-1 0 0,-2 0 0,-1 0 0,3 0 4,1 0 0,1 0 0,-6 0-131,0 0 0,-2 7 0,-4 2 131,-4 0 1,-4 5 0,-2-3 0,-1 3-114,1 2 1,-7 2-1,-3 3 1,-5 4 261,-1 0 1,-7 5 0,-2-5-1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6:16.640"/>
    </inkml:context>
    <inkml:brush xml:id="br0">
      <inkml:brushProperty name="width" value="0.08571" units="cm"/>
      <inkml:brushProperty name="height" value="0.08571" units="cm"/>
      <inkml:brushProperty name="color" value="#E71224"/>
    </inkml:brush>
  </inkml:definitions>
  <inkml:trace contextRef="#ctx0" brushRef="#br0">70 0 6166,'-2'10'109,"-4"-4"0,-1-2 1,-7 2-83,2 5 1,8-1-1,-1 2-1,3 1 1,2 3-1,-2 1-3,-4 1 1,4-1-1,-4 1 1,4-1 1,2 1 1,0-1-1,0 0 1,0 1 12,0-1 0,0-5 0,0 0 1,0 1 18,0 3 0,8-5 0,4 1-68,3 2 0,3-5 0,-1 1 15,1-2 0,-1-2 1,0-6-5,1 0 1,-6 0-1,-1 0 1,3 0-19,1 0 0,-3-6 0,0-2 0,-1-2 11,-1-3 1,5 3-1,-3-2 1,2-1-16,-3-3 1,3-1-1,-6 1 1,-1 3-2,1 1 1,4 0 0,-6-5 0,-2 0-2,-3-1 1,5 1 29,0-1 40,0 1 0,-6 5 18,0 0-40,0 9 0,0-3 0,0 12 0,0 3 1,0 9-1,2-1 8,4 1 1,-4-1 0,3 1 0,-3-1 6,-2 0 1,0 3 0,0 1 0,0 3-9,0-3 0,0-2 0,0 1-47,0 3 0,0 2 0,0 4-44,0-5 1,0-5 0,0-2 38,0 1 0,6-1 21,0 1 0,8-1 0,-5 1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6:15.244"/>
    </inkml:context>
    <inkml:brush xml:id="br0">
      <inkml:brushProperty name="width" value="0.08571" units="cm"/>
      <inkml:brushProperty name="height" value="0.08571" units="cm"/>
      <inkml:brushProperty name="color" value="#E71224"/>
    </inkml:brush>
  </inkml:definitions>
  <inkml:trace contextRef="#ctx0" brushRef="#br0">0 70 6463,'10'2'62,"-4"4"0,-4 6-45,-2 3 1,5 3 0,1-1 4,-2 1 1,-2-1-1,-2 0 1,0 1-17,0-1 1,0 1 0,0-1-19,0 1 0,0-1 1,0 1-36,0-1 0,0-5-36,0-1 1,2-1-57,4 2 0,-2-2 139,7-5 0,1-3 0,5 6 0</inkml:trace>
  <inkml:trace contextRef="#ctx0" brushRef="#br0" timeOffset="520">262 175 6847,'0'-17'0,"2"-1"0,4 3-144,6 3 0,-5 6 157,-1 12 1,-4-2 0,-2 7-20,0 3 1,0 2 13,0 1 1,2-1-3,4-5 0,-2 3-9,7-8 0,-5-1 0,6-5 35,1 0 1,-3 0 0,2-2-1,1-1-11,3-3 0,1-2 0,1 4 11,-1-2 1,1 0 0,-1 6-5,1 0 0,-1 0 0,1 0-33,-1 0 0,-5 0 0,-3 2 0,1 2-4,0 2 1,-4 6 0,3-4 4,-1 1 1,4-3 0,-7 6-1,1-1-8,2-1 0,-6 6 9,4-5 0,-4 5 1,-4 1 1,-4 1 1,-2-7 0,-5-1 0,1 0 2,-2-1 1,-1-5-1,-3 4 1,-1-2-2,-4 0 0,3 0 0,-3-6 0,4 0 0,1 0 1,-5 0 0,0 0-46,1 0 0,9-2-165,1-4 1,2-4-56,-1-7 1,3 5 263,8 0 0,-8 1 0,-2-7 0</inkml:trace>
  <inkml:trace contextRef="#ctx0" brushRef="#br0" timeOffset="780">314 70 7114,'8'-9'-865,"-4"-5"903,8 8 0,-6-2 0,5 4 0,3-1-71,1 1 1,3 2-1,1 2 27,5 0 0,-5-2 1,4-2-1,-3-2-13,-3 2 0,1 2 0,-1 2 0,0 0-125,1 0 1,-1 0 143,1 0 0,7 0 0,2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6:19.640"/>
    </inkml:context>
    <inkml:brush xml:id="br0">
      <inkml:brushProperty name="width" value="0.08571" units="cm"/>
      <inkml:brushProperty name="height" value="0.08571" units="cm"/>
      <inkml:brushProperty name="color" value="#E71224"/>
    </inkml:brush>
  </inkml:definitions>
  <inkml:trace contextRef="#ctx0" brushRef="#br0">350 53 7569,'11'0'-209,"1"-2"-226,1-4 1,-3 4-1,0-6 667,-2 1-119,-3 5 1,-7-6-41,-3 8 1,1-6-43,-8 0 0,6 1-35,-5 5 1,-1 0 4,-5 0 0,-1 5 0,1 1 0,-1 0-1,1 2 0,-1-4 1,1 5-1,-1 1 16,1 0 1,-1-4 0,1 3 0,-1 1 3,1 0 1,0 1 0,-1 7-24,1-1 0,5 1 1,2-1-1,2 1 0,5-1 1,-5 1 0,2-1 0,2 0 0,2 1 0,2-1 0,0 1 15,0-1 0,0-5 0,2 0 0,2 1 25,2 3 1,2 1 0,-5 1-7,3-1 1,6-5 0,-4-3 0,-1 1-21,1 0 0,6 0 0,-3 3-7,5-1 0,1-8 0,1 3 0,-1-1 1,1 0 0,-1 0 1,1-6-5,-1 0 1,1 0 57,-1 0 1,1 0-28,-1 0 1,-5 0 0,-1 0 1,3 0 1,1-8 0,3-2-60,-1 1 0,-5-5 0,-2 6 0,-1 1 24,1-1 1,-6-6-1,2 3-16,-4-5 0,-2 4 0,0 1 60,0-3 1,-8-1 32,-4-3 0,-3 1-63,-3-1 1,1 9-1,1 1 1,3 2-34,1 0 0,1 0 1,-7 6-1,1 0-36,-1 0 0,-1 0 0,-3 0 0,-1 2-53,2 4 1,-4-4-1,-1 6 1,1 0 13,0 3 0,-4 5 94,5 1 0,-7 1 0,4-1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6:18.507"/>
    </inkml:context>
    <inkml:brush xml:id="br0">
      <inkml:brushProperty name="width" value="0.08571" units="cm"/>
      <inkml:brushProperty name="height" value="0.08571" units="cm"/>
      <inkml:brushProperty name="color" value="#E71224"/>
    </inkml:brush>
  </inkml:definitions>
  <inkml:trace contextRef="#ctx0" brushRef="#br0">1 1 6610,'0'17'24,"0"-5"0,0 0 0,0 1 0,2 3 29,4 1 1,-5 3 9,5 3 1,-4 4-40,-2 8 1,0-2 0,0-4-32,0-6 1,0-3 0,0-3 0,0 1-116,0-1 0,0 1 1,2-3-26,4-3 0,-2 1 23,8-7 124,-1 0 0,7-6 0,-1 0 0</inkml:trace>
  <inkml:trace contextRef="#ctx0" brushRef="#br0" timeOffset="355">333 18 6219,'0'12'59,"0"0"1,0 1 0,0 3-1,0 1 1,0 3 0,0 3-1,0 4 1,0 0 0,-2-5-1,-2-7 1,-2-3 0,2 1-1,2 3-32,2 1 1,2-1 0,2-3 0,2-1-41,-2 2 1,0-5 0,-1 3-30,3 2 0,0 1 0,-4 1 1,2-3-65,2-1 0,0-6 0,-5 3-101,5-1 1,-2 4 0,8-6 206,1-2 0,3-3 0,1-1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4.570"/>
    </inkml:context>
    <inkml:brush xml:id="br0">
      <inkml:brushProperty name="width" value="0.08571" units="cm"/>
      <inkml:brushProperty name="height" value="0.08571" units="cm"/>
      <inkml:brushProperty name="color" value="#E71224"/>
    </inkml:brush>
  </inkml:definitions>
  <inkml:trace contextRef="#ctx0" brushRef="#br0">0 0 8314,'18'0'-230,"-1"0"0,1 0 1,-1 0 125,1 0 0,-1 0 0,1 0-388,-1 0 1,1 0 491,-1 0 0,8 8 0,3 2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4.705"/>
    </inkml:context>
    <inkml:brush xml:id="br0">
      <inkml:brushProperty name="width" value="0.08571" units="cm"/>
      <inkml:brushProperty name="height" value="0.08571" units="cm"/>
      <inkml:brushProperty name="color" value="#E71224"/>
    </inkml:brush>
  </inkml:definitions>
  <inkml:trace contextRef="#ctx0" brushRef="#br0">1 0 8124,'8'10'0,"3"-4"0,5-4 0,9-2 0,2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3.050"/>
    </inkml:context>
    <inkml:brush xml:id="br0">
      <inkml:brushProperty name="width" value="0.08571" units="cm"/>
      <inkml:brushProperty name="height" value="0.08571" units="cm"/>
      <inkml:brushProperty name="color" value="#E71224"/>
    </inkml:brush>
  </inkml:definitions>
  <inkml:trace contextRef="#ctx0" brushRef="#br0">1 367 6728,'0'-9'-99,"0"1"471,0 8-291,0 0 0,0-8 0,2-3-59,4-5 1,5-1-1,11 1 1,3 2-1,2 3 1,4-3-1,0 1 1,0-1 0,-2 4-1,0 3 191,-1 3 0,3 2-162,-8 2 1,2 0 9,-2 0-5,-11 7-193,19 3 199,-27 8-19,19-1 20,-13 1-16,15 7 20,-5-6-16,5 14-155,0-13-8,-5 5 113,13 0-94,-14-6 93,14 7 13,-14-1-22,14-13 17,-13 11-21,13-13 18,-14 7-1,14 0-517,-14-7 227,14-2 131,-5 0-337,-1-6 212,-2 5 85,0-7 0,-5 0 195,5 0 0,-8 0 0,9 0 0,1 0 0</inkml:trace>
  <inkml:trace contextRef="#ctx0" brushRef="#br0" timeOffset="363">874 263 7373,'-10'0'-776,"3"0"1,5 0 1034,-4 0-116,4 0 0,-6 0 174,0 7 0,5 5 0,-7 9 270,2 3-546,-5 7 38,3-4 0,-8 0 0,9 6-137,-7-6-17,6 8 146,1 0-241,-7 0 15,14 0 184,-13 0 38,13 0-209,-14-8-1,14 6 138,-5-14 29,7 14-432,-8-13 190,6 5 58,-6-8-544,8-7 704,0 6 0,0-7 0,0 9 0</inkml:trace>
  <inkml:trace contextRef="#ctx0" brushRef="#br0" timeOffset="983">1276 105 7569,'-10'0'-441,"2"0"283,8 0-10,0 0 18,-7 0 212,5 0-179,-6 0 168,8 0 210,0 0-209,0-7-21,0 5 21,-8-6-10,6 8-144,-6-8 1,1 6 161,5-6-37,-6 1-35,8 5 37,-8-6 2,6 0 59,-5 6-56,7-5-11,0-1-3,0 6 6,0-6-19,7 0 16,3 6 22,0-5 36,5 7-42,-5 0-10,7 0 2,1 0 1,-1 0 14,-7 0-20,6 0-57,-7 0 0,3 7-140,0 5 187,-9 4 1,7 1-183,-4 0 165,-4 1 0,6-1 0,-8 1 0,0-1 0,-2-1-55,-4-4 45,4 3 23,-6-5 0,2 7 96,1 1-115,-9-9 6,12 7 121,-6-14-111,0 13-6,7-13 21,-7 6-1,8 0 8,0-6 104,0 6-108,0-8 166,8 0-156,-7 0 0,15 0 0,-4 0 42,3 0 0,3-6-1,-1 0-18,1 0-20,-1 6 27,0 0-24,1-8-179,-1 6-5,1-5 1,-1 7-41,1 0-228,-1 0 242,9 0 1,-7 0 23,4 0 49,-3 0-25,-3 0 123,1 0 0,-1 0 0,0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5.968"/>
    </inkml:context>
    <inkml:brush xml:id="br0">
      <inkml:brushProperty name="width" value="0.08571" units="cm"/>
      <inkml:brushProperty name="height" value="0.08571" units="cm"/>
      <inkml:brushProperty name="color" value="#E71224"/>
    </inkml:brush>
  </inkml:definitions>
  <inkml:trace contextRef="#ctx0" brushRef="#br0">645 437 7569,'10'-8'-378,"-2"6"1,-3-8 357,1 5 126,8 3-51,-12-6 1,4 8-61,-12 0 0,2 0 0,-8 0 0,-1 0 10,-3 0 1,-1 8 0,-1 1 0,-1 3-8,-4 0 0,1-3 0,-5 5 0,2-2 14,-6-1-48,4 7 42,-8-1 2,0 1-1,0-1 0,0 1 5,0-1-4,0 1 4,0-1-3,8 0 0,-6 1-2,14-1 165,-7-7-153,9 6 58,-1-7-50,1 9-10,7-9 0,0 5 19,5-8-33,3 7 0,-4-11 1,10 6-11,2 0 1,7-6-1,-1 4 1,5-4 25,7-2-7,-5 0-59,14 0 56,-6 0-9,0 0-31,6 0 33,-13 0 1,13 0 3,-6 0-13,0 0 0,0 2 12,-4 3-3,-3-3-7,5 6 0,-7 0 6,-1 3-7,0-3 1,-5 6 0,0-6 0,-1 1-74,-1 5 1,-2 1 0,-8 3 38,0-1 0,0 1 0,0-1 11,0 1 0,-8-1-13,-4 1 0,-3-1 0,-3 1 0,-5 5-4,0 0 11,-8 0 7,4-5-7,0-1 60,-6 9 1,11-7 31,-7 4-75,8-3 59,-4-3 0,7 1-60,1-1 47,-1 1 0,3-1 1,3 0-1,6 1-7,4-1 1,2-5 0,0 0-20,0 1 0,2-3 0,4 0 0,6-3 16,3-3 0,3-2 1,1-2-1,2 0 57,3 0 1,7 0-1,-2 0 1,4 0-32,2 0 1,0 0 0,0 0 0,-1 0 95,1 0 1,0 0-1,2 0 1,2 2-42,2 4 0,5-4 1,-5 4-1,-2-4-20,-2-2 0,-2 0 1,-2 0-1,-2 0-51,-2 0 1,-2 6-1,2-1 1,-6-1-155,-3-2 0,-9-2 1,-1 2-1,0 2-1389,0 2 1515,-7 0 0,13 1 0,-6 3 0</inkml:trace>
  <inkml:trace contextRef="#ctx0" brushRef="#br0" timeOffset="1969">2514 350 7569,'-20'0'0,"-1"1"-232,-2 5 1,-1-4 0,5 6 0,-2 0 234,-3 3 0,7-1 1,5 2-1,1 1 0,-1 3 65,0 1 1,9 1 0,-3 1 0,4 3-67,2 1 0,0 0 1,0-3-1,0 1 14,0 2 0,8 0 0,3-5 0,5-1 4,1 1 1,1-1 0,-1 1 0,1-3 7,-1-3 0,6 3 0,3-5 1,-1 0-34,0-4 1,4-4 0,-4-2 0,1 0 4,-1 0 1,6 0-1,-4-2 1,2-2-48,0-2 0,-6-8 0,5 3 0,-3-5 59,-4-1 0,3-1 0,-5 1 0,-4-3 31,1-3 0,-2 4 0,-3-6 1,-5 1-9,-4 1 1,-2-6 0,0 6 0,-2 1 37,-4 3 0,-4 3 1,-9 3-1,-2 1-39,-3-2 1,-7 7 0,2-1 0,-4 2-183,-2 0 50,0 0 53,1 6 0,-1 0-175,0 0 0,0 6 0,0 2-458,0 2 678,8-6 0,1 11 0,9-5 0</inkml:trace>
  <inkml:trace contextRef="#ctx0" brushRef="#br0" timeOffset="2586">3317 681 6524,'18'-9'149,"-1"3"1,1 4-101,-1 2 0,0-2 1,1-2 1,-1-2 1,1 0 0,-1 6 0,1 0-81,-1 0 1,7 0-1,-1 0 1,-2 0-146,-1 0 1,-3 0 0,1 0 0,-1 0 173,0 0 0,1 0 0,-1 0 0</inkml:trace>
  <inkml:trace contextRef="#ctx0" brushRef="#br0" timeOffset="3319">4173 559 7569,'17'0'-645,"-5"0"617,0 0 1,-7 0 54,7 0 1,-6 0 0,6 0 0,1 0 47,3 0 0,1 0 0,1 0-72,-1 0 0,1-6 0,-1 0 0,0 3-10,1 1 0,-6-4 0,-1 0 0,1 0-31,-2-2 1,5 5 43,-3-9 1,1 0-21,-1-5 1,-4 5 8,-8 1 0,0 5 1,-2-4-12,-4 2 0,-4 0 0,-7 5 15,-1-3 0,7 0 0,-1 6 0,-2 0 7,-1 0 1,-3 0 0,1 0-1,0 0 24,-1 0 0,1 0 0,-1 2 0,1 2 8,-1 2 1,1 1-1,-1-3 1,1 4-21,-1 2 0,-5-1 0,0 5 0,1-2-7,3 1 0,2 3 1,1 1-1,2-1-3,3-5 0,1 5 0,-3-4 0,3 3 15,2 3 1,-4-7 0,7 1-1,1 1 32,2 3 1,2-4-1,2-1-15,4 3 1,1-5-1,7 1 1,-2 0 24,1 0 0,3-7 0,1 3 0,1-2-16,-1 2 1,1-4-1,-1 4 1,0-4-25,1-2 1,-1 0 0,1 0 0,-1 0-52,1 0 0,-1 0 1,1 0-67,-1 0 1,-5 0 0,-1 0-51,3 0 1,-4-2 0,1-2-54,3-2 0,-4-6 0,1 5-91,3-3 1,-4 6-1,-1-4 286,-1 1 0,6-3 0,-5-8 0</inkml:trace>
  <inkml:trace contextRef="#ctx0" brushRef="#br0" timeOffset="4353">4697 123 7478,'2'-10'-226,"4"4"1,-3 4 378,9 2 1,0 0-58,5 0 1,1 0-1,-3 2 1,-1 2-48,-3 2 1,-1 7 0,4-1 0,-5 3-68,-1 3 0,4 5 0,-6 0 0,-2 1 46,-3 1 0,1-4 0,2 7 0,2-1-23,-2 0 0,-2-4 1,-2 4-1,0 0-29,0 1 0,0-1 1,0 4-1,0-4-21,0-2 1,-2 6 0,-2-4-1,-4 1-94,-1-5 0,3 2 1,-6-2-1,-1-1-72,-3-3 1,-1-1 0,-3-1 0,-1-1 210,-2-5 0,-16 13 0,2-5 0</inkml:trace>
  <inkml:trace contextRef="#ctx0" brushRef="#br0" timeOffset="4970">2077 262 7044,'-11'0'-771,"-1"0"824,-2 0 0,5 0 1,-3 0 3,-2 0 1,-1 6-1,-3 2 1,1 0 7,-1-1 0,1 7 0,0 0 0,-1 5-9,1 4 0,-1 6 0,1-3 1,-1 1 7,1 4 0,-1 2 0,3 4 0,3 1-28,6 3 1,-1 2-1,1-4 1,2 1-8,2-1 1,10-2 0,3-4 0,7-2-42,5-2 1,6-5-1,12 3 1,5-2-171,5-4 0,15-7 1,6-4-1,5-3 182,7-3 0,9-2 0,4-2 0</inkml:trace>
  <inkml:trace contextRef="#ctx0" brushRef="#br0" timeOffset="5644">4941 70 7569,'-9'-8'-606,"1"6"1,8-13 660,0 3 1,2-1 39,4 1 0,3 4 0,9 8 57,-1 0-107,1 0 12,-9 0-19,7 0 0,-6 0 0,7 0-53,1 0 0,-7 6 0,1 2 0,0 2-35,-3 3 0,5 3 0,-8 1 21,-2 1 0,-4-1 1,-6 1 20,-6-1 0,-3 0 0,-3-1 1,1-2-19,-1-3 41,1 1 1,1-1-26,4 1 32,-3-8-25,13 12 12,-13-15-6,13 7 0,-6-6 67,8 4 1,2-4-19,4 4 1,3-4 0,9-2-1,-1 0 1,1-2 63,-1-4-91,1 4 1,5-6 49,0 8 1,6-6-72,-5 1 0,5-1-7,-6 6 1,8 0-80,-2 0 0,-2 0-176,2 0 0,-5 0 258,5 0 0,0 0 0,6 0 0</inkml:trace>
  <inkml:trace contextRef="#ctx0" brushRef="#br0" timeOffset="6653">1483 1328 6101,'12'-6'199,"0"0"0,-6 0-133,5 6 1,-5 0-1,6 0-62,1 0 0,-3-6 0,2 0 0,1 3 10,3 1 0,3 2 0,2 0 0,5-2 13,1-4 0,2 4 0,6-4 0,-2 4 10,-4 2 1,10-6 0,-4 1 0,2 1 9,-1 2 1,5-4 0,2 0 0,1 2-28,5 2 1,1 0 0,3-2 0,-1-1-20,1 1 1,5 2 0,0 0 0,-2-2 17,-1-2 1,3 0-1,0 6 1,-2 0-44,-1 0 0,-3-6 0,2 1 1,3 1 77,1 2 0,6 2 0,-4-2 0,0-2-49,0-2 0,4 0 0,-3 4 1,-1-1 15,0-3 1,4 0-1,-4 4 1,0-2 6,0-2 0,4-1 0,-5 3 0,-5-2 54,-5 2 0,5 2 0,-6 2 0,-1 0-35,-2 0 1,3 0 0,-1 0 0,3 0-45,2 0 1,-5 0 0,0 0 0,-1 0 6,-1 0 0,-2 0 1,-10 0-1,-2 0-31,-2 0 0,-8 0 0,2 0 1,-3 0-1,-3 0 0,1 0-186,-1 0-459,1 0 189,-1 0 0,-9 0 477,-8 0 0,-8 8 0,-9 1 0</inkml:trace>
  <inkml:trace contextRef="#ctx0" brushRef="#br0" timeOffset="7604">3335 1677 6821,'17'0'-143,"1"0"0,-1 0 174,0 0 1,1 0-1,-1 0 64,1 0 1,-1-2-1,1-2-22,-1-2 0,1-5 0,-1 5-66,1 2 1,-1-6 0,1 0 0,-1 1 1,-5-5 0,-3 6 0,1 1-30,0-1 1,-6-6 0,3 3 0,1-5 0,-6 4 1,4 1 3,-4-3 1,-4 5 0,-4-1 9,-5 2 1,1 2-1,-2 6 1,-1 0 5,-3 0 1,4 0 0,1 0-1,-3 0 11,-1 0 0,-3 0 0,1 0 0,-1 0 8,1 0 0,-1 0 1,1 0 7,-1 0 1,1 6 0,-1 2-1,1 0-12,0-1 1,-1 7-1,1-4 1,-1 1 1,1 1 1,1 0-1,3 5 1,1-1-5,-2-5 0,1 5 0,-1-5 1,3 5 12,-3 1 1,4-5 0,1 0-18,1 1 1,-4 3-3,6 1 0,1 1 28,5-1 1,7-7 0,3-2 0,2-3 3,-1 1 0,1 6 1,5-6-1,1 0-31,-1 1 1,1-3 0,-1 6 0,1-2 2,-1-4 0,6 3 0,1-1 1,-3 0 3,-2 2 1,-1-6 0,-1 3 0,1-3-6,-1-2 0,1 0 0,-1 0 0,1 0 31,-1 0 0,1 0 1,-1 0-6,1 0 0,-1-5 1,1-1-12,-1 2 0,0-4-8,1 2 0,-1-5-7,1 5 0,-3-2 0,-1 4 37,-2-2 0,-7 1 1,5 3 192,-2-4-173,5 4-45,-3-6 1,2 8-109,-1 0-120,-7 0 1,6 0-417,-4 0 0,-2 0 622,7 0 0,-7-8 0,4-1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09.044"/>
    </inkml:context>
    <inkml:brush xml:id="br0">
      <inkml:brushProperty name="width" value="0.08571" units="cm"/>
      <inkml:brushProperty name="height" value="0.08571" units="cm"/>
      <inkml:brushProperty name="color" value="#008C3A"/>
    </inkml:brush>
  </inkml:definitions>
  <inkml:trace contextRef="#ctx0" brushRef="#br0">542 53 6769,'0'-18'-11,"0"7"279,0-1-226,-8 8 0,-2-4-29,-7 8 0,5 0 0,1 0-15,-3 0 1,4 0 0,-1 0 0,-3 0 13,-1 0 1,-5 6-14,-3 0 28,4 8 0,-7-10 1,9 5-1,-3 1 24,-3 0 1,4-4 0,-4 3-8,3-1 0,-3 4-62,0-7 57,-1 9-19,7-12 27,-1 13-140,9-5 0,-7 2 116,4-1 1,3 1-153,-3 6 137,0-9 0,3 7-12,3-5 0,-2 5 0,2 1 1,2 1-3,3-1 1,1-5 0,0 0 0,0 1 22,0 3 1,0 1 0,1 1 0,3-1 2,2 1 1,6-7 0,-4 1-1,1 1 11,5 3 1,1 1 0,3-1 0,-1-2-10,1-3-6,-1-7 39,1 12-40,7-14 0,-6 5-8,14-7 11,-13 8-7,13-6 7,-6 6-68,0-8 62,6 0-2,-6-8-48,8 6 44,0-13 1,0 11 8,0-8-101,0 8 90,-8-11 0,6 11-2,-4-8-61,-4 0 56,8-5 0,-11 0-6,7-1 0,-8 6-2,2 1 1,3-1-99,-3-5 99,0-9-13,-5 7 1,-7-6 32,1 7 0,-6-5-37,5 0 159,-7 0 3,4 5-106,-8 1 0,-2-7 0,-4 1 0,-5 2 4,-5 1 1,-1 3-1,-3 1 1,-1 3-51,-2 1 1,-8 2 0,0-3-1,-6 3-7,-4 2-415,-8 2 216,5 6-349,-9 0-40,1 0 612,-8 8 0,4 0 0,-8 8 0,1-3 0,7 1 0,6-3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0.869"/>
    </inkml:context>
    <inkml:brush xml:id="br0">
      <inkml:brushProperty name="width" value="0.08571" units="cm"/>
      <inkml:brushProperty name="height" value="0.08571" units="cm"/>
      <inkml:brushProperty name="color" value="#008C3A"/>
    </inkml:brush>
  </inkml:definitions>
  <inkml:trace contextRef="#ctx0" brushRef="#br0">157 210 7569,'18'0'-413,"-6"0"0,-1 0 1,3 0 434,1 0 0,-3 0 1,0 0-1,1 0-1,3 0 1,1 0 0,1 0 9,-1 0 1,1-6-1,-1 0 22,0 2 0,-1 0 0,-2 1 7,-3-3 1,1-2-52,5 2 0,1-2 0,-3-5-18,-3 1 1,-2 6 11,-5-5 0,-1-1 0,6-5 17,-2-1 0,-2 6 0,-6 1 15,0-3 1,0 5 0,-2-1-31,-4 2 0,-4 2 1,-7 6-1,-1 0-21,1 0 1,-1 0 0,1 0 0,-1 0 32,1 0 1,-2 0 0,-3 0 0,-1 0-1,2 0 0,1 0 1,3 0-1,-1 2 39,1 4 1,-1-2 0,1 6 0,-1-1-17,1 1 0,-1 0 0,1 3 0,-1-1-50,1 2 0,2 1 0,1 1 0,2-3 19,-1-1 1,-1-1-1,1 7 1,3-1 5,2 1 1,2-1 0,6 1-3,0-1 0,0 1 1,0-1-1,0 1 1,0-1 0,2-1 0,2-3 2,2-1 0,2-6 0,-3 5 0,7 3 1,2-4 0,-1-1-2,-1-1 0,0 0 0,5-4 0,0 2 15,1-3 1,-1 5 0,1-2-8,-1-2 1,1 4 0,-1-3 0,1-1-7,-1-2 0,1-2 0,-1 0 0,1 0 7,-1 0 0,2-6 1,3 1-1,1-1-5,-2-2 0,-1 4 0,-3-6 0,1 1 17,-1-1 0,1 4 0,-1-5 43,1-3 1,-3 4-1,-1 1 39,-3 1 1,-1 0-129,2 2-245,3 4 0,-11-5-805,8 7 238,-8 0 822,3 0 0,1 0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7:55.435"/>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0 257 5900,'7'9'0,"2"-2"0</inkml:trace>
  <inkml:trace contextRef="#ctx0" brushRef="#br0" timeOffset="440">16 530 7459,'0'-9'-1063,"2"2"1047,3 7-46,-3 0 1,7 0-190,-4 0 251,-3 0 0,5 0 0,-7 0 0</inkml:trace>
  <inkml:trace contextRef="#ctx0" brushRef="#br1" timeOffset="9730">417 899 16865,'9'0'83,"0"0"-299,-4 0 0,-1 0 160,7 0 1,-1 0 79,6 0 1,-5 0-1,0 0 18,1 0 0,2 0 0,1-2-38,-5-3 1,3 1 0,-6-5 0,0 0-63,0 0 0,6-1 0,-4-6-159,-1 0 0,1 0 1,-5 0-1,3 0 32,2 0 1,-5-2 0,3-2 0,-2-1-21,0 1 1,2-3 0,-3 0-1,1-2-79,-1-4 1,0-1 0,-1-2 0,2 0 5,-1 0 0,3 0 0,-2 0 0,-1 0 7,-2 0 0,-2-1 0,2 1 0,1 2 75,2 3 1,1 4 0,-6 5 0,-2-1 37,-3-3 0,3 6 1,-5 6-1,1-3 149,1-1 1,-6 3 0,6 1 0,0-1-44,-2 2 0,5 0-191,-4 4 490,-2 3-112,6-5 0,-7 9 59,4 3 1,1 4-1,-5 7-108,2 0 0,2-5 1,5-1-104,0 3 1,0 1 0,0 2-56,0 0 0,0 0 0,0 0-48,0 0 1,5 0 0,0 0 148,-1 0 1,3 0 0,-2 0 0,1 0-102,1 0 0,-4-1 0,6-3 0,-2-1-100,-3 1 1,5 3 23,2 1 1,-3-2-1,3-2 171,2-1 1,1-2 0,2 2 194,0-6 0,-5-3 0,-1-2 97,3 0 0,1 0 0,2 0 84,0 0 1,-5-6 0,-2-1-181,-2-2 1,4 4-1,-4-6-141,2-1 1,-4-1 0,4 1 0,0 1-12,0-1 0,-4 3 0,4-2 0,-2-1-47,-3-3 1,3 5-1,-2-1 1,-1-1-126,-3-3 0,1 5 1,2-1-21,1-1 1,0 3 0,-3-2-269,4-2 1,-5 5 116,5-3 0,-5 6 1,1-4 95,4 1 1,-5 1 164,5 2 1,-4 1-139,-2-6-206,0 6 104,0-3-222,0 7 1171,0 0-812,0 7 0,0-3-29,0 6 0,0-4 31,0 4 1,0-4 0,-2 3 126,-4-2 0,5 0 0,-5-2 158,4 6 1,2-2-148,0 2 1,0-1 0,0 6 7,0 0 0,0 0 1,0 0-329,0 0 1,6-5-1,1 0 397,2 1 1,2 3 0,5-1 54,0-3 0,-6-3 0,1-4 200,1 1 1,3 1-71,1-6 1,0 0-71,0 0 0,-5 0 0,-3-2 88,0-3 1,2 1-173,-4-7 1,1 2 224,-2-1-327,-3-5 0,12 7 0,-5-8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3.377"/>
    </inkml:context>
    <inkml:brush xml:id="br0">
      <inkml:brushProperty name="width" value="0.08571" units="cm"/>
      <inkml:brushProperty name="height" value="0.08571" units="cm"/>
      <inkml:brushProperty name="color" value="#008C3A"/>
    </inkml:brush>
  </inkml:definitions>
  <inkml:trace contextRef="#ctx0" brushRef="#br0">0 35 7355,'8'-10'-894,"-6"1"992,4 3 297,-4 4-180,-2-6-108,0 8 1,6 2 6,0 4 0,-1-2 0,-5 8 0,2 1-49,4 3 0,-4 1 0,4 1 0,-4-1-92,-2 1 1,0-1 0,0 0 0,0 1 8,0-1 1,0 1 0,0-1 0,0 1-97,0-1 0,0-5 1,0 0-1,0 1-163,0 3 1,0-5-1,0 1-245,0 1 522,0-5 0,0 8 0,0-7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4.186"/>
    </inkml:context>
    <inkml:brush xml:id="br0">
      <inkml:brushProperty name="width" value="0.08571" units="cm"/>
      <inkml:brushProperty name="height" value="0.08571" units="cm"/>
      <inkml:brushProperty name="color" value="#008C3A"/>
    </inkml:brush>
  </inkml:definitions>
  <inkml:trace contextRef="#ctx0" brushRef="#br0">228 157 6814,'17'0'-838,"-5"-2"1067,0-3 1,-3-5-167,3-7 1,-4 5-1,-6 2 1,2 0 79,1 1-120,1 5 56,-6-12-32,0 14-1,0-13 0,-2 13 0,-2-6 1,-3 2-29,-3 1 1,4-3-1,-5 4 1,-3-2-29,-2 2 0,-1 2 0,0 2-14,-1 0 0,-5 0 0,-1 0 0,3 2 31,2 4 1,1-2 0,1 8 0,-1-9 7,1 3 0,5 2-23,1-2 0,7 7 1,-2-1-1,4 4-43,2 1 0,2 1 44,4-1 0,3-5 0,9-3 0,1-1-9,5-4 24,-5-2 1,6 0 5,-7 4 0,-1-4 4,1 3 0,-1-3-4,1-2-3,-1 0 0,0 2 0,1 4 0,-6-4 0,-1 4-37,3-4 33,-6 6-11,7-6 6,-13 13-14,14-5 1,-13 1 0,7 1 9,-2 2 1,-2-5 12,-6 3 0,0 0 1,-2 5-1,-4-1-1,-6-5 1,-3-1-1,-3-6 1,1 4-9,-1 1 1,1-5 0,-1 2 0,1-4 19,0-2 0,-1 0 3,1 0 1,-1 0-10,1 0 66,-1 0 1,3-2-61,3-4-7,4 4 0,2-7 2,1 3 1,-1 2 0,4-6 24,-4 2 1,4-5-8,-4 1 0,4-3-67,2-3 0,2 7 20,4-1 1,-2 8 0,6-4 0,-1 2 0,1 1-4,4 1 1,-1 0 0,3 0-201,1-2 0,3 0 0,9 4-151,-6-3 0,-4 3-17,-1-4 383,-1 4 0,9-6 0,-7-2 0,6-7 0</inkml:trace>
  <inkml:trace contextRef="#ctx0" brushRef="#br0" timeOffset="547">682 0 6700,'10'8'50,"-2"-4"37,-8 8 1,5-1 0,1 7-24,-2-1 1,-2 1 0,-2-1-1,0 1-89,0-1 1,0 0-1,0 1 46,0-1-6,0 1 10,0-1-29,0 1 1,0-1-54,0 1 61,0-1 1,0 1-5,0-1 6,0-7 2,0-2-50,0-1 1,0-3-19,0 8 55,0-8-9,0 3 9,8-7 10,-6 0 0,7 0-22,-3 0 64,-4 0-57,14 0 3,-7 0 88,9 0-81,-1 0 1,1-1 109,-1-5-104,-7 4 6,13-6-5,-19 8 14,27 0-8,-27 0-2,27 0 0,-19 0 7,11 0-5,-4 0 6,-1 0-98,-8 0 89,5 0 5,-5 0-1,7 0-187,-7 0-6,6 0 178,-7 0-285,1 0 0,0 0 12,-5 0 215,-3 0 59,6 0 0,-8-8 0,0-1 0</inkml:trace>
  <inkml:trace contextRef="#ctx0" brushRef="#br0" timeOffset="916">1049 192 6834,'0'18'114,"0"-1"0,0 1-46,0-1 0,0 1 0,0-1 0,0 1-11,0-1 0,0 6 1,0 1-1,0-3-58,0-2 1,6-1 0,-1-1 0,-1 1 48,-2-1 0,-2 1 0,2-1-156,4 1 1,-4-1-88,4 1 1,-2-7-496,2 1 690,-5 0 0,7-3 0,-8-1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8.832"/>
    </inkml:context>
    <inkml:brush xml:id="br0">
      <inkml:brushProperty name="width" value="0.08571" units="cm"/>
      <inkml:brushProperty name="height" value="0.08571" units="cm"/>
      <inkml:brushProperty name="color" value="#008C3A"/>
    </inkml:brush>
  </inkml:definitions>
  <inkml:trace contextRef="#ctx0" brushRef="#br0">210 88 7569,'17'0'-483,"1"0"1,-6 0-1,-3-2 427,-1-4 0,4 3 202,-6-9 1,-1 6 164,-5-6-202,0 1-59,0-7-7,0 9-3,0 1-54,-7 8 0,-3 0 0,-10 0 0,-1 0 20,-2 0 1,0 0 0,3 0 0,-1 0-54,-2 0 68,-1 0-32,7 0 13,-1 0 0,1 2-8,-1 4 62,9-4-50,-7 5-22,14 1 23,-6 2 4,8 0-17,0 5 0,0-11 0,0 8 7,0 1 0,8 3 15,4 1 1,3-1-1,3-5 13,-1-5 0,-5 2 4,0-2 1,-1 1-3,7-1 1,-1-4-17,1 4 1,-7 2 2,1-2 0,0 1 11,5-1-39,0-4 25,1 14 1,-6-14-6,-1 3-16,1 5 0,5 0 0,-1 7-24,-4 1 1,-5-7 37,-7 1-11,0 0-23,0-3 0,6 7 0,0-4 31,-2 3 1,-2-3 0,-4-1 20,-4 3-24,-4 2 0,-1-5 0,-1-1 0,-2 0 0,-1-3 0,-3 3 3,1 0 0,-1-4 1,1 5 0,0-7-15,-9 4 0,7-2 13,-4-1-13,3 1 10,3-6 0,5 0 1,0 0-7,1 0 18,1 0 1,-3-2 13,7-3 1,0-5 0,6-8-1,0 1 6,0-1 0,2 1 0,4 0 30,5-1 1,-1 1-9,2-1 1,-1 1-33,7-1 1,-1-5 15,1 0-1,-1-1-64,8 7 0,-5-1 8,3 1 0,2 1-297,-1 5 1,5-5 314,-6 5 0,8-5 0,-4-1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7.335"/>
    </inkml:context>
    <inkml:brush xml:id="br0">
      <inkml:brushProperty name="width" value="0.08571" units="cm"/>
      <inkml:brushProperty name="height" value="0.08571" units="cm"/>
      <inkml:brushProperty name="color" value="#008C3A"/>
    </inkml:brush>
  </inkml:definitions>
  <inkml:trace contextRef="#ctx0" brushRef="#br0">1 35 6151,'0'-12'548,"0"1"-299,0 7-16,0-4 10,0 8-182,0 0 1,0 8-31,0 4 0,0 3 0,0 3 0,0-1-49,0 0 0,0 1 0,0-1 0,0 1 8,0-1 1,0 1 0,0 1 0,0 3 15,0 1 1,0 0 0,2-5 0,2-1-62,1 0 0,1 1 0,-6-1 1,0 1-114,0-1 1,2 1 0,2-1-204,2 1 203,0-1-44,1-7 110,-5 5-17,6-13 119,-8 6 0,8 0 0,2 2 0</inkml:trace>
  <inkml:trace contextRef="#ctx0" brushRef="#br0" timeOffset="488">350 192 7434,'8'-17'-782,"-6"5"743,3 0 1,-1 9 24,2-3-83,-4 4 115,6 2 0,-8 0 99,0 0-42,0-8 41,0 6 133,0-6-172,0 8 1,0 8-1,0 4-67,0 3 0,-6-3 0,0 0 1,2 1-10,2 3 1,-3 1-1,-1 1 1,2-1-6,2 1 0,2-7 1,0 1-7,0 1 0,0-3 1,2 0 35,4-2 1,-2 3 0,7-5 10,3-2 1,1-2 1,3-2-19,-1 0 82,1 0-76,-1 0-12,-7 0 6,5 0 1,-5 0 5,8 0-4,-1 0-107,1 0 99,-1 0 0,0 0-168,1 0 99,-1 0 0,-5 0 1,0 0-250,1 0 49,-5 0 0,8 0-310,-5 0 532,-3 0 1,0-2 32,-8-4 0,7 4 0,3-6 0</inkml:trace>
  <inkml:trace contextRef="#ctx0" brushRef="#br0" timeOffset="742">629 227 6366,'10'2'517,"-4"4"-286,4 4-187,-8 7 0,5-5 57,-7-1-116,0 1 75,0 5 0,0 1-148,0-1-1,0 1 136,0-1 1,0 1-248,0-1 1,0 1 153,0-1 1,0 1 0,0-1 0,2-1-60,4-5 105,-4-3 0,14 0 0,-7 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21.419"/>
    </inkml:context>
    <inkml:brush xml:id="br0">
      <inkml:brushProperty name="width" value="0.08571" units="cm"/>
      <inkml:brushProperty name="height" value="0.08571" units="cm"/>
      <inkml:brushProperty name="color" value="#008C3A"/>
    </inkml:brush>
  </inkml:definitions>
  <inkml:trace contextRef="#ctx0" brushRef="#br0">18 70 6506,'9'0'165,"-1"0"0,-8 2 1,-2 4-124,-4 6 0,5-3 0,-5 3-9,4 1 1,2-3-1,0 2-21,0 1 0,2-3-136,4 2 1,-3-8-1,7 3-17,-2 1 111,-2-6 30,1 6 1,-3-8 0,8 0-6,-8 0-2,4 0 11,-1 0 0,3 0 15,8 0 0,-1 0-10,0 0 120,1 0-124,-8 0 2,5 0-1,-13 0-6,14 0 7,-7 0 6,1 8-37,6-6 36,-7 5-2,1-7 5,6 8-53,-15-6 48,7 14-13,0-15 1,-4 9-6,7-4 12,-7-4 0,4 8 37,-8-5-40,8-3 2,-6 14-1,6-14-3,-8 13 3,0-5 2,0 0 86,0 5 1,0-5-86,0 8 0,-6-7 1,-2 1-1,0 1 18,0 3-7,-5-6-38,3 5 1,-1-11 47,-1 8 1,0-8 0,-5 3 43,-1 1 0,1-6 0,-1 4 105,1-4-154,-1-2 1,9 0 1,-7 2-56,5 4 61,-5-5 23,6 7-219,-5-8 101,5 0 0,-1 0-112,-1 0 44,0 0 1,1 0-249,-1 0 31,8-8 352,-4-1 0,16-9 0,2 1 0</inkml:trace>
  <inkml:trace contextRef="#ctx0" brushRef="#br0" timeOffset="459">70 70 6713,'-10'-2'-597,"5"-4"650,3 4-11,-6-5 47,6 7 10,-6 0 2,8 0 0,0 0 1,2-6 10,4 0 1,4 0-84,7 6 0,1 0 1,-1 0-1,1 0-25,-1 0 1,2-2-8,5-4 1,-5 5-1,4-5 1,-3 2 55,-3-2-62,1 4 28,-1-6-57,1 8 53,-9 0-16,7 0-30,-6 0-3,7 0 40,1 0-322,-1 0-2,-7 0-141,5 0 459,-13 0 0,6 8 0,-8 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9.964"/>
    </inkml:context>
    <inkml:brush xml:id="br0">
      <inkml:brushProperty name="width" value="0.08571" units="cm"/>
      <inkml:brushProperty name="height" value="0.08571" units="cm"/>
      <inkml:brushProperty name="color" value="#008C3A"/>
    </inkml:brush>
  </inkml:definitions>
  <inkml:trace contextRef="#ctx0" brushRef="#br0">52 0 6536,'-9'2'322,"1"2"-197,0 2 0,4 2 0,-5-2-54,1 5 1,2-1-1,6 2-174,0 1 145,0 3-10,0 1 1,0 1-6,0-1 1,0 0-1,2 1-116,4-1 0,-4 1 0,4-1 28,-4 1 0,-2-1 0,1 1-31,5-1 1,-4-5-397,4-1 48,-4 1 440,6 6 0,1-9 0,9-1 0</inkml:trace>
  <inkml:trace contextRef="#ctx0" brushRef="#br0" timeOffset="464">332 70 6578,'12'-10'-490,"-1"5"517,-7 3-6,4 2 1,0 0 0,-6 0 28,5 0 1,-5 0 473,4 0-444,-4 0 1,6 7 0,-8 5-81,0 4 0,0-5 0,0 1 0,0 1 11,0 3 1,0 1 0,0 1 6,0-1 0,0-5 0,0 0 21,0 1 1,0-3-1,2 0 8,4-3 0,-3-1 0,9-4-16,2 4 1,1-4-1,3 4 1,-1-4-18,1-2 7,7 0 15,-14 0-131,20 0 118,-19 0-3,13 0-43,-7 0 31,-1-8 3,1 6 4,-1-6-127,-7 8-9,5 0 111,-5 0-222,0 0 101,5-8 1,-11 7-36,8-5 1,-8 2-124,2-2 39,-5 4 250,-1-6 0,0 8 0,0-7 0,-7-3 0,-3-8 0</inkml:trace>
  <inkml:trace contextRef="#ctx0" brushRef="#br0" timeOffset="709">681 105 7431,'6'18'0,"0"-1"-1,-2 0 0,-2 1 0,-2-1 0,0 1-48,0-1 0,0 1 1,0-1-1,0 1-163,0-1 0,2 1 0,1-1-64,3 1 0,8-1 276,-2 1 0,3-1 0,2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24.386"/>
    </inkml:context>
    <inkml:brush xml:id="br0">
      <inkml:brushProperty name="width" value="0.08571" units="cm"/>
      <inkml:brushProperty name="height" value="0.08571" units="cm"/>
      <inkml:brushProperty name="color" value="#008C3A"/>
    </inkml:brush>
  </inkml:definitions>
  <inkml:trace contextRef="#ctx0" brushRef="#br0">1 36 7569,'10'0'-1643,"-3"0"1765,-7 0 29,0 0 0,8-6-56,4 0-44,3-7 0,-3 11 170,0-4-39,-9 4-124,5 2 1,-10 0 12,-4 0 1,5 8-40,-5 3 1,4 5 0,2 1-1,2-1-10,4-4 1,-5 3-1,5-3 1,-2 3 3,2 3 0,-4 5 0,4 0 0,-4-1-37,-2-3 1,2-2 0,2 1-1,1-1-4,-1 1 1,-2-1 0,-2 1 8,0-1 0,0 1 1,0-1-158,0 1 12,0-9 101,0 7 1,0-12-72,0 7 0,0-5 1,0 6-160,0 1 0,2-5 280,4-2 0,-4 4 0,6-1 0</inkml:trace>
  <inkml:trace contextRef="#ctx0" brushRef="#br0" timeOffset="660">368 123 6779,'11'0'-15,"1"0"-40,-8 0 1,4 2 47,-8 4 1,0 4 239,0 7 0,0 1 0,0-1-143,0 1 0,0-7-717,0 1 552,0-8 100,0 3 0,7-7 3,5 0-32,-4 0 6,0 0 0,-1 0 0,5 0 39,3 0-37,-5 0 2,6 0-21,-7 0 17,1 0 0,6 0 0,-5 0 0,5 0 7,1 0-2,-7 0-4,5 0 7,-5 0-5,8 0 6,-9 0 3,7 0-1,-14 0 86,13 0 24,-13 8-124,6 2 0,-2 2 0,0-1 1,-2 3 28,-3 1-39,-1-5 0,0 6 0,0-5 7,0 5 15,0 1-40,8 1 30,-6-1 1,6 1 0,-8-7-36,0 1 35,0-8-2,0 11 0,-2-11 1,-4 8 1,2-6 0,-7 3 0,-3 1 4,-1 0 1,-3-6 0,1 3 0,-1-1-7,1 0-19,-1 0 0,1-6-21,-1 0 40,1 8 0,-1-6-183,9 5 85,-7-7 1,12 0 70,-7 0-364,7 0 81,-4 0 311,8 0 0,0-7 0,0-3 0</inkml:trace>
  <inkml:trace contextRef="#ctx0" brushRef="#br0" timeOffset="1009">403 106 6559,'7'-10'66,"-3"2"58,8 8-41,-8 0-8,4 0-58,-1 0 1,3 0 0,7 0-42,1 0 1,1-6-1,3 1-74,1 1-215,0 2 159,-5 2-15,-1 0 169,1 0-35,-1 0 35,1 0 0,-1 0 0,0 0 0</inkml:trace>
  <inkml:trace contextRef="#ctx0" brushRef="#br0" timeOffset="1882">1014 71 7569,'-10'0'-846,"2"0"988,1 0-120,5 0 0,-4-2-29,12-4 0,-2 4 0,7-4 0,3 4 70,1 2 1,3-5-1,-1-1-46,1 2 0,-1 2 1,1 2-1,-1 0 4,1 0 0,-1 0-18,0 0 30,1 0-42,-1 0 1,-5 0-1,0 0 1,-1 2-2,-1 4 1,-2-2 20,-8 7 1,0-5-27,0 6 14,0-1 1,0 1-1,-2-2 1,-2-1 0,-4-1-37,-1 0 35,-3 5 0,0-9 0,1 8 1,-3 2 1,-2-5 0,-1 1 0,0 0 0,-1-1 0,1-5 0,-1 12 0,1-14 0,7 5 0,-6 1 0,15-6 0,-15 6 0,14-8 0,-6 8-6,8-6 1,2 5 0,4-7-1,6 0-2,3 0 1,3 0 0,-1 0 0,1 0-3,-1 0 7,1 0-6,-1 0 49,0 0 0,1 0 45,-1 0-77,-7 0 38,6 0 1,-9 2-20,5 4-7,4-4-4,-7 14 0,3-14 0,-2 5-10,-3 1 3,7-6 1,-12 14-1,4-5-12,-4 5 1,-2-5 0,0 1-24,0 2-25,0 1 51,0 3 1,-2-3-21,-4-3 1,-2 3 0,-5-3-16,1 3 34,8-5 0,-11 4 0,5-7 0,-2 1-9,1 0 1,-1 4-1,-6-5 90,1 3 0,-2-6 0,-3 4 0,-1-2-11,2-1 0,-5 1 0,3-6 0,0 0-2,-2 0 1,5 0-1,-3 0 1,3 0 48,3 0 0,0 0 46,-1 0-263,1 0 0,7-2-270,4-4 1,6 5-496,6-5 866,4 4 0,15 2 0,2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27.741"/>
    </inkml:context>
    <inkml:brush xml:id="br0">
      <inkml:brushProperty name="width" value="0.08571" units="cm"/>
      <inkml:brushProperty name="height" value="0.08571" units="cm"/>
      <inkml:brushProperty name="color" value="#008C3A"/>
    </inkml:brush>
  </inkml:definitions>
  <inkml:trace contextRef="#ctx0" brushRef="#br0">53 156 7110,'-2'15'0,"-4"-3"0,-4 3 0,-7-5 0</inkml:trace>
  <inkml:trace contextRef="#ctx0" brushRef="#br0" timeOffset="483">1 68 7363,'0'-11'-47,"0"-1"-371,0 8 598,0-4-105,0 8 0,0 8 1,0 4-46,0 3 0,0-3 0,0-1 0,0 3-18,0 2 1,0 1-1,0 2 1,0 3-11,0 1 0,0 0 0,0-3 1,0 1 6,0 2 1,0 1-1,0-7-89,0 1 1,2-1-1,1 1 49,3-1 28,0 0-49,-6-7 48,0 6-4,0-14-132,0 13 1,0-11-1,0 8-510,0 1 650,0-5 0,8 0 0,1-8 0</inkml:trace>
  <inkml:trace contextRef="#ctx0" brushRef="#br0" timeOffset="1096">315 86 7494,'15'-2'328,"-3"-4"-273,-4 4-694,0-6 575,-6 8 1,5 2 0,-7 4 44,0 6 1,0-3 0,0 3 43,0 2 0,0-5 54,0 3-75,8 0 0,-6-1-21,4 1 0,4-8 14,1 2 0,-1-5 0,2-1 0,-1-1 1,1-3 1,-1-2 0,1 0 0,6 6 6,-1 0 0,-5 0-5,-1 0 41,1-8 1,5 6-29,1-4-14,-1 5 1,-5 1 10,0 0-7,-8 0 1,11 5 0,-3 1-1,1 0 1,1 0 20,-3 0 1,-5 5 0,4-3 1,-2 2 1,0-4 0,-5 5-25,3 3 0,0-5 0,-6 3 0,2 0-29,4-3 1,-4 7-1,4-4 43,-4 3-4,-2 3 1,0-1 0,-2-1 0,-4-3 31,-6-1 0,-3-2 0,-3 1 0,1-5-65,-1-4 0,5 4 0,-3 0 1,-3-1 10,-1 3-241,1-6 152,1 6 0,1-8-117,-1 0 1,1 0-391,0 0 606,7 0 0,-6-8 0,7-2 0</inkml:trace>
  <inkml:trace contextRef="#ctx0" brushRef="#br0" timeOffset="1518">385 86 6654,'8'-10'132,"-5"2"1,9 8-76,2 0 1,1 0-1,3 0 1,-1 0-3,1 0 0,-1-6 0,0 1 0,1 1 18,-1 2 1,1-4-1,-1 0-169,1 2-56,-1 2 180,9-5-172,-15 5-12,12-6 178,-13 8-1,0 0-359,5 0 253,-5-8 1,2 6-154,-1-4 0,-7 6 238,2 6 0,-4 4 0,-2 7 0</inkml:trace>
  <inkml:trace contextRef="#ctx0" brushRef="#br0" timeOffset="2125">1048 138 7209,'12'0'-540,"0"0"0,-6-2 581,5-4 125,-7 4 0,2-5-55,-12 7 1,2 0 6,-7 0 1,-1 0 0,-4 2-53,5 3 1,-5-1-71,5 8 0,-3 0 0,0 3 0,5-1-3,1-3 0,0 1 0,4 5 14,-2 1 0,1-1 1,5 1-1,0-1-6,0 1 11,0-9 2,0 7 0,0-6-5,0 7 0,7 1 1,5-1-14,4 0 0,-1-5 1,-1-2-1,-3 0 11,3-1 0,1-5 0,3 4 1,-1-2 8,1 0 1,-1-1 0,1-5 21,-1 0 0,6 0 0,1 0-19,-3 0 1,-1 0 0,-3 0 0,0-2 15,1-3 1,-1 1-1,1-6 1,-1 0-10,1 1 0,-7-3 0,1-4 0,0 3 5,-3 1 0,5 1 1,-8-7-1,-2 1-5,-2-1 1,-2 1-1,0-1 1,0 1 12,0-1 0,0 1 0,-2-1 0,-4 3-22,-6 3 1,-3-1 0,-3 5 0,1 0-80,-1 0 0,-5 3 0,0 3 0,1-2-89,3-2 1,-4 0 0,-1 6 0,3 0-230,2 0 1,-5 2 379,1 4 0,-8 4 0,4 7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1.736"/>
    </inkml:context>
    <inkml:brush xml:id="br0">
      <inkml:brushProperty name="width" value="0.08571" units="cm"/>
      <inkml:brushProperty name="height" value="0.08571" units="cm"/>
      <inkml:brushProperty name="color" value="#008C3A"/>
    </inkml:brush>
  </inkml:definitions>
  <inkml:trace contextRef="#ctx0" brushRef="#br0">18 1 6892,'-9'0'186,"1"0"1,8 8 0,0 3-141,0 5 0,0 1 1,0 1-1,0-1-21,0 1 0,0-1 0,2 0 1,2 1-73,2-1 1,-1 1-1,-5-1 1,0 1-27,0-1 1,0 1-1,0-1 1,0 1-60,0-1 1,0 1 0,0-1-63,0 0 0,6-5-96,0 0 290,0-8 0,2 11 0,1-5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3.190"/>
    </inkml:context>
    <inkml:brush xml:id="br0">
      <inkml:brushProperty name="width" value="0.08571" units="cm"/>
      <inkml:brushProperty name="height" value="0.08571" units="cm"/>
      <inkml:brushProperty name="color" value="#008C3A"/>
    </inkml:brush>
  </inkml:definitions>
  <inkml:trace contextRef="#ctx0" brushRef="#br0">1 0 7569,'17'0'-495,"-7"8"0,-2-4 554,-8 8 0,0-7 13,0 7 0,0 0 1,0 5-35,0 1 0,0-1 1,0 1-1,-2-1 38,-4 0 1,4 1 0,-4-1-48,4 1 0,2-1 0,0 1-23,0-1 0,2-1 0,2-3 1,2-1-15,-2 2 1,6-7 0,-1 1 0,3-2 3,0 0 1,-7 5 0,7-5-31,2-2 1,-1 0-1,1 0 1,-3 2 20,3-2 1,2-3-1,1-1-19,0 0 0,1-1 0,-1-3 0,1-4-2,-1-2 0,-1 4 0,-3-5 29,-1-3 0,-2-1 0,3-3 9,-1 1 0,-8-1 1,2 1 1,-4-1 1,-2 7-1,2 1 1,1 0 19,3 1 157,0 5 40,-6-12 1,-2 14-1,-2-2-99,-2 8 1,1 0 0,5 8-39,0 1 1,0 3 0,0 1 0,0 1-16,0-1 1,0 3 0,0 1 0,0 2-76,0-1 0,0 3 0,0 0 1,0 0-381,0 1 1,0-1 0,0-4 383,0 2 0,0 8 0,0-3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8:17.579"/>
    </inkml:context>
    <inkml:brush xml:id="br0">
      <inkml:brushProperty name="width" value="0.04286" units="cm"/>
      <inkml:brushProperty name="height" value="0.04286" units="cm"/>
    </inkml:brush>
  </inkml:definitions>
  <inkml:trace contextRef="#ctx0" brushRef="#br0">17 585 6762,'0'16'444,"0"0"1,2-1-285,3-5 1,-3-1 95,3-4-174,-3-3 23,-2 5 1,-2-7-100,-3 0 1,3-1 0,-3-5-47,3-4 1,2 1 0,0-2-22,0-1 0,0-8 0,0-1-47,0 1 0,2 2 1,1 2-1,3 0 37,-3 0 1,-1 0-1,-2 0 1,0 0 51,0 0 1,0 0-1,0 0 44,0 0 1,5 5-1,1 0 4,-3-1 1,4 3-1,0 0 1,2 0-14,4 0 1,-4 6-1,1-4-12,3-1 0,1 7 1,2-5 11,0 5 1,0-5 0,0 1 79,0 1 0,0 3-16,0 1 1,-1 1-1,-3 3-43,-1 1 1,-6 6 0,4-4-21,-2 2 14,-2-6 0,3 10 0,1-6 5,-1 2 0,7 2 1,-6 5-27,0 0 0,5 0 0,-5 0 28,0 0 1,-1-5 0,-4-1 20,1 3 0,6 1 0,-6 2-2,-1 0 0,0 0 1,-1 0-68,2 0 1,1 0 0,-6 0-237,0 0 0,0-5-93,0 0 1,-2-2-1,-2 3-289,-1-1 0,-2-8 628,2 3 0,-4 3 0,-7-1 0</inkml:trace>
  <inkml:trace contextRef="#ctx0" brushRef="#br0" timeOffset="282">1 633 8507,'11'-5'-254,"-1"0"0,1-1 0,5 6 0,0 0 0,0 0 158,0 0 0,0 0 0,0 0 0,0 0 57,0 0 0,0-5 1,0 0-1,0 1-2,0 2 1,0 2 0,0 0 0,0 0-206,0 0 1,0 0 245,1 0 0,-1-7 0,0-2 0</inkml:trace>
  <inkml:trace contextRef="#ctx0" brushRef="#br0" timeOffset="995">658 361 8504,'0'-9'-907,"0"0"615,0 4 1,2 3 481,3-4-100,-3 5 0,7 1 56,-4 0 0,-1 1-75,7 5 0,-8-3 0,3 8-12,-5 2 1,-1 1 0,0 2-30,0 0 1,0 0 0,0 0 0,0 0-1,0 0 1,0 0-1,0 0 1,0 0 32,0 0 0,2 0 1,2 0-1,1 0 3,-1 0 0,-1-1 0,1-3 0,1-1-21,-1 1 1,3-3-1,0 0 9,2-2 0,-4 4 1,6-6-101,1-1 1,-3-3-1,2-1-36,1 0 0,3 0 0,1 0 0,0 0-155,0 0 0,-6 0 0,1 0 0,2 0-94,1 0 1,-3 0-1,-3-1 1,1-3-272,0-1 602,2-1 0,-2-1 0,-2-2 0</inkml:trace>
  <inkml:trace contextRef="#ctx0" brushRef="#br0" timeOffset="1358">1139 345 7556,'9'16'137,"-2"-6"0,-7 1-41,0 2 1,2 1-1,2 2 1,1 0 6,-1 0 1,-3 0 0,-1 0 0,2 0-44,4 0 0,-5 0 0,5 0 0,-3-2-71,3-3 1,-5 3-1,5-3 1,-3 2-362,3-3 0,-3 4 175,8-3 1,-8-2-1,5 0-748,-1-2 945,-6-2 0,7-5 0,-8 0 0</inkml:trace>
  <inkml:trace contextRef="#ctx0" brushRef="#br0" timeOffset="1676">979 585 7195,'7'-9'197,"-3"-3"0,6 7-53,3 1 0,-4 2 1,1 2-125,3 0 1,1 0 0,2 0 0,0 0 15,0 0 1,0 0-1,0 0 1,0 0-405,0 0 0,2 0 0,2 0-578,1 0 946,1 0 0,-6 0 0,0 0 0</inkml:trace>
  <inkml:trace contextRef="#ctx0" brushRef="#br0" timeOffset="2860">1492 617 8279,'11'0'-601,"-1"0"0,1 0 624,5 0 1,-5 0-1,0 0-2,1 0 0,-3-1-11,2-5 0,-2 3 0,3-6 0,-3 0-5,-2 0 0,-2 4-27,-5-6 1,0 0 26,0-5 1,-1 7 0,-5 4 29,-4 3 1,1 2 0,-2 0-31,-1 0 0,-3 0 12,-1 0 1,0 0 0,2 2 34,3 3 0,2-3 1,6 5 33,-3 0 1,-4 2 0,4 7-16,3 0 1,-1-5-1,1 0-4,-3 1 1,1 2-1,5 2-15,0 0 0,2 0-25,3 0 0,4-1-16,7-5 0,0-2 0,0-8 0,0 0-12,0 0 1,0 0 0,0 0 0,0 0 1,0 0 0,0 0 1,0 0-4,1 0 0,-1-6 0,0-1 1,0 0-20,0 0 0,0-6-42,0 3 1,0-5 49,0-1 1,-2 0 0,-3 0 0,-6 0-4,-3 0 1,0 0 0,1 0 27,3 0 1,-1 0-9,-5 0 1,-2 2 0,-1 1 1,-3 3 0,-1 6 0,2-1-6,-6 3 1,2 2 0,-2 0-1,-1 0 1,-2 0-1,-2 0 0,5 0 0,0 0 0,8 2 0,-3 3 0,5-3 0,1 7 0,1-6 0,5 3 0,3-1 0,7-5 0,0 0 0,0 0 0,0 0-1,0 0 0,0 0 0,0-2 0,0-1-10,0-3 1,-5 1 0,-1 5 0,3 0 0,1 0 0,2-2 0,0-1 45,0-3 0,-5 1 37,0 5 1,-6 0-31,6 0 0,-6 0-37,6 0 1,-8 7-10,3 4 1,-3-4-1,1 0 21,1 0 0,0 2 48,-5 7 1,0 0-1,0 0 48,0 0 0,-5-5 1,0 0 46,1 1 0,2 2-113,2 2 0,0-5-30,0 0 0,2-2 1,3 1-1,4-3-76,0 1 0,6-7 1,-5 5-1,4-5-221,2-1 0,6 6 0,-1-1-49,-1-1 0,-2-2 0,-2-2 0,0 0 0,0 0-253,0 0 582,0 0 0,0 0 0,0 0 0</inkml:trace>
  <inkml:trace contextRef="#ctx0" brushRef="#br0" timeOffset="3438">2294 569 8104,'0'-10'-1899,"0"-1"2131,0 7 283,0-10-339,0 12 1,2-3 14,3 10 0,-3-1 1,5 6-159,0 3 1,-5 1-1,5 2-29,0 0 1,-5 0 0,3 0-1,-1 0 14,1 0 0,-3-5 1,5-2-1,-2 0-28,1 0 0,-1-4 123,-5 6-31,7-8-98,-5 5 0,5-10-26,-7-4 0,0-2 0,0-9 3,0 1 1,0 6 0,0-1 9,0-1 0,0-3 1,0-1 0,0 0 0,5 6 0,3-1 30,0-2 1,1-1-1,4 0 1,-2 1-13,1 3 1,-3 6-1,2-3 19,1 0 0,2 5 1,2-3-1,0 3-8,0 2 1,0 0 0,1 0-1,-1 0 22,0 0 1,0 0-1,0 0 31,0 0 1,0 2 0,0 3-1,0 6 0,-7-2 0,-4 1 0,-1 1-25,1-2 1,-3 5 0,3-3 0,-3 3-108,-2 2 1,0-5-1,2 0 1,1 1-169,3 2 1,-1-3 0,-5 0 0,2-1 107,3-1 0,-1 4 0,6-6 0,3 0 138,1 0 0,2-1 0,0-6 0</inkml:trace>
  <inkml:trace contextRef="#ctx0" brushRef="#br0" timeOffset="4451">3144 585 8195,'0'-10'-509,"0"-1"1,0 6 0,-2-4 580,-3 1 1,1 1 2,-7 2 1,1 3 0,-5-5 38,5 0 0,-5 5-42,5-3 0,-4 3 0,-2 2-28,-1 0 1,7 0 0,-1 2 3,-1 3 1,3-1 0,-2 6-11,-1 3 1,3 1 0,0 2-1,2 0-21,3 0 0,2-5 0,2 0 0,0 1-11,0 2 1,2-3-1,2 0 1,3-1-43,2-1 0,-4 4 0,6-6-56,1 2 0,2-6 1,2 3 51,0-4 1,1-2-1,-1 0-39,0 0 0,0 0 0,-2-2 0,-2-2 32,-1-1 1,-6-6-1,4 4 1,-2-2-17,-3-3 1,3 3 0,-2-2-29,-1-1 0,3-3 74,-2-1 1,1 6 30,-6-1 1,-6 6 97,1-6-64,-7 7 1,10-1 46,-3 10 1,3 4-1,2 7-33,0 0 0,2-1 0,3-3 0,4-1-5,0 1 0,5-3 1,-3 2 4,3 1 0,2-3 0,0 0-47,0-2 0,0-1 0,0-6 0,0 0-71,0 0 1,-5 0 0,0 0 0,1 0 46,2 0 1,-3-6 0,-2-1 0,-2-2-9,-3-3 1,3-3-1,-2-1 1,-1 0-14,-3 0 1,-1 0 0,0-2 0,0-1-6,0-2 1,0-8 0,0 2-1,0-1-15,0 1 1,0-9-1,0 4 1,0-2 47,0 1 0,0 1 0,-1-1 1,-3 1 66,-1 0 0,-2 6 1,3 1-1,-1 2-35,1 3 1,-3 2 0,0 2 200,-2 0 1,5 5-1,-3 2-213,0 2 1,5 0-20,-3 2 0,3 5 34,2 0 1,-2 5 0,-1 9 0,-3 1 49,3 2 1,1 5 0,2-1 0,0 6-21,0 3 1,0 2 0,0 0 0,0-1 23,0-5 0,5 5 0,1-5 1,-1 5-9,2 1 1,-3-5 0,5-3 0,0 0-20,0-5 1,0 4 0,3-1 0,-1-3-28,1-1 1,-3-2-1,0 0 1,0 0-74,0 0 0,-4 0 0,6 0-194,1 0 1,-3-5 0,0 0 0,0 0-108,0-3 1,-4 1-21,6-3 1,-2-3 0,3 6 360,-1-2 0,0-1 0,5-6 0</inkml:trace>
  <inkml:trace contextRef="#ctx0" brushRef="#br0" timeOffset="4934">3721 665 8431,'16'9'-286,"0"-3"1,-5-5-338,-1-1 1,-4 0 586,5 0 0,-6 0 0,6 0 207,1 0 0,-3 0 0,2 0 31,1 0 1,-3-1-94,2-5 1,-2 3-168,1-8 1,3 0-92,-8-5 0,0 6 0,-5-1 4,0-2 0,-1 5 143,-5-3 1,-3 2 0,-7-2-17,0 6 1,6 3-1,-1 2 1,-2 0 78,-1 0 1,4 0 0,-1 0 0,-2 0 57,-1 0 1,3 6 0,3 1 0,0 2-6,5 3 0,-4-3 0,1 2 0,3 1-31,1 2 1,2-3-1,0 0 1,0 1 19,0 2 1,2-3-1,1 0 1,4 0-55,2-3 0,-3 5 0,4-6 0,3 0-33,1 0 0,0 0 0,-1-3 0,-2 1-67,1-1 1,2-2-1,2-2-211,0 0 1,0 0 103,0 0 1,-1-2-1,-3-2-957,-1-1 1115,-8-8 0,5-3 0,-8-8 0</inkml:trace>
  <inkml:trace contextRef="#ctx0" brushRef="#br0" timeOffset="5239">3368 297 8431,'-7'0'-637,"7"0"0,7 0 760,9 0 1,2 0 0,2 0-1,1 0-31,-1 0 1,-1 0 0,1 0 0,1 0-27,-1 0 1,3 0 0,0 0 0,0 0-25,1 0 1,2 0-1,-4 0 1,-3 0-84,-1 0 1,3 0 0,1 0 0,-3 0-224,-1 0 0,-2 5 1,0 0-1,-1 1 264,-5 1 0,12-5 0,-5 5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2.311"/>
    </inkml:context>
    <inkml:brush xml:id="br0">
      <inkml:brushProperty name="width" value="0.08571" units="cm"/>
      <inkml:brushProperty name="height" value="0.08571" units="cm"/>
      <inkml:brushProperty name="color" value="#008C3A"/>
    </inkml:brush>
  </inkml:definitions>
  <inkml:trace contextRef="#ctx0" brushRef="#br0">1 70 7569,'6'-12'-870,"-1"1"1010,1 7-83,-6-4 0,0 10 1,0 4-39,0 6 1,0-3-1,0 3-53,0 1 1,2 3 39,4 1 0,-4-5-28,4 0 10,-4-1 1,5-1 18,5-4 0,-2-4 1,1-2 34,3 0 0,2 0 0,1 0 14,0 0 0,5-2 0,-3-2 0,-3-2 9,-1 2 0,1 2 1,1 2-9,1 0 0,-1 0 1,1 0 40,-1 0 1,1 0-1,-1 0-186,1 0 1,-1 0-1,-1 2 28,-5 4 1,3-2 0,-6 6 55,1-3 1,-5 7 0,2-2-3,-4 3 0,-2-3 0,0 0 0,0 1-10,0 3 0,0-5 1,0 1-1,-2 0 6,-4-3 0,2 7 0,-7-5 10,-3 5 1,4-4 0,-1-3 0,-3 1-4,-1 0 0,-3-6 1,1 3-36,-1 1 1,1-6 0,-1 4 0,1-4 12,-1-2 0,7 0 0,-1 0-788,-2 0 334,7 0 479,-9-8 0,6-2 0,-7-7 0</inkml:trace>
  <inkml:trace contextRef="#ctx0" brushRef="#br0" timeOffset="267">36 35 7447,'17'0'-1009,"1"0"988,-1 0 1,-5 0 0,-1 0-1,3 0 72,1 0 1,3 0 0,-1 0 0,1-2-44,-1-4 0,7 4 0,-1-3 10,-2 3 0,-1 2 0,-3 0-419,1 0 401,-9-8 0,7 6 0,-6-6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4.299"/>
    </inkml:context>
    <inkml:brush xml:id="br0">
      <inkml:brushProperty name="width" value="0.08571" units="cm"/>
      <inkml:brushProperty name="height" value="0.08571" units="cm"/>
      <inkml:brushProperty name="color" value="#008C3A"/>
    </inkml:brush>
  </inkml:definitions>
  <inkml:trace contextRef="#ctx0" brushRef="#br0">36 51 7438,'-10'-2'-460,"4"-3"1,2 3 407,-2-4 0,4 2 242,-3-2-91,3 4 0,2-7 139,0 3-142,0 4 1,0-4-49,0 12 0,0 3 0,0 9-41,0-1 1,0 1-1,0 1 1,0 3 8,0 1 0,0 0 0,0-5 0,0-1-13,0 1 1,0 5 0,0 0 0,0-2-11,0-1 1,0-3 0,0 1 0,2-1-94,3 1 1,-3-1 4,4 1 0,-4-1 0,-2 1 0,0-1-67,0 1 0,6-7-151,0 1 0,5-6 313,-5 5 0,8-7 0,-4 4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4.746"/>
    </inkml:context>
    <inkml:brush xml:id="br0">
      <inkml:brushProperty name="width" value="0.08571" units="cm"/>
      <inkml:brushProperty name="height" value="0.08571" units="cm"/>
      <inkml:brushProperty name="color" value="#008C3A"/>
    </inkml:brush>
  </inkml:definitions>
  <inkml:trace contextRef="#ctx0" brushRef="#br0">1 0 7569,'0'10'-408,"0"-2"149,0-8 510,0 0 1,0 8-224,0 3 0,0 5 0,0 1 0,0 1-17,0-1 1,0 1-1,0-1 1,0 0 25,0 1 1,0-1-1,0 3-140,0 3 0,0 4-36,0 8 1,0-8 0,2-3-43,4-5 0,-3-3-596,9-5 777,-8 5 0,11-14 0,-5 5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5.591"/>
    </inkml:context>
    <inkml:brush xml:id="br0">
      <inkml:brushProperty name="width" value="0.08571" units="cm"/>
      <inkml:brushProperty name="height" value="0.08571" units="cm"/>
      <inkml:brushProperty name="color" value="#008C3A"/>
    </inkml:brush>
  </inkml:definitions>
  <inkml:trace contextRef="#ctx0" brushRef="#br0">210 1 7569,'10'0'-499,"-3"0"0,-9 0 534,-3 0 1,3 1 0,-6 3 29,0 2 0,0 2 0,-5-4 13,1 2 0,1 7-48,-7-1 1,1 1 0,-1 1 0,1-2 1,-1-1-1,1 7 8,-1-1 1,7 1 0,1-1-26,2 1 1,2-1-1,6 1 1,0-1 1,0 0 0,0 1 1,0-1 8,0 1 1,0-1 0,0 1 0,2-1-17,4 1 0,-4-7 0,6 1 1,0 2 1,-1 1-1,7 1 1,-2-5-11,1-5 1,-3 2 0,1 0-1,3-1-1,2 1 0,1-2 1,1-6-1,-1 0-1,0 0 1,1 6 0,-1 0 0,1-2-9,-1-3 1,1-1 0,-1 0 0,1 0 2,-1 0 0,1-5 1,-1-3 4,1-2 1,-1 0 0,-1-3-1,-3 1 49,-1-1 0,-8 3 1,3-2 2,1-1 0,-6-3 0,4-1-20,-4-1 1,-2 1-1,0-1-18,0 1 0,-2 5 0,-4 1-9,-6-3 1,3 6 0,-3 2 0,-1 3-39,-3-3 1,4 4 0,1-4 0,-5 4-24,-5 2 1,1 0-1,-5 2 1,2 2-78,0 2 1,-3 5-1,5-3 1,-2 2 3,1 3 1,-3 3 0,2 1 0,2 3 130,1 3 0,-5 4 0,-2 8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8.161"/>
    </inkml:context>
    <inkml:brush xml:id="br0">
      <inkml:brushProperty name="width" value="0.08571" units="cm"/>
      <inkml:brushProperty name="height" value="0.08571" units="cm"/>
      <inkml:brushProperty name="color" value="#008C3A"/>
    </inkml:brush>
  </inkml:definitions>
  <inkml:trace contextRef="#ctx0" brushRef="#br0">0 70 6230,'12'0'0,"0"0"0,-1 0 0,7 0 2,-1 0 1,-5 0 0,-1 0 0,5 0 7,5 0 0,-1 0 1,5 0-1,0 0 5,4 0 0,4 0 0,2 0 0,0 0-12,0 0 0,10 0 1,5 0-1,6 0 0,1 0 1,-1 0 0,0 0-1,4-2 4,2-4 1,-3 5 0,5-5 0,0 4 10,-2 2 1,4 0-1,-6 0 1,0 0-8,0 0 1,4 0 0,-4 0 0,1 0-6,-1 0 1,4 0 0,-4-2-1,0-2-1,0-2 0,6 0 0,-2 6 0,2 0 0,-2 0 1,4 0 0,-6 0 0,2 0 33,0 0 1,-5-2 0,3-2 0,-4-1 41,-8 1 1,3 2-1,-9 2 1,1 0-33,-4 0 1,-4 0 0,-2 0 0,-2-2 19,-4-4 1,2 4 0,-6-4 0,0 4-79,0 2 1,-1 0 0,-7 0-1,1 0-136,-1 0 0,-5 0 0,-3 2 0,1 2-626,0 2 771,-6 8 0,-4-5 0,-10 9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2.301"/>
    </inkml:context>
    <inkml:brush xml:id="br0">
      <inkml:brushProperty name="width" value="0.08571" units="cm"/>
      <inkml:brushProperty name="height" value="0.08571" units="cm"/>
      <inkml:brushProperty name="color" value="#008C3A"/>
    </inkml:brush>
  </inkml:definitions>
  <inkml:trace contextRef="#ctx0" brushRef="#br0">1432 1196 7569,'0'-10'-1202,"0"2"962,0 8 473,0 0-158,0 8 1,0 2-1,0 7-38,0 1 0,2-1 0,2 1 0,2-1-10,-2 0 0,0-5 0,0 0 0,4 1-62,1 3 1,-3 1 0,6 1-121,1-1 1,-3 1 0,0-1 36,-3 1 0,1-9 0,-4-1 118,2 0 0,7-6 0,-3 6 0</inkml:trace>
  <inkml:trace contextRef="#ctx0" brushRef="#br0" timeOffset="396">1904 1231 7393,'-6'-18'-901,"0"1"767,-7 7 1,5 0-1,-6 6 139,3-1 0,-1-1 0,-5 6 165,-1 0 1,7 2-129,-1 3 0,2 5 0,-1 8 0,5-1-26,4 1 0,2-1 1,0 1-1,2-1-25,4 0 0,1 1 0,7-3 1,-2-1-3,1-2 1,3-3-1,1 3 1,1-6-1,-1-4 0,1 4 1,1-1-1,2-1 7,3-2 0,-1-8 1,-6-1-1,-1-3 3,-5-4 0,5 3 0,-6-5 0,-1-3 0,-3-1 1,2 1 0,-2 2-1,-2-1-29,-2 1 0,-4-5 0,-4 3 0,-6 3-13,-3 1 1,-3 5 0,1 0 0,-1 3 15,1 3 1,-6 2 0,-1 2-1,3 2-54,2 4 0,-5-3 0,1 9-36,2 2 117,9 1 0,-4 3 0,7-1 0</inkml:trace>
  <inkml:trace contextRef="#ctx0" brushRef="#br0" timeOffset="867">2323 1021 7401,'-10'0'-363,"3"0"0,5 2 163,-4 4 0,4 3 194,-4 9 0,4-6 0,2-1 70,0 3 0,8-4 14,4 1 1,3-7 0,3 4-40,-1 0 1,1-6-1,-1 3 1,0-3-14,1-2 1,-1 6-1,1 0 1,-1 0-35,1 1 0,-1-5 0,1 6 0,-1-2 2,1 0 0,-1 5 0,-1-3 1,-3 2 5,-1 4 1,-8-5-1,2 3-41,-5 1 1,-1 3 38,0 1 1,-7 1 0,-5-3 1,-3-3 1,-3-2 0,1-6-32,-1 1 1,1 1 0,-1-6 0,1 0-66,-1 0 1,1 0 0,-1 0 13,1 0 0,-1 0 82,1 0 0,0-7 0,-1-3 0</inkml:trace>
  <inkml:trace contextRef="#ctx0" brushRef="#br0" timeOffset="1104">2358 1073 7365,'8'-9'-1216,"-4"-1"1318,7 4 0,1 4-52,5-4 1,1 3 0,-1-1 0,1-2-62,-1 2 0,1 2 0,-1 2 0,1 0-39,-1 0 1,1 0 0,1 0-1,2 0 50,3 0 0,7-8 0,-4-1 0</inkml:trace>
  <inkml:trace contextRef="#ctx0" brushRef="#br0" timeOffset="1575">3057 951 7569,'9'0'-1360,"1"0"1186,-4 0 335,-4-8-54,6 6 0,-16-5-62,-4 7 0,2 0 0,-1 0-15,-3 0 0,5 0 0,-3 2-39,-2 3 1,5-1 0,-3 8-14,-2 2 1,-1 1 0,-3 3-1,1-1 21,-1 0 1,7 1-1,1 1 1,0 3 28,1 1 1,5 0 0,-2-5-10,4-1 0,4 1 0,4-1 26,5 1 1,5-3 0,1-1-1,1-5-19,-1-1 0,7-2 0,1-4 0,0 2-12,0 2 0,6-1 0,-1-5 0,1 0 4,-2 0 0,4-5 0,-4-3 0,4-2 24,2-3 0,-2-3 0,-2-1 1,-4-1 56,-2 1 0,-2-7 0,-7 1 0,-3 0-45,-1-2 1,-8 3-1,2-5 1,-4 0-184,-2 0 1,-10 3-1,-5-3 1,-9 2-108,-3 4 1,-4 1 0,-10 3 0,-5 1 235,-5 5 0,-17-13 0,-3 5 0</inkml:trace>
  <inkml:trace contextRef="#ctx0" brushRef="#br0" timeOffset="-2224">262 340 6262,'0'17'-1,"0"1"0,0-1 17,0 1 0,2-1 0,2 1 0,2-1-20,-2 1 0,-2-1 0,-2 1-14,0-1 0,0 0 1,0 1-1,0-1-44,0 1 0,0-1 1,0 1-116,0-1 177,0-7 0,0 5 0,0-5 0</inkml:trace>
  <inkml:trace contextRef="#ctx0" brushRef="#br0" timeOffset="-1656">35 410 7569,'-17'-10'-1076,"7"0"876,4 5 1,4 1 239,2-8 0,2 8 1,4-4 24,6 1 0,3 5 1,3-6-43,-1 0 0,1 6 0,-1-6 0,3 3-17,3-1 0,-4 0 1,7 4-1,-1-2-20,4-2 0,-2 1 0,2 3 0,0-2-9,-2-2 1,6 0-1,-5 4 1,1-2 4,0-2 1,-6 1-1,4 5 5,-2 0 1,-1 0 87,-7 0 0,-7 2-30,-4 3 0,-6 5 0,-4 8-36,-2-1 1,-6 0 0,5 1-1,-1-1-1,0 1 0,2-1 1,6 1-1,0-1 6,0 1 0,0-7 0,0 1 0,0 2 5,0 1 1,8-3 0,4-3 0,1 1-15,-1 0 1,3-6 0,-1 2 0,5-5-13,5-1 1,1 0 0,-4 0-1,4 0-18,3 0 0,-7-7 0,4-5 20,0-3 1,-5-3 0,1 1 0,-7-1-8,-8 1 0,-4-7 0,-4 1 11,-4 2 0,2 1 1,-8 3-1,-1 1-37,-3 5 0,-1 1 1,-1 6-1,1-2-44,-1 2 0,1 3 0,-1 1 0,1 0-23,-1 0 1,7 0 0,1 1 104,2 5 0,3-4 0,-3 14 0,-2-7 0</inkml:trace>
  <inkml:trace contextRef="#ctx0" brushRef="#br0" timeOffset="-1357">1136 165 6731,'11'0'-280,"1"0"0,-6 2 422,5 4 1,-7-2-63,2 8-58,-4-1 1,4 7 0,0-1 0,-3 1-9,-1-1 1,-2 1 0,0-1 0,2 0-22,4 1 1,-4-1 0,4 1 0,-4-1-70,-2 1 0,0-1 0,0 1-10,0-1 0,0 1 0,0-1-37,0 1 123,0-1 0,-8 0 0,-2 1 0</inkml:trace>
  <inkml:trace contextRef="#ctx0" brushRef="#br0" timeOffset="-1166">1066 515 7569,'-6'-18'-263,"0"1"1,0-1 0,8 3 56,4 3 0,-2-2 0,8 9 1,1 1 162,3 2 1,1-4 0,1 0 0,-1 2 25,0 2 1,1-4 0,1 1 16,5 1 0,-5-6 0,6 0 0</inkml:trace>
  <inkml:trace contextRef="#ctx0" brushRef="#br0" timeOffset="-614">1590 305 7569,'-18'0'0,"1"0"-398,-1 0 1,1 0 299,-1 0 0,-5 6 0,0 2 0,1-1 0,3 3 36,2 0 0,1-4 0,2 3 217,3-1 1,1 6-69,-2-3 1,5 5-67,7 1 0,7-1 1,5-5 1,4-5 1,1-4 0,1-2 0,-1 0-34,0 0 1,1 0 0,-1 0-1,1-2-130,-1-4 0,1 3 0,-3-9 45,-3-2 134,3-1-22,-13-3 32,6 9 1,-8 3 0,2 10 7,4 1 0,-2 9 1,7-4-21,3-1 0,2 5 1,1-8-1,0 0-11,1 1 0,-1-5 1,1 4-1,-1-4 4,1-2 0,-1 0 0,1-2 1,-3-4-28,-3-5 0,3 1 1,-5-2-1,0-1-30,-4-3 0,1-3 0,-1-2 0,-2-5 7,-2-1 1,4 4 0,0-6 0,-2 0 3,-2 1 0,-2-3 0,-2 6 1,-2 0 13,-2 0 0,-6 1 0,6 7 0,1 1-1,-3 5-12,6-5 0,-6 16 0,8 0-17,0 10 0,0 6 0,0 3 0,0 4-14,0 6 1,6 6-1,2 4 1,1 4-75,5 1 0,-4 3 120,1 5 0,1 9 0,5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0.038"/>
    </inkml:context>
    <inkml:brush xml:id="br0">
      <inkml:brushProperty name="width" value="0.08571" units="cm"/>
      <inkml:brushProperty name="height" value="0.08571" units="cm"/>
      <inkml:brushProperty name="color" value="#008C3A"/>
    </inkml:brush>
  </inkml:definitions>
  <inkml:trace contextRef="#ctx0" brushRef="#br0">0 88 7569,'0'-10'-395,"0"0"170,0 4 0,6 3 163,0-9 0,0 6 35,-6-6 0,5 7 266,1-7-179,0 8 1,-8-4 50,-4 8 0,2 2 0,-5 4 166,1 6-382,2 3 154,6 3 1,0-1-199,0 1 196,0 7-17,0-14 1,0 13-156,0-13 144,0 5-46,0 1 15,8 1 0,-4-1 1,5 1-59,-1-1 1,4 1-1,-6-1-200,-2 1 1,3-7-1,-1 1 270,-2 2 0,6-7 0,-1 1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2.069"/>
    </inkml:context>
    <inkml:brush xml:id="br0">
      <inkml:brushProperty name="width" value="0.08571" units="cm"/>
      <inkml:brushProperty name="height" value="0.08571" units="cm"/>
      <inkml:brushProperty name="color" value="#008C3A"/>
    </inkml:brush>
  </inkml:definitions>
  <inkml:trace contextRef="#ctx0" brushRef="#br0">1 88 6621,'0'-18'-113,"0"7"222,0-1 32,0 8-28,0-3 0,0 8 0,0 5 0,0 6-61,0 3 0,0 3 1,0-1-1,0 1-38,0-1 1,1 1-1,3-1 1,2 3-28,-2 3 0,-2-9 1,0 3-1,2-1-118,2-1 0,1-3 0,-3-1-341,2 3 0,8-4 472,-3 1 0,5-7 0,1 4 0</inkml:trace>
  <inkml:trace contextRef="#ctx0" brushRef="#br0" timeOffset="438">367 53 6308,'-11'0'58,"1"2"46,2 4 1,0-4 49,3 4 1,3 3-75,-4 3 1,4-2-42,2 1 0,2-5 1,4 4-41,5-3 1,5-1 0,1-6-1,1 0 5,-1 0 1,6 0-1,1 0 1,-3 0 15,-1 0 1,-3 0 0,0 0 1,1 0 0,-1 0-7,1 0 2,-8 0-15,5 0 1,-5 0 3,7 0 12,-7 8 3,5-6 1,-7 8 22,4-4-28,-4-5-5,-1 7 1,-3-2 12,8 0-11,-8 7 1,4-9 2,-8 8-1,0-8-19,0 11-18,0-5 1,-2 8-1,-4-1-4,-6 0 1,2-5-1,-1-2 1,-3 0-6,-1-1 0,-5-3 1,-1 4-1,-2-2-49,1-5 0,5 1 1,1 0-83,-1 2-369,3 0 165,-11-6 366,8 0 0,-1 0 0,1 0 0</inkml:trace>
  <inkml:trace contextRef="#ctx0" brushRef="#br0" timeOffset="647">385 88 6545,'17'-6'0,"1"0"-101,-1 2 0,3 2 1,1 2-1,4-1 245,2-5 56,-5 4-201,11-6 73,-6 8-66,0 0-3,6 0 3,-14 0-3,14 0 1,-11 0 1,7 0 0,-6 0-5,6 0 0,0-8 0,6-1 0</inkml:trace>
  <inkml:trace contextRef="#ctx0" brushRef="#br0" timeOffset="973">1258 1 7569,'10'0'-620,"-5"2"481,-10 3 0,1-3 0,-8 4 141,-1-4 0,-3 6 0,-1 2 0,1 1 418,4 1-246,-3-1-77,5 7-72,0-1 1,3 3 0,7 1 0,0 2 21,0-1-29,0-3 1,0-1-1,2-1 1,3 1-2,7-1 1,4-1 0,3-3-17,4-1 46,-3-8-141,13 11 120,-6-13-23,8 6 32,0-8-21,0 0 7,-8-8-16,6 6 186,-6-13-175,0 5 0,-2-8 24,-7 1-12,-8 0-5,5-9 0,-13 7 234,4-4-226,-4 3 1,-4 3 0,-4-1-431,-6 1 229,-11-1 1,2 1 0,-8 1 0,-4 5-613,-6 5 782,-6 4 0,-7 2 0,-1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0.551"/>
    </inkml:context>
    <inkml:brush xml:id="br0">
      <inkml:brushProperty name="width" value="0.08571" units="cm"/>
      <inkml:brushProperty name="height" value="0.08571" units="cm"/>
      <inkml:brushProperty name="color" value="#008C3A"/>
    </inkml:brush>
  </inkml:definitions>
  <inkml:trace contextRef="#ctx0" brushRef="#br0">53 123 6508,'-12'0'69,"2"2"-37,3 4 1,-5 4 7,6 7 0,0 1 6,6-1 23,0 1-39,0-1-16,8-7 1,-4-3 0,8-7 12,1 0 0,3 0 0,1 0 7,1 0 0,-1 0 1,1 0-31,-1 0 0,1 0 1,-1 0-1,0 0 18,1 0 0,-1 0 0,1 0 20,-1 0 1,1 0-1,-1 0-18,1 0 1,-7 0 0,-1 2 0,0 2-24,-1 2 0,-3 2 0,4-2 1,0 3-60,-1 1 1,-5 6 27,2-5 0,-4 5 1,-2 1 25,0 1 0,-2-1 40,-4 1 1,-3-3-1,-9-1 17,1-3-43,-1-7-7,1 4-1,-1-8 1,1 2-40,-1 4 1,1-4-1,-1 4 1,1-4-131,-1-2 0,1 0 0,0 0-55,-1 0 1,1-2 221,-1-4 0,8-4 0,3-7 0</inkml:trace>
  <inkml:trace contextRef="#ctx0" brushRef="#br0" timeOffset="257">35 158 7310,'-9'-8'-1109,"5"-3"1131,8-5 0,5 5 0,9 1 166,-1 2 0,1 2 1,-1 6-1,1-2 123,-1-3-231,1 3 21,-1-6-127,8 8 131,-5 0-21,13 0-204,-14 0-143,14-8 168,-14 6-13,14-6-216,-13 8 172,13-7-34,-14 5 195,14-6-222,-13 8 10,5-8 102,0 6 101,-6-6 0,7 1 0,-9-3 0</inkml:trace>
  <inkml:trace contextRef="#ctx0" brushRef="#br0" timeOffset="601">804 36 7484,'0'12'-716,"0"-1"700,-8-7 1,6 6-1,-6-6 1,2 3 77,1 3 1,-7 2-1,4 5 1,0 1 6,1-1 0,-5 3 0,4 1 0,1 2-37,-1-1 0,2-3 0,6-2 0,0 1-47,0-1 1,0 1 0,0-1-1,2-1 16,4-5 1,1 5 0,9-6 0,-1-1 15,5-3 1,1-4 0,-1-2-20,3 0 20,-4 0-41,14 0-56,-13 0 71,5 0 15,0-8-1,-5-1 167,5-9 5,-8 1-163,1-9 8,-9 7 205,7-6-199,-14 0 10,6 5 7,-8-13-12,0 14 1,-2-12-105,-4 8 1,-6-1-1,-11 9 1,-4 3-151,0 6 0,-14 4 0,2 2 220,-4 0 0,-15 8 0,4 2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8.468"/>
    </inkml:context>
    <inkml:brush xml:id="br0">
      <inkml:brushProperty name="width" value="0.08571" units="cm"/>
      <inkml:brushProperty name="height" value="0.08571" units="cm"/>
      <inkml:brushProperty name="color" value="#008C3A"/>
    </inkml:brush>
  </inkml:definitions>
  <inkml:trace contextRef="#ctx0" brushRef="#br0">35 122 6544,'-10'12'74,"5"0"-70,3 1 1,0 1-1,-2-1 33,-2-1 0,0 0-3,6 5 0,8-7 37,4-4 1,3-4 0,3-2-56,-1 0 1,-5 0 0,-1 0-1,3 0-16,1 0 1,-3 0 0,0 0 51,1 0 1,3 0 0,1 0 20,1 0 117,-9 0-158,7 0-15,-14 0-42,13 0 56,-5 0-23,0 0 0,0 0 1,-7 2-28,3 3 49,8-3-126,-12 14 120,6-14 1,-3 13 2,1-3-22,0 3 1,-6-3-23,0 0 18,0-1 0,0 7 1,-2-3 0,-4-3 1,2 2 0,-7-7 6,-3 3-3,-1-6-40,5 4 38,-6-1 1,7-5 0,-9 6-3,1-8 2,-1 0-7,9 8 6,-7-6-375,6 6 217,1-8 1,-1 0-247,4 0 1,4-8 400,-4-4 0,-3-3 0,-1-3 0</inkml:trace>
  <inkml:trace contextRef="#ctx0" brushRef="#br0" timeOffset="236">18 70 7569,'2'-10'-570,"3"4"366,5-3 1,2 7 254,-1-4 0,1 4 0,6 2 0,-1 0 27,0 0 0,1 0 1,-1 0-1,1 0-59,-1 0 1,3 0 0,1 0 0,2 0-109,-1 0 1,-3 0 0,1 0-65,3 0 0,2 0 1,4-2 152,-6-4 0,-3-3 0,-3-9 0</inkml:trace>
  <inkml:trace contextRef="#ctx0" brushRef="#br0" timeOffset="620">786 35 7302,'-10'0'-289,"-5"0"0,11 0 0,-8 0 0,1 2 419,1 4 1,-6-2 0,5 7-25,-5 3 0,1 1 0,1 3 1,5-1 47,1 1-77,-6-1-1,12 9-44,-6-7 42,1 6 0,5 0 31,-6-5-129,8 5 63,0-8 0,2 1 1,4-1-1,3 1 11,1-1 11,13 1-138,-11-9 0,13-1 118,-7-8 6,7 8-17,-6-6 0,9 6 18,-5-8-40,-4-8 68,14-2-44,-13-7-10,5-1 134,-8 1-2,1-1-119,-8 1 10,5-1-74,-13-7 88,6 6-27,-8-6-198,0-1 0,-2 7 0,-4-4 1,-6 5-138,-3 7 1,-10-3-1,-5 8 1,-3 2 302,-1 2 0,-17 10 0,-3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22.108"/>
    </inkml:context>
    <inkml:brush xml:id="br0">
      <inkml:brushProperty name="width" value="0.08571" units="cm"/>
      <inkml:brushProperty name="height" value="0.08571" units="cm"/>
    </inkml:brush>
  </inkml:definitions>
  <inkml:trace contextRef="#ctx0" brushRef="#br0">0 802 7590,'16'0'-357,"-5"0"1,-1 0 0,3 0 357,1 0 1,2 0 0,0 0 43,0 0 0,-5 0 0,0 0 43,1 0 1,2-1-24,2-5 1,0 3 0,0-8-34,1-2 0,-1-1 1,0-2-39,0 0 0,-6 0 1,-1 0-7,-2 0 1,4 0-1,-6 0 1,-1 0 3,-2 0 0,3-6 0,0-1 0,-1 0 5,-2 0 0,0-4 0,1 4 1,2 0 1,-1 0 0,3-6 1,-2 4-1,-1-1 5,-2-1 1,-2 6 0,0-4 0,0 1-6,0 5 0,0-1 1,0 1-1,0-3-4,0 3 0,-6 1 0,-1 2-6,-2 0 1,4 1-1,-4 3 1,0 3 5,0 2 1,4-4-1,-4 4 1,0 0-3,0 0 1,4 2 0,-6 3 3,-1-4 1,3 5-1,-2-5-17,1 5 17,-7 1 1,9 7 3,2 3 0,4-1 4,2 2 1,0 0 12,0 5 0,0 0 0,0 0-4,0 0 1,0 0 0,0 0-8,0 0 1,0 0 0,0 0 0,2 0 7,4 0 1,-5 5-1,5 1 1,-5-3 1,-1-1 1,0-2 0,0 0 26,0 0 1,0 6 0,2-1-45,4-1 1,-5-3 0,7 0 0,-3-1 16,0 0 1,2 1 0,-3 3 0,1 1-4,-1-1 1,-1-2-1,1-2 1,1 0-3,-1 0 1,-2 0 0,-1 0-5,5 0 1,-4 0-1,5 0 1,-2 0-3,0 0 1,2-5 0,-3 0 13,1 1 1,3 2 0,-5 2 8,2 0 0,3-1 0,-5-3 12,2-1 0,6-6 0,-4 4 1,0 0-14,1 0 1,4-6 0,-1 3 0,3-4-6,2-2 1,0 0 0,0 0 0,0 0-16,0 0 0,0 0 0,0 0 0,0 0-8,0 0 1,-5 0 0,0 0 43,1 0 0,2 0-32,2 0 1,-5 0 0,-2-2-1,0-2-25,0-1 1,-4-2-1,6 3 1,0-3 11,-3-2 1,5 4 0,-6-4-1,0 0-29,0 0 0,0 4 0,-3-6-1,1-1 0,2 4 1,-3 1-17,1 0 3,1-2 1,-6-7-92,0 0 83,0 7 0,0 0-138,0 4 129,0 3 1,0-3 81,0 10 1,0-1 0,0 6 25,0 3 1,0-4 104,0 2 1,5-1-102,0 6 0,8-1 0,-4-3-16,0-1 0,0-8 0,-4 4-30,6 0 1,3-5-1,2 4-63,0-5 0,-5-1 0,-1 0-226,3 0 1,1 0-1,2 0-35,0 0 1,-5 0-1,-2-1 319,-2-5 0,4 3 0,-6-8 0,0-7 0,-5-7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8:26.307"/>
    </inkml:context>
    <inkml:brush xml:id="br0">
      <inkml:brushProperty name="width" value="0.04286" units="cm"/>
      <inkml:brushProperty name="height" value="0.04286" units="cm"/>
    </inkml:brush>
  </inkml:definitions>
  <inkml:trace contextRef="#ctx0" brushRef="#br0">16 1 6423,'-16'16'0</inkml:trace>
  <inkml:trace contextRef="#ctx0" brushRef="#br0" timeOffset="215">32 177 8428,'-8'0'-342,"0"0"-376,8 0 571,0 0 1,0 0-1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7.605"/>
    </inkml:context>
    <inkml:brush xml:id="br0">
      <inkml:brushProperty name="width" value="0.08571" units="cm"/>
      <inkml:brushProperty name="height" value="0.08571" units="cm"/>
      <inkml:brushProperty name="color" value="#008C3A"/>
    </inkml:brush>
  </inkml:definitions>
  <inkml:trace contextRef="#ctx0" brushRef="#br0">1 123 7569,'0'9'-1300,"0"7"1300,0-5 0,0-1 0,0 2 0,2-3 0,3 3 0,-1-4 0,8-8 0,-6 0 0,5 0 0,-7 0 0,4 0 0</inkml:trace>
  <inkml:trace contextRef="#ctx0" brushRef="#br0" timeOffset="366">70 35 7569,'0'-9'-715,"0"1"674,0 8-66,0-8 165,0 6 14,0-6 38,0 8 0,-1 0 0,-3 2-26,-2 4 0,0-2 1,6 8-1,0 1-72,0 3 0,0 1 0,0 1 1,0-1-72,0 1 0,0-1 1,0 2-43,0 5 0,0-5 1,0 4-1,0-3 12,0-3 1,0-5-1,2-2 1,2-1-85,2 1 0,1-6 1,-1 2 172,6-4 0,3 5 0,3 3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6.453"/>
    </inkml:context>
    <inkml:brush xml:id="br0">
      <inkml:brushProperty name="width" value="0.08571" units="cm"/>
      <inkml:brushProperty name="height" value="0.08571" units="cm"/>
      <inkml:brushProperty name="color" value="#008C3A"/>
    </inkml:brush>
  </inkml:definitions>
  <inkml:trace contextRef="#ctx0" brushRef="#br0">1 88 7341,'0'-10'-364,"0"3"358,0 7 305,0 0-173,0 7-82,0-5 1,0 14-207,0-4 224,0-5 0,0 3-36,0-4 1,2-4-1,2 6 2,2-1 1,7-5 0,-1 4 21,3-4 1,3-2 0,-1 0 5,1 0-17,-1 0-10,-7 0 13,5 0-19,-5 0-15,0 0 23,5 0 0,-5 0-83,0 0 86,5 0-6,-5 0-40,0 0 1,3 2-19,-7 4 46,8-4-77,-12 13 77,13-13-16,-5 14-35,0-14 44,5 13-13,-13-13 7,6 14-8,-8-14 1,0 13 0,0-3 1,0 3 1,0-3 0,-2 0 2,-4 1 0,-2-3 0,-5-1 0,1-1-51,-2-4 0,-1 4-224,-3-2 214,1 0 0,-1-6-60,1 0 0,5 0 80,1 0 0,-1 0-348,-5 0 170,-1 0 1,1 0 218,-1 0 0,9-8 0,1-2 0</inkml:trace>
  <inkml:trace contextRef="#ctx0" brushRef="#br0" timeOffset="314">1 88 7282,'17'0'-42,"1"0"0,-7 0 0,1 0 120,2 0 1,-5 0 0,3-2 0,2-2-46,1-2 1,3 1 0,-1 3-107,1-4 151,-1 4-11,0-6 0,1 8-185,7-8-1,-5 6 166,5-5 0,-8-1-373,1 6 158,-1-6 32,1 8 1,-1 0-166,1 0 236,-1 0-32,-7 0 1,5 0-271,-3 0 367,-4 0 0,7 0 0,-5-8 0,7-1 0</inkml:trace>
  <inkml:trace contextRef="#ctx0" brushRef="#br0" timeOffset="680">787 53 7335,'10'0'-355,"-10"8"291,-10-6 100,0 6 1,-5-6 48,3 3-32,-4-3 16,7 14 1,-7-12 0,6 7-1,-1 3 1,1 2 12,2 1 0,3 0 1,3 1-1,-2-1-110,-2 1 1,0-1-1,6 1 1,0-1 61,0 1 0,2-1 0,4-1-69,6-5 1,3 3 0,2-8 55,1-2-7,-1-2 3,1-2-6,-1 0 4,1 0 0,-1-8 101,1-4 1,-1 2-16,1-1-64,-9-1 95,7-13 1,-12 6-66,7-5-11,-7 5-171,4 1 70,-8 1 1,0-3-170,0-3 0,-2 6 0,-4-3 0,-5 9-610,-5 3 510,-1 2 314,-9 6 0,-1 0 0,-8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5.431"/>
    </inkml:context>
    <inkml:brush xml:id="br0">
      <inkml:brushProperty name="width" value="0.08571" units="cm"/>
      <inkml:brushProperty name="height" value="0.08571" units="cm"/>
      <inkml:brushProperty name="color" value="#008C3A"/>
    </inkml:brush>
  </inkml:definitions>
  <inkml:trace contextRef="#ctx0" brushRef="#br0">53 0 5990,'-12'6'-63,"0"0"1,1 0 0,-7-6 0</inkml:trace>
  <inkml:trace contextRef="#ctx0" brushRef="#br0" timeOffset="498">0 18 6428,'0'-10'788,"0"4"-455,0 12-312,0 4 1,0 1 0,0 1 0,0 1 0,0 3 0,0 1 0,0 1-68,0-1 0,2-1 0,2-3 0,2-1-45,-2 2 1,-2 1-1,0 1 1,2-3-36,1-1 1,3-2-1,-4 3 35,2-1 0,0-6 0,-4 3-202,3-1 293,-3-2 0,14-6 0,-6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5.665"/>
    </inkml:context>
    <inkml:brush xml:id="br0">
      <inkml:brushProperty name="width" value="0.08571" units="cm"/>
      <inkml:brushProperty name="height" value="0.08571" units="cm"/>
      <inkml:brushProperty name="color" value="#008C3A"/>
    </inkml:brush>
  </inkml:definitions>
  <inkml:trace contextRef="#ctx0" brushRef="#br0">0 35 7362,'10'-8'-1247,"0"6"1216,-4-4 309,-4 4 1,5 1 129,-7-5-210,0 4-176,0-6 1,0 16 0,0 3 3,0 5 1,0 7-1,0 1 1,0-3-48,0-2 0,0 5 0,0-1 0,0-2-55,0-1 0,0-3 1,2 1-1,2-1-90,2 0 1,6-5 0,-5 0-114,3 1 0,2-5 279,5-2 0,1 4 0,-1-1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7.440"/>
    </inkml:context>
    <inkml:brush xml:id="br0">
      <inkml:brushProperty name="width" value="0.08571" units="cm"/>
      <inkml:brushProperty name="height" value="0.08571" units="cm"/>
      <inkml:brushProperty name="color" value="#008C3A"/>
    </inkml:brush>
  </inkml:definitions>
  <inkml:trace contextRef="#ctx0" brushRef="#br0">0 123 7569,'0'-12'-93,"0"1"-77,0-3 1,0-1 0,0-3 162,0 1 0,0 5 111,0 0 337,0 9-384,0-5 1,0 10 0,0 4 0,0 5 2,0 5 0,0 3 0,0 2 0,0 5-82,0 1 1,0-6-1,0 4 1,0-1 1,0-1 1,0 0 0,0-5 0,0-1-148,0 1 1,2-1 0,2 1 0,4-3-87,1-3 0,-3 1 1,6-5-224,1 2 476,-5-6 0,8 3 0,-7-7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7.885"/>
    </inkml:context>
    <inkml:brush xml:id="br0">
      <inkml:brushProperty name="width" value="0.08571" units="cm"/>
      <inkml:brushProperty name="height" value="0.08571" units="cm"/>
      <inkml:brushProperty name="color" value="#008C3A"/>
    </inkml:brush>
  </inkml:definitions>
  <inkml:trace contextRef="#ctx0" brushRef="#br0">32 123 7569,'9'-8'-317,"1"1"-13,-4-5 0,-6 4 442,0 8 1,-2 0 0,-8 2-32,3 4 0,-1-4 0,4 6-24,-2-1 1,-2-3-17,3 8 0,3-6 1,-2 3-123,8-1 1,5-2-1,9-4 114,-1 4 0,1-4 0,-1 4 0,1-3-6,-1 3 1,1-4 0,-1 4 0,0-2-23,1 2 1,-1-4-1,1 3 1,-1-1-34,1 2 1,-1-4-1,1 4 17,-1-4 0,-1 0 0,-3 2 2,-1 1 1,-8 9-1,2-2 0,-4-3 15,-2 3 0,-2-2 1,-4 3 2,-6-1 1,2-8 0,-1 4-1,-3-3-48,-1 1 0,-3 2 1,1-4-1,-1 2-186,1-2 0,-1-2 1,1 0-25,-1 3 0,1-3 249,0 4 0,-1-4 0,1-2 0</inkml:trace>
  <inkml:trace contextRef="#ctx0" brushRef="#br0" timeOffset="255">67 88 7569,'17'-12'0,"1"3"-622,-1 1 371,1 2 0,-1 6 257,0 0 0,7 0 0,-1 0 0,-2 0-8,-1 0 0,-3 0 1,3 0-1,1 0-21,2 0 1,1-2 0,-5-2 0,2-1-38,3 1 0,1 2 0,-4 2 0,2-2-226,-1-4 286,-3 4 0,6-6 0,3 8 0</inkml:trace>
  <inkml:trace contextRef="#ctx0" brushRef="#br0" timeOffset="619">853 1 6910,'-18'0'-13,"1"2"125,-1 4 0,1 3 0,1 9-50,5-1 0,-5 1 1,6-1-1,-1 1 18,-1-1 0,6 2 0,-3 3 1,1 1 28,4-2 0,2-1 1,2-3-162,0 1 0,8-1 0,3 1 37,5-1 1,7-7-1,2-4 1,1-4 13,-1-2 0,6 0 1,-2 0-1,2-2 33,-2-4 0,2-4 1,-6-7-1,1-1 23,-1 1 0,-2-1 1,-5 1-1,-3-3-22,-3-3 1,1 4 0,-7-6 0,-2 1-118,-2 1 0,-4 0 1,-6 7-1,-7 3-140,-7 1 1,-14 8 0,-3-2 0,-8 4 223,-7 2 0,-18 8 0,0 2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6.115"/>
    </inkml:context>
    <inkml:brush xml:id="br0">
      <inkml:brushProperty name="width" value="0.08571" units="cm"/>
      <inkml:brushProperty name="height" value="0.08571" units="cm"/>
      <inkml:brushProperty name="color" value="#008C3A"/>
    </inkml:brush>
  </inkml:definitions>
  <inkml:trace contextRef="#ctx0" brushRef="#br0">53 122 7569,'0'-9'-709,"0"1"0,-8 8 883,-4 0 1,2 2-84,-1 4 0,7-2-26,-2 7 1,4-5 15,2 6 1,2-3-86,4 3 1,-2 2-1,7-8 0,3-3 1,2-1 0,1-2 0,0 0 22,1 0 1,-1 0 0,1 0 0,-1 0 19,1 0 1,-1 0 0,1 0-13,-1 0 0,1 0 0,-1 0-31,1 0 1,-1 6 0,-1 2-3,-5 2 1,-1-5 0,-6 7 13,2 2 1,-1 1 0,-5 3-2,0-1 1,0-5 0,-2-3 0,-1 1-8,-3 0 0,-6-4 0,4 3-11,-1-1 1,-1 0-1,-4-4 1,3 2 7,-3-2 1,-1-3 0,-3 1 0,1 2-108,-1 2 0,1 0 0,-1-6 0,1 0-251,-1 0 1,1 0 360,-1 0 0,-7 0 0,-2 0 0</inkml:trace>
  <inkml:trace contextRef="#ctx0" brushRef="#br0" timeOffset="234">53 88 7569,'9'-18'-190,"7"8"1,-7-5 173,9 3 1,-1 4-1,3 1 1,1 1 50,2 0 0,3 0 0,-5 6 1,2 0-22,-1 0 0,-3 0 0,-2 0 0,1 0-278,-1 0 1,-5 0 0,0 0 81,1 0 1,3 0 181,1 0 0,1 0 0,-1 0 0</inkml:trace>
  <inkml:trace contextRef="#ctx0" brushRef="#br0" timeOffset="597">769 70 6462,'-16'2'92,"4"4"1,-3-2 0,5 7 0,-1 3-11,-1 1 1,6 3-1,-4-1 1,1 1-27,-1-1 0,6 3 0,-2 1 0,4 2-14,2-1 1,0-3-1,2-1 1,4-1-23,6 1 0,5-3 0,5-1 0,3-5-4,2-1 1,0-2 0,4-6 0,-2 0-66,2 0 0,2 0 0,2 0 0,-2-2 69,-4-4 1,2-4 0,-7-7 0,-5 0 93,-5-1 0,-1-1 0,-7-3 0,-2-1-70,-2 2 0,-12-5 1,-5 3-1,-9 2-190,-3 1 1,-10 5 0,-9 3 0,-5 6-376,-1 4 1,-12 4 520,0 4 0,-16 4 0,8 7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3.890"/>
    </inkml:context>
    <inkml:brush xml:id="br0">
      <inkml:brushProperty name="width" value="0.08571" units="cm"/>
      <inkml:brushProperty name="height" value="0.08571" units="cm"/>
      <inkml:brushProperty name="color" value="#008C3A"/>
    </inkml:brush>
  </inkml:definitions>
  <inkml:trace contextRef="#ctx0" brushRef="#br0">1 88 7362,'0'18'0,"0"-1"0,0 1 0,0-1 0,0 1 91,0-1 1,0 0-107,0 1 0,0-1 1,0 1-143,0-1 1,0 1-1,2-1-88,4 1 0,-2-7 0,7-1-287,3-2 532,1-2 0,11 1 0,1 3 0</inkml:trace>
  <inkml:trace contextRef="#ctx0" brushRef="#br0" timeOffset="461">385 141 7455,'0'-12'-703,"0"0"662,0 8 0,-2-3 107,-4 7 1,2 0-1,-5 2 12,1 3 1,2-1 0,6 8-55,0 2 1,0-5 0,0 3 8,0 2 0,2-7 0,2 1-39,2 0 0,7-6 0,-1 4-28,4-5 1,1-1 0,0 0 0,3 0-13,3 0 0,-3 0 0,3 0 63,-4 0 1,-1 0 0,-1 0 11,1 0 0,-7 0-23,1 0 0,-6 2 12,5 4 1,-1-2 21,2 8 0,-4-6 1,-8 5 1,0-5 0,-2 6-41,-4 1 1,2-3-1,-8 0 1,-1-3-29,-3-3 1,-1 4 0,-1 0 0,1 0-59,-1-1 0,1-1 0,-1-6 0,1 0-143,-1 0 0,7 0-312,-1 0 540,0 0 0,-5-8 0,0-1 0</inkml:trace>
  <inkml:trace contextRef="#ctx0" brushRef="#br0" timeOffset="710">385 71 7454,'18'0'-234,"-1"-6"1,0 0-1,1 2 272,-1 2 0,3 2 0,1-2 1,4-2-75,3-1 1,-1-1-1,4 6 1,-4 0-13,-2 0 0,4 0 1,-3 0-1,-1 0-78,0 0 1,4-6 0,-6 0 125,-1 2 0,5-5 0,0-1 0</inkml:trace>
  <inkml:trace contextRef="#ctx0" brushRef="#br0" timeOffset="1045">1171 1 6275,'-12'12'179,"1"-3"1,-1 1-56,2 0 1,-5 1 0,5 7 0,-2-1-68,1 1 0,1-1 0,-1 1 0,3-1 19,0 1 0,6-1 0,-4 0-33,4 1 1,8-1-1,2-1 1,2-2-88,3-3 0,5-7 1,3 2-1,2-2 29,-1 2 1,5-4-1,2 3 1,2-5-8,-2-5 1,4 1 0,-6-8 0,0-2 73,-3-1 1,-5-3 0,-3 1-1,-3-1 16,-1 1 0,-8 0 1,1-1-1,-3 1-165,-2-1 1,-9 3 0,-9 1 0,-9 4-181,-6 3 1,-4 1-1,-5 6 277,-11 0 0,1 15 0,-8 5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0.715"/>
    </inkml:context>
    <inkml:brush xml:id="br0">
      <inkml:brushProperty name="width" value="0.08571" units="cm"/>
      <inkml:brushProperty name="height" value="0.08571" units="cm"/>
      <inkml:brushProperty name="color" value="#008C3A"/>
    </inkml:brush>
  </inkml:definitions>
  <inkml:trace contextRef="#ctx0" brushRef="#br0">0 50 7569,'0'-17'-370,"6"5"69,0 1 0,2 7 444,-2-2 1,-4 6 0,3 6-13,-3 5 0,-2-1 0,0 2-75,0 1 0,0 3 0,0 1 1,0 1-36,0-1 1,0-5-1,0 0 1,0 1-93,0 3 0,0-5 1,0 1-1,0 2-129,0 1 1,2 3-1,2-1-5,2 1 0,6-7 1,-5-1 204,3-2 0,2 5 0,5-3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4.590"/>
    </inkml:context>
    <inkml:brush xml:id="br0">
      <inkml:brushProperty name="width" value="0.08571" units="cm"/>
      <inkml:brushProperty name="height" value="0.08571" units="cm"/>
      <inkml:brushProperty name="color" value="#008C3A"/>
    </inkml:brush>
  </inkml:definitions>
  <inkml:trace contextRef="#ctx0" brushRef="#br0">1 36 6632,'0'-10'300,"7"2"-283,5 8 1,-2-2-1,1-2 1,3-1 11,1 1 0,3 2 0,-1 2 0,1 0-155,-1 0 0,1 0 0,-1 0 0,1 0-36,-1 0 0,1 0 1,-1 0-193,0 0 354,1 0 0,-8 0 0,-3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8:23.610"/>
    </inkml:context>
    <inkml:brush xml:id="br0">
      <inkml:brushProperty name="width" value="0.04286" units="cm"/>
      <inkml:brushProperty name="height" value="0.04286" units="cm"/>
    </inkml:brush>
  </inkml:definitions>
  <inkml:trace contextRef="#ctx0" brushRef="#br0">0 0 8364,'0'9'-898,"0"6"828,0-5 0,2 5 0,1 1 151,3 0 1,4 0 0,-2 0 0,-1 0-17,0 0 1,4 0 0,-6 0 0,0 2 74,2 3 0,-5-1 0,3 5 1,-3-2-145,-2-4 0,2 5 0,2-3 0,1-2-56,-1-1 1,-3-2-1,-1 0-118,0 0 0,2-1 1,2-3-59,1-1 0,0-6-805,-5 6 1041,7-8 0,-5 5 0,5-8 0</inkml:trace>
  <inkml:trace contextRef="#ctx0" brushRef="#br0" timeOffset="350">337 16 8006,'2'17'25,"3"-1"1,-1 1 0,4 3 0,0 1 73,-5-1 1,4 3-1,0-2-163,2-1 74,-5 5 1,5-5 0,-6 5 0,4-2 51,2-4 0,-5 5 1,3-3-1,-2-2-168,1-1 1,1-2 0,-4 0-1,3 0-68,-3 0 1,4-5-1,-1 0-293,-3 1 1,5-3-169,-3 2 635,0-8 0,-12 5 0,-2-8 0</inkml:trace>
  <inkml:trace contextRef="#ctx0" brushRef="#br0" timeOffset="623">144 353 7180,'0'-9'20,"2"2"75,4 7 1,-3 0 0,8 0-52,1 0 1,3 0 0,1 0 0,0 0 12,0 0 1,5 0-1,2 0 1,0 0-179,0 0 0,1 0 0,-5 0 0,4 0-199,2 0 1,-3 0-1,3 0 320,-2 0 0,5 7 0,-3 2 0</inkml:trace>
  <inkml:trace contextRef="#ctx0" brushRef="#br0" timeOffset="1133">738 305 7109,'16'0'-121,"-2"2"0,-2 1 0,-1 5 52,2 1 1,1-4 0,2 4-1,0-2 155,0-4 1,0 5-1,0-1-28,0 2 0,0-6 0,0 4-178,0 0 1,0-5-37,0 4 0,0-5-85,0-1 1,-5 0 230,0 0 0,-1-5 1,5-2 15,-5-2 1,-1 4 0,-5-6-36,1-2 1,2 1 0,-3 0 262,1 1 0,1 5 187,-6-4 0,-2 6 1,-4-1-201,-4 3 1,1 2-1,0 2-89,2 3 1,-6 2 0,4 6 0,-1-2-56,-1 1 1,6 2-1,-6 2 1,0 0 7,2 0 0,-3 0 0,5 0 0,0 0-11,0 0 1,-4 6-1,4-1 1,0-1-91,-1-2 1,-2 3 0,4 0-1,1-1-4,-2-2 1,5-2 0,-3 0 0,3 0-118,2 0 0,0 0 0,0 0-158,0 0 0,0-5 0,0-1-400,0 3 1,7-6 694,4-2 0,3-3 0,9-2 0,2 0 0</inkml:trace>
  <inkml:trace contextRef="#ctx0" brushRef="#br0" timeOffset="1800">1267 353 8364,'7'-16'-1073,"-5"7"1,7 0 707,-4 4 471,-3 3 415,12-5-400,-12 14 0,7 0 0,-6 6 0,3-2-74,-3 1 1,-1 2 0,-2 2 0,0 0 123,0 0 1,2 6 0,1-1 0,3-1-177,-3-2 1,-1-1 0,0 3 0,1 1-169,3-1 1,1-2 0,-4-2 32,3 0 0,-1 0-417,-5 0 414,0-7 0,-2-2 53,-3-7 1,3-7 0,-5-4 0,2-3 89,-1-2 0,-1-2 0,4-2 0,-3-1 0,3 1 0,-4-5 0,1 1 0,3-3-8,1 0 1,2 7 0,0-3 0,0 2 47,0 0 1,2-1 0,1 6 0,4 0 159,2 0 0,-3 5 0,4 1-126,3-3 0,-4 6 1,1 2-1,1 1-9,-2-1 1,5 3-1,-3-3 1,3 3-10,2 2 1,0 0-1,0 0 1,0 0-19,0 0 0,0 2 0,1 1 23,-1 3 0,0 6 0,-2-1-2,-3 3 0,1 2 0,-7 0 5,-1 0 0,-2 0 1,-2 0-41,0 0 1,0 0 0,-2-1 0,-2-3-27,-1-1 1,-6-6-1,4 4 1,-2 0 10,-3 0 1,-2-4 0,-2 4 0,-1-2 1,1-3 1,0 3 0,-1-2-1,-3-1-15,-1-2 0,-1-2 0,6 0-60,0 0 1,0 0-191,0 0 0,5 0-196,1 0-577,6-8 1027,-3 0 0,14-9 0,2 1 0</inkml:trace>
  <inkml:trace contextRef="#ctx0" brushRef="#br0" timeOffset="2403">1876 257 6251,'-10'0'361,"-1"0"0,0 0-171,-5 0 1,0 0-140,0 0 0,2 2 0,1 1-8,3 3 1,4 6 0,-3-1-16,2 3 0,2-3 0,3 0 0,-1 1 5,-3 2 1,1 2 0,5 0-3,0 0 1,0-5 0,0 0 0,2-1 28,3-1 1,-1 6-82,6-5 0,1 3 0,5-1 15,0-1 1,0-8-1,0 3 1,0-4 4,0-2 1,0 0-1,0 0 1,0 0-102,0 0 0,0 0 1,0 0-1,0-2 78,0-4 1,-5-1 0,0-5 0,0 1-16,-3-1 1,5-3-1,-6-1 17,2 0 1,-5-5 0,1 0-1,-3 1 13,-2 2 0,0 2 0,0 0 0,0 0-9,0 0 0,-7 2 0,-4 1 0,-3 3 94,-2-3 0,-1 6 0,1 0 0,0 2-109,0-1 1,-5 1 0,0 5 9,1 0 1,2 0 0,2 0-456,0 0 1,5 2 477,1 3 0,6 4 0,-3 7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4.794"/>
    </inkml:context>
    <inkml:brush xml:id="br0">
      <inkml:brushProperty name="width" value="0.08571" units="cm"/>
      <inkml:brushProperty name="height" value="0.08571" units="cm"/>
      <inkml:brushProperty name="color" value="#008C3A"/>
    </inkml:brush>
  </inkml:definitions>
  <inkml:trace contextRef="#ctx0" brushRef="#br0">0 1 7281,'2'10'-320,"4"-5"0,-2 3 0,8-2 342,1-2 1,3-2-1,1-2 1,1 0-73,-1 0 1,3 0 0,1 0 0,2 0-117,-1 0 0,-1 0 166,2 0 0,-3 0 0,5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5.269"/>
    </inkml:context>
    <inkml:brush xml:id="br0">
      <inkml:brushProperty name="width" value="0.08571" units="cm"/>
      <inkml:brushProperty name="height" value="0.08571" units="cm"/>
      <inkml:brushProperty name="color" value="#008C3A"/>
    </inkml:brush>
  </inkml:definitions>
  <inkml:trace contextRef="#ctx0" brushRef="#br0">0 70 6593,'0'-9'603,"0"14"-571,0 13 1,0 3 0,0-3-1,0-1-28,0 1 1,0-1-1,0 1 1,0-1-44,0 1 1,0-1 0,0 0 0,0 1-150,0-1 0,2-1 1,4-3-38,5-1 1,-1-8 0,2 2 224,1-4 0,11-2 0,3 0 0</inkml:trace>
  <inkml:trace contextRef="#ctx0" brushRef="#br0" timeOffset="422">367 53 7356,'-12'0'-485,"1"0"0,1 2 541,-2 4 0,-1-2 0,7 7 10,2 3 1,2-5 0,2 3-47,0 2 0,0-5 1,2 1-17,4-2 1,3 3 0,9-5 1,-1-2 1,1-2 0,-1-2 0,1 0-23,-1 0 1,1 2-1,-1 2 1,1 2 27,-1-2 0,1 0 0,-1-1-3,0 3 0,-1 8 0,-2-4-8,-3-1 0,-7 1 1,2-4 4,-4 5 1,-2-1 0,0 2-16,0 1 1,-6-3 0,-2 0-1,0-1 0,1 1 1,-7-4 0,2 4-38,-3-3 0,-2 1 0,-1-4-34,1 2 0,-1 0 0,1-6 0,-1 0-38,1 0 1,-1 0 0,1 0-60,-1 0 177,9 0 0,-7-8 0,6-2 0</inkml:trace>
  <inkml:trace contextRef="#ctx0" brushRef="#br0" timeOffset="655">367 70 7569,'17'-9'-828,"-5"1"734,0 8 1,-1-6 0,7 0 72,-1 2 1,1 2-1,-1 2 1,1 0-27,-1 0 0,0-5 0,1-1 1,-1 2 87,1 2-41,-1 2 0,1-8 0,-1-2 0</inkml:trace>
  <inkml:trace contextRef="#ctx0" brushRef="#br0" timeOffset="1089">978 18 7569,'-17'0'-157,"5"0"1,2 2 0,1 2 0,-1 4 111,-4 1 1,5-3 0,-3 4 0,0-1 67,3 1 1,-1 0-1,6 3 1,-2-1 2,2 2 0,2 1 0,2 3-16,0-1 1,0 1 0,0-1 0,0 1-13,0-1 1,6-5 0,0-1-1,0 1 4,2-2 1,1 3 0,9-7-1,-1-2-19,1-2 0,-1-2 0,3 0 0,1 0-13,2 0 1,0 0 0,-5 0-1,-1-2 10,1-4 1,-1 2-1,1-7 1,-3-3 17,-3-2 1,2-1 0,-7 0 0,1-1 53,0 1 1,-2-1 0,-6 1 0,0-1-47,0 1 1,-8-1 0,-4 3 0,-3 1-76,-3 3 0,-5 7 0,-2-2 1,-2 4 1,-5 2 1,0 0 0,-3 0-1,-2 0 67,-4 0 0,-4 8 0,-7 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1.165"/>
    </inkml:context>
    <inkml:brush xml:id="br0">
      <inkml:brushProperty name="width" value="0.08571" units="cm"/>
      <inkml:brushProperty name="height" value="0.08571" units="cm"/>
      <inkml:brushProperty name="color" value="#008C3A"/>
    </inkml:brush>
  </inkml:definitions>
  <inkml:trace contextRef="#ctx0" brushRef="#br0">158 324 7275,'-18'8'-1139,"7"-6"1343,-1 4 0,6-4 0,-6-2-161,-1 0 1,-1 2 0,1 2 0,3 4 18,2 1 1,-3-3 0,5 6 0,2 1 1,-4 3 0,2 1-48,2 1 1,2-1-1,4-1 1,4-5 14,6-5 1,5 2 0,5-2-58,1-2 1,2-2-1,-3-2 1,3 0-11,2 0 1,-6-2-1,3-2 1,-5-4 26,-2-2 0,-5 1 0,-2-5 1,-2 2 32,-5-1 0,5-3 0,-2-1 0,-2-1-17,-2 1 1,-10 5-1,-2 1 1,-1-1-36,-1 2 0,-5-3 0,-7 7 0,1 2-19,-2 2 0,5 2 0,-5 0 0,2 0-57,0 0 0,-1 6 1,7 2-103,-1 1 1,9 3-18,3 5 0,8-5 223,9 0 0,9-8 0,15 3 0</inkml:trace>
  <inkml:trace contextRef="#ctx0" brushRef="#br0" timeOffset="437">594 202 7465,'10'-8'-573,"-4"7"498,-12-5 101,4 4 1,-8 2 66,4 0 1,-1 8-1,-7 3-39,3 5 0,7-5 0,-2 1 16,4 2 1,2 1-92,0 3 1,2-7-1,4-1 1,5-2 11,5-4 1,1-3 0,1-1 0,-1 2 2,1 4 1,-1-4-1,1 4 1,-1-4 13,1-2 1,-1 0 0,0 0 0,1 2-5,-1 4 1,-5-2-1,0 5 9,1-1 0,-5 6-72,-2-3 0,-4 5 56,-2 1 1,-2 1 0,-4-3-1,-4-1-4,1-3 0,-7-5 0,4 4 1,-3 0-34,-3-1 1,1-5-1,0 2 1,1-2-47,4 2 0,-3-4 1,3 4-1,-3-4-117,-3-2 1,7 0 0,-1 0 202,-2 0 0,-1 0 0,-3 0 0</inkml:trace>
  <inkml:trace contextRef="#ctx0" brushRef="#br0" timeOffset="653">577 290 7569,'17'0'-118,"-7"-2"1,-2-2-210,-1-2 0,-3 0 0,8 6 313,2 0 0,1 0 0,3 0 8,-1 0 1,1-6 0,-1 0-156,0 3 0,1 1 161,-1 2 0,9-8 0,1-2 0</inkml:trace>
  <inkml:trace contextRef="#ctx0" brushRef="#br0" timeOffset="1100">1171 307 7569,'-10'8'-169,"0"-6"13,4 4 1,-3 3 0,-7 3 0,3 3 174,1 3 0,6-1 0,-4 1 0,3-1-3,3 1 0,0-7 0,0 1 0,-2 2 24,2 1 0,2-3 0,4-3 0,2 1-30,2 0 0,8-4 0,-3 3 1,5-1-20,1-4 1,1-2 0,-1-2 0,1 0-7,-1 0 1,6 0 0,1-2-1,-3-2 13,-2-2 0,-7-7 0,0 1 9,1-3 0,-5-3 0,-2 1-13,-4-1 1,-2 1 0,0-1 0,-2 3-39,-4 3 1,-6-1 0,-9 5 0,-2 0-22,1 0 1,-3 2 0,0 6 0,0 0-56,-1 0 0,3 0 0,6 0 32,-1 0 0,3 2 88,3 4 0,-3 4 0,5 7 0</inkml:trace>
  <inkml:trace contextRef="#ctx0" brushRef="#br0" timeOffset="1401">1572 342 7393,'10'8'-352,"5"-1"0,-3 7 1,4-4 363,1-2 1,3 3-1,1-3 1,2 0-19,-2-1 0,-1-1 0,-3-4 0,1 2-22,-1 2 0,1 0 1,-1-6-158,1 0 0,-1 0 185,1 0 0,-9 7 0,-1 3 0</inkml:trace>
  <inkml:trace contextRef="#ctx0" brushRef="#br0" timeOffset="1625">1782 342 6352,'-16'17'-174,"3"1"269,1-1 1,6-1 0,-3-3-70,1-1 0,0 0 0,4 5 1,-4 1-1,1-1-34,-1 1 0,-4-1 1,6 1-1,1-1-64,-3 0 1,6-5-1,-4 0-321,4 1 393,2-5 0,0 8 0,0-7 0</inkml:trace>
  <inkml:trace contextRef="#ctx0" brushRef="#br0" timeOffset="1901">2236 10 7385,'0'-10'-849,"0"16"883,0 12 0,0 3 0,0-2 0,0 3-70,0 1 1,0 0 0,0-3-1,0 1-127,0 2 1,2 1 0,2-7 162,2 1 0,7-1 0,-3 1 0</inkml:trace>
  <inkml:trace contextRef="#ctx0" brushRef="#br0" timeOffset="2184">2079 482 7182,'11'0'-278,"1"0"1,2 0-1,3 0 363,6 0 1,-3 0 0,5 0 0,-2 0-64,1 0 0,5 0 1,-4-2-1,2-2-44,4-2 0,-4 0 0,2 4 0,2-2-21,2-1 1,2-1 0,-2 6 0,-2 0-133,-2 0 0,-7 0 0,1 0 175,-3 0 0,-3 0 0,0 0 0</inkml:trace>
  <inkml:trace contextRef="#ctx0" brushRef="#br0" timeOffset="2632">2096 761 6972,'2'10'-113,"4"-4"49,6-4 0,3-2 0,3 0 0,-1 0 50,1 0 0,-1 0 1,2 0-1,3-2 13,1-4 0,0 4 0,-5-4 0,-1 4-3,1 2 0,-1 0 0,-1-2 0,-3-2-19,-1-2 0,-6 1 43,5 5 109,-7 0 39,4 0 0,-8 2-84,0 3 0,0-1 0,0 8 0,-2 0-20,-4-3 0,4 7 0,-5-5 0,1 5 1,0 1 1,-2 3 0,4 1 0,-2 2-75,3-1 1,-1-3-215,-2-1 0,4-1 0,-6 1 223,0-1 0,6 1 0,-5-1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27.335"/>
    </inkml:context>
    <inkml:brush xml:id="br0">
      <inkml:brushProperty name="width" value="0.08571" units="cm"/>
      <inkml:brushProperty name="height" value="0.08571" units="cm"/>
      <inkml:brushProperty name="color" value="#008C3A"/>
    </inkml:brush>
  </inkml:definitions>
  <inkml:trace contextRef="#ctx0" brushRef="#br0">0 18 7164,'18'0'62,"-7"-1"1,1-3-63,2-2 0,1 0 0,3 6 0,-1 0-180,1 0 0,-1 0 0,0 0 180,1 0 0,-1 0 0,1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27.952"/>
    </inkml:context>
    <inkml:brush xml:id="br0">
      <inkml:brushProperty name="width" value="0.08571" units="cm"/>
      <inkml:brushProperty name="height" value="0.08571" units="cm"/>
      <inkml:brushProperty name="color" value="#008C3A"/>
    </inkml:brush>
  </inkml:definitions>
  <inkml:trace contextRef="#ctx0" brushRef="#br0">70 629 7519,'10'0'-419,"6"0"0,-12 0 352,7 0 0,1 0 1,5 0 255,1 0-152,-1 0-10,-7 0 0,5 0 28,-3 0-18,4-8 9,-7 6-105,7-5 105,-14 7-55,13-8-62,-5 6 112,0-6-2,5 0-9,-13 6-97,14-13 89,-14 13 2,5-14-9,1 14-7,-6-13-3,6 13 15,-8-6 80,0 0-78,0 6-8,0-5 1,0 5 0,-2-2-6,-4-2 0,2 0 1,-7 6-19,-3 0 0,-2 0 0,-1 0 0,0 0 12,-1 0 0,1 0 1,-1 0 25,1 0 0,-1 2 0,1 2 0,-1 4 44,1 2-61,-1-7 2,1 13-4,-1-14 22,1 13-13,7-13-21,-5 14 1,13-6 1,-4 7 0,2-5 1,-2-1-7,4 1 1,-5 5 39,7 1 0,2-3 0,1-1 0,5-4 0,0-1 0,2 1 0,-1 2 45,5-3 0,-4 5 0,1-8 0,3 0-26,1 1 1,3-5-1,-1 4 43,1-4-173,-1-2 117,1 8 1,-1-6-224,1 6 0,-7-8-30,1 0 209,0 0-462,5 0 192,0-8 124,1 6-189,-1-6 135,1 0 204,-8-1 0,13-9 0,-4 1 0</inkml:trace>
  <inkml:trace contextRef="#ctx0" brushRef="#br0" timeOffset="351">629 350 7569,'10'0'-267,"4"-2"276,-9-4 0,9 4-32,-2-4 0,3 4 1,3 2 115,-1 0 1,-5 6 0,-3 2-1,1-1-27,0 1 1,1 6 0,5-3-1,-2 5-17,-3 1 0,1 1 1,5-1-1,-1 1-87,-4-1 0,1 3 0,-7 1 1,0 2-73,1-1 1,-5 3 0,4-2-200,-4-1 142,-2-3 168,0 6-210,-8-5 12,-1 5 94,-9 0-241,-7-6 112,-2 7 1,-8-9 231,0 1 0,-8-1 0,-1 0 0</inkml:trace>
  <inkml:trace contextRef="#ctx0" brushRef="#br0" timeOffset="1593">909 70 7440,'-10'-2'-754,"4"-4"758,-3 4-38,7-5 56,-6 7 15,8 0 0,-6-8 67,0-4 1,2 4 0,10 1-47,6-1-67,3 6 1,3-6-12,-1 8 61,1 0-20,-1 0-45,1 0 54,-1 8-1,-7-6-133,5 6 124,-13-1-5,14-5-15,-14 14-24,5-6 1,-1 1 0,0 1 0,-2 2-1,-2 1 19,-2 3 0,-2-3 1,-4-1-1,-4-3 0,1 3 1,-7-4-1,5-1 1,-5 1 13,-1 0-43,7-6 31,-6 11 4,14-13-3,-5 6-4,-1-8 11,6 0 146,-6 0-150,8 0 1,2 0-1,4 0 70,6 0 1,3 0 0,3 0 0,1 0 50,4 0 0,-3 0 0,5 0-51,0 0 1,-5 0-148,3 0-26,-4 0 138,-1 0 0,-1 0 15,1 0 0,-1 0-572,1 0-571,-1 0 1092,0 0 0,1 8 0,-1 1 0</inkml:trace>
  <inkml:trace contextRef="#ctx0" brushRef="#br0" timeOffset="1974">1677 454 7426,'-11'0'-715,"1"2"777,2 4 0,-6-4 0,3 6 5,-5 0 0,-7-5 1,0 7-1,1 0 35,3 0 0,-4-5 0,-3 7 51,-1 2-81,6 1-93,-12 3 82,6-1 2,0 1-71,-6 7 67,5-6 0,1 6 12,-6-7-170,14 7 153,-14-6-13,6 7 0,0-3-24,3 0 1,5 1 0,1-7-1,3 0-92,3 1 0,-3-3 1,5-1-1,0-2-171,5 1 1,3-3-281,2 2-103,0-9 629,7 5 0,11-16 0,9-1 0</inkml:trace>
  <inkml:trace contextRef="#ctx0" brushRef="#br0" timeOffset="2643">1625 716 7012,'15'2'0,"-1"2"-105,-2 2 0,-1 0 0,7-6 160,-1 0 0,-5 0 0,-1 0 0,3 0 110,1 0-103,3 0-1,-1 0-282,1 0 135,-8-8-7,5 6 67,-5-6-51,7 8 92,1 0-8,-9-7-8,7 5 6,-6-14-16,-1 14 0,1-8-13,-4 5 24,-4 3-21,6-6 0,-8 6 20,0-4-3,0 4 0,-2-7-2,-4 3 1,2 4 0,-8-4 95,-1 4 0,3-4 1,-2 0-71,-1 2 0,-3 3 1,-1 1-1,-1 1 7,1 5-9,-8-4 12,5 6-77,-5 0 68,8-6-8,-1 13 3,1-13-18,-1 14 7,8-7 7,-5 1-26,13 6 1,-8-9 21,4 5 0,5 4 1,-5-5-1,4 5 7,2 1 1,0 1 0,0-1-8,0 1 1,0-1 0,0 0 10,0 1 0,0-1 0,2-1 0,2-2 15,1-3 0,7-5 1,-4 4-1,2-3 25,3-3 0,3 4 1,1-2-53,1-2 1,1-2 0,2-2 0,3 0 15,-3 0 1,-2 0-1,-1 0 1,1 0 23,4 0 0,-3-2 1,3-2-1,-3-2 30,-3 2 1,-5 2 0,-1 2 0,1-2 116,-2-4 1,5 5-76,-3-5 0,1 2 1,1 0 49,-2-2 1,-7 0 7,7 6 1,-8-2-1605,2-3 1427,-4 3 0,-2-6 0,0 8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26.958"/>
    </inkml:context>
    <inkml:brush xml:id="br0">
      <inkml:brushProperty name="width" value="0.08571" units="cm"/>
      <inkml:brushProperty name="height" value="0.08571" units="cm"/>
      <inkml:brushProperty name="color" value="#008C3A"/>
    </inkml:brush>
  </inkml:definitions>
  <inkml:trace contextRef="#ctx0" brushRef="#br0">647 175 7199,'-12'0'-761,"1"0"770,7 0 64,-12 8-89,7-6 60,-9 13 0,7-11 8,-1 8 0,8-7 0,-4 7 44,0 2 1,7-5-68,-5 3 1,4 0-1,2 5 1,0 1 13,0-1 0,0 0 2,0 1 0,6-1-22,-1 1 0,9-1 0,-2 1 0,3-3-14,3-3 0,-1 2 0,1-9 0,-1-1-2,0-2 0,1-2 0,-1 0 1,1 0-25,-1 0 1,1-2 0,-1-2-1,1-3 10,-1-3 0,1-2 0,-1-5 0,-1-1 15,-5 1 0,5-1 0,-6 1 1,1-1 31,1 1 0,-8 5 0,2 1 39,-5-3 0,-1-1 1,-1-1-1,-3 2 4,-2 3 1,-8 5-1,3-6-69,-5-1 1,-1 3 0,-1 0-1,1 3-45,-1 3 1,1 2 0,-3 2-59,-3 0 1,4 0 0,-5 0-1,5 0-187,1 0 1,7 6-1,-1 1 1,1 3-134,1 4 409,2-7 0,0 9 0,-1-6 0</inkml:trace>
  <inkml:trace contextRef="#ctx0" brushRef="#br0" timeOffset="1924">437 18 7569,'-11'0'0,"-1"0"0,1 0-204,-7 0 1,6-2 0,1-2 0,-3-2 0,-1 2-5,-3 2 224,1 2 0,-1 0 28,1 0 175,-1 8-175,1-6-9,-1 6 1,1-3 175,-1 1-161,1 0 13,0 2 0,-1 2 74,1 7-65,-1 0-45,1 1 1,1-1 13,5 1 24,-5 7-21,6 2 1,1 2 35,3 0-15,4 1-90,2 5 85,0-8-10,0 6 21,0-6-34,0 8 16,0-8-36,8 6-102,1-6 0,15 0-39,-1-3 0,10 1 0,2-2 0,7-4-124,3-5 0,13 0 1,1-9 247,7-1 0,3-2 0,1-2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4.769"/>
    </inkml:context>
    <inkml:brush xml:id="br0">
      <inkml:brushProperty name="width" value="0.08571" units="cm"/>
      <inkml:brushProperty name="height" value="0.08571" units="cm"/>
      <inkml:brushProperty name="color" value="#008C3A"/>
    </inkml:brush>
  </inkml:definitions>
  <inkml:trace contextRef="#ctx0" brushRef="#br0">1 53 6856,'17'0'50,"3"0"1,1-2 0,2-2 0,-1-2 31,-3 2 1,0 2 0,3 2 38,1 0-69,0 0 11,-5 0-174,7 0-22,-6 0 183,7 0-29,-1 0 1,-6 0 2,5 0 16,-5 0-52,6 0 40,-5 0-38,5 0 0,-8 0 2,1 0 1,-7 0 1,1 0-100,0 0 63,-3 0 48,7 0 3,-14 0-12,13 0 113,-13 0 1,6 0-93,0 0 4,-6-8-6,5 6 2,-7-5 0,0 5 136,0-4-126,0 4 9,0-6 16,0 8-124,0 0 70,-7 0 0,3 0 38,-8 0 1,8 2 24,-2 4 0,5-2 0,-1 5 1,-2 1 12,-2 0 1,0 2-1,6 5-12,0 0 1,0 1-1,0-1-60,0 1 1,0-1 0,0 1-3,0-1 1,0 1 0,0-1-324,0 1 219,0-1 1,0 1-121,0-1 168,0 1-276,0-9 178,0 7 0,0-12-632,0 7 786,0-7 0,8 4 0,2-8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4.962"/>
    </inkml:context>
    <inkml:brush xml:id="br0">
      <inkml:brushProperty name="width" value="0.08571" units="cm"/>
      <inkml:brushProperty name="height" value="0.08571" units="cm"/>
      <inkml:brushProperty name="color" value="#008C3A"/>
    </inkml:brush>
  </inkml:definitions>
  <inkml:trace contextRef="#ctx0" brushRef="#br0">18 35 7722,'0'-9'-993,"0"1"783,0 8 62,0 0 1,-8-8-1,-2-2 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5.491"/>
    </inkml:context>
    <inkml:brush xml:id="br0">
      <inkml:brushProperty name="width" value="0.08571" units="cm"/>
      <inkml:brushProperty name="height" value="0.08571" units="cm"/>
      <inkml:brushProperty name="color" value="#008C3A"/>
    </inkml:brush>
  </inkml:definitions>
  <inkml:trace contextRef="#ctx0" brushRef="#br0">16 18 7439,'-10'-2'-176,"4"-4"1,6 4 242,6-4 0,4 4 0,7 2 3,1 0 0,-1 0 0,1 0 1,-1 0-49,1 0 0,5 0 0,0 0 93,-2 0-173,7 0-17,-9 0 119,6 0-131,0 0-1,-5 0 114,5 0 10,-7 0-103,-9 0 92,7 0-37,-14 0 25,13 0-135,-13 0 123,6 0-23,-8 0 101,0 0 0,-8 0-45,-3 0 1,-5 6 0,-1 2 14,-1 1 91,8-5-125,-5 12 0,11-12 1,-6 7 27,3 3-25,-7-6 1,10 7 0,-6-3 37,3 3-22,1 3 0,0-1 28,0 1-40,0-1 0,4-1 23,-3-5-8,3 5-125,-6-6-8,8 7-35,0 1-164,0-9 145,0 7 121,0-14-303,0 6 146,0-1-21,0-5-177,0 6 152,0-8-41,8 0 273,-6 0 0,5 0 0,1 0 0,2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5.911"/>
    </inkml:context>
    <inkml:brush xml:id="br0">
      <inkml:brushProperty name="width" value="0.08571" units="cm"/>
      <inkml:brushProperty name="height" value="0.08571" units="cm"/>
      <inkml:brushProperty name="color" value="#008C3A"/>
    </inkml:brush>
  </inkml:definitions>
  <inkml:trace contextRef="#ctx0" brushRef="#br0">1 35 7569,'2'-10'0,"2"3"-304,1-1 166,1 6-25,-6-6 115,0 8 1084,0 0-876,0 8 1,0 2-84,0 7 72,0 1-250,0-1 173,0 1 1,0-1-38,0 0 1,0 1 0,0-1 0,0 3 0,0 3 1,2-4 0,2 5 0,2-5 22,-2-1 0,-2-1 0,-2 1-59,0-1 1,0 1 0,0-1-1,0 0 0,0-5 1,0 0-142,0 1 1,0-3-1088,0 2 136,0-8 1092,0 3 0,-8-7 0,-2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8:36.660"/>
    </inkml:context>
    <inkml:brush xml:id="br0">
      <inkml:brushProperty name="width" value="0.08571" units="cm"/>
      <inkml:brushProperty name="height" value="0.08571" units="cm"/>
    </inkml:brush>
  </inkml:definitions>
  <inkml:trace contextRef="#ctx0" brushRef="#br0">0 1139 7339,'16'0'-304,"-5"-1"1,0-3 309,1-1 0,-3-1 0,0 4 0,0-1 178,0-2 0,-4-3-9,6 3 1,-1-4-154,6-7 0,-5 2 1,-2 1-1,-2 3-37,-3-3 1,-1 1 0,1-2-1,1-1 18,-1-3 1,3-1-1,0 1 1,0-2 6,0-1 1,4-7 0,-4 1 0,2-3-34,3-3 1,1 7 0,-1-1 0,-3-1-40,-2-3 1,4-1 0,-6 0 0,-1 2 10,-2 3 1,-2-3-1,0 3 1,0-1 17,0 1 0,0 2 1,0 5-1,0-1 68,0 1 1,-6 1-1,-1-1 13,-2-1 0,6-1 1,-2 6-32,3 0 1,0 7-165,-3 4 118,3 3 0,-5 4 68,7 3 0,0-1 0,0 7-3,0 1 1,0 2 0,0 2 0,0 0-15,0 0 1,0 0-1,0 1-19,0-1 0,0 0 0,0 0 1,0 0 5,0 0 0,2 0 1,1 0 38,2 0 0,6 0 1,-6 0-1,1-2 7,1-3 1,-4 3-1,8-3-20,2 3 1,-4 0-1,1-1-8,3-3 0,-4-4 0,1 3-13,3-2 0,-4 0 0,1-3 32,3 1 1,-4 0 1,1-5 0,1-2-45,5-3 0,-5 3 1,-2-5-78,-2 0 1,5 0 0,-3-6 55,0 3 0,5 1 0,-5-4 0,0 3-7,-3-3 0,3 4 0,-1-1 1,1-3 0,-3-1 1,1 3 0,0 0-8,2-1 0,-6-2 0,3-2 7,-4 0 0,-2 0 1,0 0-8,0 0 0,0 5 0,0 0 25,0-1 1,0-3 0,0-1 42,0 0 1,0 0 44,0 0 1,0 6-42,0-1 1,-2 7-92,-4-1 34,5 3 0,-6 9 57,7 4 1,0 3 0,0 2-4,0 0 1,0 0 0,0 0 18,0 1 0,0-1 0,0 0 0,0 0 28,0 0 1,0 0-1,0 0-70,0 0 0,0 0 0,1 0 15,5 0 1,-5-5 0,7-1-32,-1 3 1,2-1-1,5 1-12,-3-3 1,-3-4 0,-2 3-37,4-2 0,-1 3-265,2-4 0,0-1 0,5-5-149,0 0 1,-5 0 462,-1 0 0,1 0 0,5 0 0</inkml:trace>
  <inkml:trace contextRef="#ctx0" brushRef="#br0" timeOffset="624">1010 402 6577,'16'0'67,"0"0"0,1 0 0,-1 0-38,0 0 1,0 0-1,0 0 4,0 0 1,0 0 0,0 0 0,0 0-4,0 0 1,5 0-1,1 0 1,-3 0-35,-1 0 1,-2 0 0,2 0 0,1 0 4,3 0 1,-1 0 0,-5 0 20,0 0 0,0 0 0,0-2 4,0-3 0,0 3-18,0-4 1,0 5 0,1 1-29,-1 0 1,-6 0 0,1 0-158,1 0 1,3 0-3,1 0 1,-6 1 50,1 5 0,-7-3 128,1 8 0,-10-7 0,-4 3 0</inkml:trace>
  <inkml:trace contextRef="#ctx0" brushRef="#br0" timeOffset="1109">1026 610 8199,'-8'0'-558,"0"0"0,10 0 0,2-2 708,1-3 0,8 3-86,-3-3 0,5 3 0,1 2-41,0 0 1,0 0 0,0 0-1,0 0-44,0 0 0,0 0 1,0 0-1,0 0 5,0 0 0,5 0 0,1 0 1,-1 0 18,2 0 0,-5 0 1,5 0-1,-1 0-10,-1 0 1,0 0 0,-3 0-1,2 0 6,1 0 0,0 0 1,-5 0-1,1 0-31,-1 0 0,0-5 1,0-1-1,0 3-135,0 1 0,0 2 0,0 0-40,0 0 1,-6 0 206,1 0 0,-7 0 0,3 0 0</inkml:trace>
  <inkml:trace contextRef="#ctx0" brushRef="#br0" timeOffset="1684">1347 1 6665,'0'9'-133,"0"5"277,0-3 1,-2 3-88,-3 2 1,3 0 0,-3 0-1,3 0-3,2 0 1,0 2 0,0 1-1,0 3 8,0-3 1,0 6 0,0 2 0,0 2-44,0-3 0,0 5 0,0-5 0,0 5 17,0 1 1,0-6 0,0 1 0,0 2 65,0 1 0,-2 0 0,-1-1 1,-3-2-61,3 1 1,1-3 0,2 0-1,0 0-19,0 0 0,0-4 1,0 4-1,0-2-45,0-3 0,0-2 0,0-2 0,0 0-103,0 0 0,0-6 0,0 1-130,0 2 0,0-4 0,2-1-479,3 0 734,-3-3 0,12 2 0,-5 2 0</inkml:trace>
  <inkml:trace contextRef="#ctx0" brushRef="#br0" timeOffset="2254">2069 370 8332,'0'-9'-1228,"0"2"1247,7 7 0,-5 1 1,3 5 84,-3 4 1,-2-1 0,0 2-13,0 1 1,0 3 0,0 1-33,0 0 1,0 0-1,0 0 1,0 0-82,0 0 1,0 0 0,0 0-38,0 0 1,0-5-1,2-2 1,1 0-289,2-1 1,3 1 69,-3 2 1,4 2 275,7-8 0,0 0 0,0-5 0</inkml:trace>
  <inkml:trace contextRef="#ctx0" brushRef="#br0" timeOffset="2996">2357 338 5746,'9'0'840,"-2"1"-730,-7 5 1,0-3 0,-1 8-59,-5 1 1,4-3-1,-3 2 19,3 1 1,2-3-36,0 2 0,0-6-80,0 6 25,0-7 1,7 3 17,4-7 1,-2 0 0,2 0 19,1 0 0,3 0 25,1 0 0,0 0 1,0-2 18,0-3 1,-6 3 0,1-3-40,2 3 1,1 2-1,2 0-17,0 0 1,-5 0 0,-3 2 0,1 1 13,0 2 0,-3 1 0,2-4 13,0 3 1,2-2 0,-3 6-32,2-2 0,-3-1 0,3-4-14,-2 3 0,0-1-22,-2 6 0,-3 1 27,3 5 0,-3-5-15,-2-1 1,0 1 16,0 5 0,-2-7 1,-1-2 100,-3 0 1,-1-5 0,2 5 23,-6 0 0,-3-5 0,-2 3-61,0-3 1,5 4-1,1-1-56,-3-2 0,-1-1 0,-2-2 0,0 0-11,0 0 0,5 0 0,0 0 0,-1 0-30,-2 0 0,-2 0 1,0 0-34,0 0 0,5 0-590,0 0 1,6 0-192,-6 0 851,8 0 0,-5-7 0,8-2 0</inkml:trace>
  <inkml:trace contextRef="#ctx0" brushRef="#br0" timeOffset="3404">2373 305 7155,'11'0'88,"0"0"-76,1 0 1,3 0 0,1 0-28,0 0 0,0 0 0,0 0 0,0 0 18,0 0 1,0 0-1,2 0 1,1 0-70,3 0 1,-1 0 0,-5 0 62,0 0 1,0 0 0,0 0-304,0 0 0,-5 0 306,-1 0 0,1 0 0,5 0 0</inkml:trace>
  <inkml:trace contextRef="#ctx0" brushRef="#br0" timeOffset="4405">3191 434 8332,'9'0'-976,"5"-7"1,-12 3 1135,3-7 1,-3 6-98,-2-6 0,0 6 0,-2-4 0,-1 0-102,-2 0 0,-3 6 0,5-4 62,-2-1 1,-3 7-1,3-5-20,-6 5 0,2-1 1,-1-2-1,-3-1-19,-1 1 1,-2 2 0,0 2 16,0 0 1,0 0 0,0 0 59,0 0 0,2 2 1,1 2 21,2 1 1,6 8-44,-6-3 0,8-1-33,-3 2 0,6-2 1,4 3-16,1-1 0,8-6 50,-2 6 0,1-6 1,1 4 28,-3-2 1,1 1-1,5-5-24,0 2 0,-5 6 1,-1-6-1,3-1 8,1-2 0,-3 3 0,-1 2-121,3 2 1,1-3-1,2 2 8,0 0 0,-5 2 1,-2-3 15,-2 2 0,0-5 0,-3 3 8,1 0 0,0 2 8,-5 7 1,0 0 22,0 0 1,0-5 4,0 0 1,-1-8 0,-3 4-9,-1 0 0,-8-5 0,2 3-24,-3-3 1,4-2 0,-1 0 0,-2 0 5,-1 0 0,-2 0 0,0 0 28,0 0 1,0 0 0,0 0 0,2-2 26,3-3 1,-3 3 0,3-3 0,-1 1 7,1-1 0,-3 2-34,3-8 1,-2 6 7,3-6 0,-3 5 2,8-4-25,0-1 1,12-5 11,3 0 0,-1 7 1,0 2 60,-2 0 1,6 3-41,-2-6 0,-3 6 0,1-3 0,0 2 129,0-1 1,-3-1-105,4 2 1,1 1-86,5-7 1,-2 6-1,-1-4-47,-3 2 1,-4 0-364,4 2-397,-6 3 654,3-5 1,-5 7 189,3 0 0,-3 0 0,5 0 0</inkml:trace>
  <inkml:trace contextRef="#ctx0" brushRef="#br0" timeOffset="5201">3640 418 8163,'0'-11'-1562,"0"0"1558,0 8 238,0-11-103,0 12 1,-2-5-48,-3 7 1,2 0-32,-8 0 1,2 1-1,-4 3-13,3 1 1,1 2 0,-4-3 4,3 1 1,-1 6-1,-3-4-2,3 2 1,2-4-13,4 6 1,-2 0-1,-6 3 0,2-3 0,8 3-33,-2-3 1,3-2 26,2 1 0,0 1-63,0 5 0,0-5 54,0-1 0,2-6 1,1 3 20,2 0 0,6-3 0,-4 6-22,2 3 1,-3-6 0,2 0 0,1-1-16,0-1 1,2 2 0,5-3 1,0 1 1,0 0 0,0-5-12,0 0 1,0 6 0,0-1 5,0-2 1,-5-1 0,0-2 51,1 0 0,-3 0 12,2 0 0,-1-2-55,6-3 0,-5 3 0,0-5-11,1 0 1,-3 4-1,0-8 13,-2-2 0,4 4 1,-4 1-1,0-1 79,0 0 0,-1-2 0,-5-5-16,5 0 1,-4 5-1,3 1-40,-3-3 1,-2-1 0,-2-2-39,-3 0 1,3 5-1,-5 0-1,0-1 1,-2-2-1,-7-2-67,0 0 0,5 5 1,0 2-1,-1 0-31,-3 0 0,-2 6 0,-3-3 0,-3 5-324,-2 1 1,4 0 429,-6 0 0,-7 7 0,-7 2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8.116"/>
    </inkml:context>
    <inkml:brush xml:id="br0">
      <inkml:brushProperty name="width" value="0.08571" units="cm"/>
      <inkml:brushProperty name="height" value="0.08571" units="cm"/>
      <inkml:brushProperty name="color" value="#008C3A"/>
    </inkml:brush>
  </inkml:definitions>
  <inkml:trace contextRef="#ctx0" brushRef="#br0">193 36 6518,'-2'-10'254,"-4"4"-191,4 4 15,-6-5-15,8 5-11,-8-6 1,5 8 0,-9 0 4,-2 0 0,5 0 0,-3 0-26,-2 0 0,-1 8-16,-3 3 1,3 5 0,1 1-13,3 1 0,1-1 1,-2 1 15,7-1-7,3 1-56,2-1 50,0-7 1,2 5 0,1-3-1,5 1 1,2-1 32,3-6-36,3 4-16,1-8 0,7 7-18,-1-3 40,0-4-6,3 6-3,-7-8 1,8 0 2,-4 0-50,-3 0-63,5 0 103,0 0-2,-5-8-48,5 6 46,-8-13 3,-7 13-7,6-14 31,-7 14-29,1-13 2,-2 5 23,-1 0-24,-5-5-2,6 5-1,-8-7 56,0-1-50,0 1 4,0 7-3,-8-6-36,6 7 35,-13-1 4,5 2-183,1 0 176,-7 7 1,6-7-2,-7 8-262,-1 0 119,1 0 0,-1 0 100,1 8 18,0-7-43,-1 15 26,8-14 55,3 13 0,-1-13 0,-2 6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8.350"/>
    </inkml:context>
    <inkml:brush xml:id="br0">
      <inkml:brushProperty name="width" value="0.08571" units="cm"/>
      <inkml:brushProperty name="height" value="0.08571" units="cm"/>
      <inkml:brushProperty name="color" value="#008C3A"/>
    </inkml:brush>
  </inkml:definitions>
  <inkml:trace contextRef="#ctx0" brushRef="#br0">18 18 7524,'-10'-2'-313,"5"-4"-308,3 4 367,2-5 254,0 7 0,0 0 0,0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8.828"/>
    </inkml:context>
    <inkml:brush xml:id="br0">
      <inkml:brushProperty name="width" value="0.08571" units="cm"/>
      <inkml:brushProperty name="height" value="0.08571" units="cm"/>
      <inkml:brushProperty name="color" value="#008C3A"/>
    </inkml:brush>
  </inkml:definitions>
  <inkml:trace contextRef="#ctx0" brushRef="#br0">52 123 7569,'0'-10'-928,"0"0"1228,0 5-211,0 3 64,-7-6-108,5 8 10,-14 8-53,14-6 1,-7 11 62,3-7 0,4 8 0,-4-3-14,4 5 0,2 1 0,0 1-23,0-1 6,0 1-184,0-1 199,8 1-20,-6-9 17,13 7-98,-13-14 80,14 13 3,-7-13-7,9 6-126,-1-8 118,1 0 3,-1 0-224,9 0 214,-7 0-14,6 0 9,0 0-226,-5-8 213,5 6-18,-8-13 61,1 5-61,-1-7 14,-7-1-26,6 1 18,-14-1-33,13 1 28,-13-1 88,6 1-11,-8-1-50,0 1 1,-2 1-1,-2 3 1,-4 1 9,-1-2 0,-3 7 1,-6-1-15,1 0 0,-1 6 1,1-4-1,0 4 1,-1 2-79,1 0 0,-1 0 0,1 0-157,-1 0 210,1 0-238,7 8 105,2-6-1,1 14-42,5-14 204,-6 13 0,8-13 0,0 14 0,0-7 0</inkml:trace>
  <inkml:trace contextRef="#ctx0" brushRef="#br0" timeOffset="613">629 35 7569,'0'-9'-442,"0"1"640,0 8 0,8 0-67,-7 0-332,15 0 1,-12 0 176,8 0 1,-7 0-1,7-2 282,2-4-176,-7 4-17,9-5 35,-6 7-30,7 0 0,-7 0 1,5 0 17,-5 0-30,7 0-51,-7 0 1,6 0 0,-5 0 121,5 0-280,1 0 15,-7 7 90,-2-5 0,-6 12 0,2-6 0,1 1-15,-1 5 0,-4-4 0,-4 1-38,-1 3 87,-9 1 1,6-3-1,-5 0 1,1-1-19,-2-1 0,-1 4 0,-3-7 27,1 3 0,-1-4 0,1 4 41,0-3 96,-1-1-97,8-6 0,10 0 0,12 0 14,4 0 0,1 0 0,0 0 0,1 0 43,-1 0 0,1 0 0,-1 0-75,1 0 1,-3 2-182,-3 4 187,-4-4 0,-2 13 0,-1-3-22,-1 4 0,-2 1 0,-4 0-23,-4 1 1,3-3 0,-7-1-1,0-2 40,0 1 0,-1 1 1,-5-1-1,3-1 27,1 2 0,-5-5 0,-7 1 0,1 0 38,-2-1 0,5-5 0,-5 4 0,2-2 2,0 0 1,-7 0-1,5-6 1,0 0-235,0 0 1,-4 1 0,5 3 0,3 2-58,2-2 204,1-2 0,-7-2 0,-2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2.482"/>
    </inkml:context>
    <inkml:brush xml:id="br0">
      <inkml:brushProperty name="width" value="0.08571" units="cm"/>
      <inkml:brushProperty name="height" value="0.08571" units="cm"/>
      <inkml:brushProperty name="color" value="#008C3A"/>
    </inkml:brush>
  </inkml:definitions>
  <inkml:trace contextRef="#ctx0" brushRef="#br0">192 87 7569,'-9'0'-173,"-1"0"1,6-2-299,-2-3 336,-7 3 17,11-6 162,-14 8 37,14 0-18,-13-8 0,11 6 54,-8-4-59,8 5 30,-4 1 80,1 0-123,-3 0-14,-7 0 1,5 0 22,0 0 29,8 7-246,-11 3 201,13 0-31,-6 5 1,8-5-1,0 7 14,0 1 0,0-7 1,0 1-14,0 2 1,0-5 7,0 3 1,0 0-2,8-3-21,2-1 22,7 0-2,-7-6 0,11 6-17,-3-8 0,3 0 0,-4 0 0,1 0 11,-1 0 0,1 0 0,1 0 0,3 0-3,1 0 0,0 0 0,-5-2-44,-1-4 41,0 4 3,1-14-24,-1 14 20,-7-13 0,6 5 2,-14 1 115,13-7-114,-13 6 10,6-7 1,-8-1 0,0 1-4,0-1 0,-2 7 0,-4-1 0,-6 1 6,-3 1 1,3-4 0,1 6 17,-3-1-151,-9 5 0,3-4 118,-5 8 1,8 0-187,-1 0-3,1 0 151,-1 0-126,1 0 1,1 2 0,3 2-1,3 4-194,2 1 356,2 3 0,14 6 0,2-1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2.720"/>
    </inkml:context>
    <inkml:brush xml:id="br0">
      <inkml:brushProperty name="width" value="0.08571" units="cm"/>
      <inkml:brushProperty name="height" value="0.08571" units="cm"/>
      <inkml:brushProperty name="color" value="#008C3A"/>
    </inkml:brush>
  </inkml:definitions>
  <inkml:trace contextRef="#ctx0" brushRef="#br0">0 53 6876,'0'-9'-265,"0"1"1,2 2 264,4 0 0,-4-7 0,6 3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3.095"/>
    </inkml:context>
    <inkml:brush xml:id="br0">
      <inkml:brushProperty name="width" value="0.08571" units="cm"/>
      <inkml:brushProperty name="height" value="0.08571" units="cm"/>
      <inkml:brushProperty name="color" value="#008C3A"/>
    </inkml:brush>
  </inkml:definitions>
  <inkml:trace contextRef="#ctx0" brushRef="#br0">36 1 6826,'-6'11'167,"0"1"1,0 0 0,4 5-27,-3 1 1,3-7-1,-4 1 1,4 1-125,2 3 1,0 1-1,0 1-48,0-1 1,0 1 0,0-1-131,0 1 0,0-1 1,0 1-23,0-1 0,2 1-649,4-1 832,-4-7 0,13-2 0,-5-8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3.574"/>
    </inkml:context>
    <inkml:brush xml:id="br0">
      <inkml:brushProperty name="width" value="0.08571" units="cm"/>
      <inkml:brushProperty name="height" value="0.08571" units="cm"/>
      <inkml:brushProperty name="color" value="#008C3A"/>
    </inkml:brush>
  </inkml:definitions>
  <inkml:trace contextRef="#ctx0" brushRef="#br0">1 88 7529,'0'-17'-169,"0"5"-56,0 0 298,0 9 0,2-7 286,4 4-290,3 4 1,9-6 0,-3 6-35,-3-3 0,-2 3 1,-5-4-68,7 4 0,4 2 0,1 0-11,1 0 1,-1 0 0,0 0 29,1 0 0,-1 0 0,1 0 15,-1 0-12,1 0 17,-1 0-18,-7 0 1,5 0 4,-3 0 9,4 0 48,1 0-48,1 0 30,-9 0 1,7 0 81,-5 0-77,-3 0 122,0 0-31,-8 0 0,-2 0-35,-4 0 0,2 8 0,-5 3 179,1 5-224,-6 1 33,12 1 0,-5-1 20,7 1 0,-6-1 1,0 1-1,2-1-24,2 1 1,2 5-1,0 0 1,0-2-100,0-1 0,-6 3 0,0 0 0,3-1-130,1-3 0,2-1 1,0-1-1,0 1 151,0-1 0,0 0 0,0 1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7.205"/>
    </inkml:context>
    <inkml:brush xml:id="br0">
      <inkml:brushProperty name="width" value="0.08571" units="cm"/>
      <inkml:brushProperty name="height" value="0.08571" units="cm"/>
    </inkml:brush>
  </inkml:definitions>
  <inkml:trace contextRef="#ctx0" brushRef="#br0">0 18 7569,'10'0'-941,"-2"-7"1031,-8 5-115,0-6 0,5 10 25,1 4 0,8-4 0,-4 5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7.387"/>
    </inkml:context>
    <inkml:brush xml:id="br0">
      <inkml:brushProperty name="width" value="0.08571" units="cm"/>
      <inkml:brushProperty name="height" value="0.08571" units="cm"/>
    </inkml:brush>
  </inkml:definitions>
  <inkml:trace contextRef="#ctx0" brushRef="#br0">1 0 6991,'10'0'0,"-3"0"0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9.162"/>
    </inkml:context>
    <inkml:brush xml:id="br0">
      <inkml:brushProperty name="width" value="0.08571" units="cm"/>
      <inkml:brushProperty name="height" value="0.08571" units="cm"/>
    </inkml:brush>
  </inkml:definitions>
  <inkml:trace contextRef="#ctx0" brushRef="#br0">123 255 7569,'0'-10'-593,"0"3"336,0 7 327,0 0-1,-8 0 17,6 0-90,-13 0 86,5 0-16,0 0 0,-5 7 1,5-5 15,0 6 17,2 0-227,1 2 183,-3 7-37,0 0 0,3-5-10,7 0 50,0-1-68,0 7 0,0-6-10,0-1 65,0 1-101,7-3 1,3 5 86,7-8-8,-7 7-67,6-11 1,-5 6 60,13-8-3,-5 8-91,6-6 0,-7 6 73,-1-8-209,1 0 205,7-8 1,-6 4-28,5-8-34,-5 1 47,-2 1 1,1-6-32,-1 5-42,-7-5 64,6-1 1,-14-1 115,13 9-125,-13-7 9,6 6-1,0 1 169,-7-7 8,7 14-163,-8-13 170,0 13-149,0-6 8,0 8 83,0 0-83,-8 0 29,7 0-92,-7 8 81,8 2-8,0-1 18,0 7-144,0-7 130,0 9-4,0-1-5,0-7-176,0 6-11,0-7 174,8 9-179,-7-9 3,15 7 128,-6-14 25,7 6-336,1-1 356,-1-5 0,1 6 0,-1-8 0</inkml:trace>
  <inkml:trace contextRef="#ctx0" brushRef="#br0" timeOffset="197">507 98 7569,'0'-12'-1207,"0"1"872,0 7 291,0-12 1,-2 14-22,-4-4 11,4 5 10,-5 1 44,7 0 0,0 0 0,0 7 0,-8 3 0,-2 7 0</inkml:trace>
  <inkml:trace contextRef="#ctx0" brushRef="#br0" timeOffset="672">891 325 7307,'0'-18'-320,"0"1"0,-8 5 284,-3 1 1,1 7 0,-2-2 0,-1 4 98,-3 2 0,-1 0 21,-1 0-31,1 0-73,-1 0 60,1 8 0,7 2-49,-5-1 1,11 7 0,-6-5 17,2 5-19,3 1 0,5-5 0,0 0 0,2-1-31,3-1 0,5 6 1,8-7-3,-1 1 0,0-2 0,1-8 0,-1 0 19,1 0 0,-1 0 13,1 0-206,-1 0 190,1-8-7,-1 6 10,1-14-37,-1 7 32,-7-9 19,5-7 1,-11 6-1,8-5-21,-8-3 31,11 0 1,-11-8 15,8 0-48,-8 8 139,3-6 0,-7 14-77,0-5 0,0 5-31,0 2 1,0 7 176,0-6 0,-1 12-96,-5-7 0,-2 9 0,-6 0 1,5 8-80,1 3 1,2 3 0,4 6 0,-2-1-1,-2 0 1,1 1-1,5-1 1,0 1-8,0-1 1,5 1-1,3-1 1,0 1-161,0-1 1,5 1 0,-3-1 0,2 1-30,-1-1 1,-1-5 194,2-1 0,3 1 0,-5 5 0</inkml:trace>
  <inkml:trace contextRef="#ctx0" brushRef="#br0" timeOffset="993">1206 325 7569,'11'0'-125,"-1"-2"1,0-2 0,-1-2-1,5 2 1,-1 1-569,-1-3 718,4 4-10,-14-6-44,13 0 38,-13 6 59,6-13-56,-8 13 0,0-14 0,-2 14 11,-4-3 0,-4 3 0,-7 2 60,-1 0 0,1 0 0,1 2 1,3 1-8,1 3 0,3 8 1,-5-3-75,2 5 33,8 1 13,-3 1-143,7-8 9,0 5 61,7-5 1,-3 2 0,8-1-39,2 3 1,3-5-1,4 1-73,3-2 1,-1-2 0,-6-6-1,1 0 136,-1 0 0,9 0 0,1 0 0</inkml:trace>
  <inkml:trace contextRef="#ctx0" brushRef="#br0" timeOffset="1390">1537 325 6850,'8'-10'0,"4"4"0,3 4 18,3 2-17,-1 8 1,-7 2-1,-4 7-28,-4 1 0,-2-6-163,0-1 161,0 1 13,0-3 0,0-3 0,2-12 15,3-5 1,-1-5 0,6-1 13,-2-1-10,5 1-82,-11-1 77,14 1-2,-6 7 4,7-5 21,-7 13-24,5-14-3,-5 14 114,0-5-111,5 7-1,-5 0 60,0 0 1,5 0-39,-3 0 1,-4 7-1,-1 5 1,-1 4-14,0 1 1,0 0-1,-6 1-79,0-1 0,0 1 0,0-1-6,0 1 1,0-1 0,2-1-75,4-5 0,-5-1 1,7-6 153,0 2 0,-6 0 0,6-6 0</inkml:trace>
  <inkml:trace contextRef="#ctx0" brushRef="#br0" timeOffset="1656">2061 80 6492,'8'-9'-78,"-6"3"318,4 12-197,-4 3 8,-2 9 0,0-1-36,0 1 0,0 5 1,0 0-1,0 1 1,0-1 24,0 0 0,0 2 1,0-3-74,0 1 1,0 0-1,0-5 1,0-1-143,0 1 1,0-7 0,0 1-326,0 2 500,0-7 0,-8 9 0,-2-6 0</inkml:trace>
  <inkml:trace contextRef="#ctx0" brushRef="#br0" timeOffset="1872">2009 325 7002,'0'-18'-120,"8"9"1,3 3 0,5 4 238,1 2 0,1 0 1,-1 0-1,3 0 1,1 0-1,2 0 215,-1 0-264,-3 0-114,-2 0 117,1 0-15,-1 0 0,1 0 38,-1 0 3,1 0-391,-1 0-421,1 0 523,-1 0 190,-7 0 0,5 8 0,-5 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8:32.721"/>
    </inkml:context>
    <inkml:brush xml:id="br0">
      <inkml:brushProperty name="width" value="0.08571" units="cm"/>
      <inkml:brushProperty name="height" value="0.08571" units="cm"/>
    </inkml:brush>
  </inkml:definitions>
  <inkml:trace contextRef="#ctx0" brushRef="#br0">0 49 6988,'7'-9'-1198,"-3"2"1239,7 7 0,-8-2 305,2-3-115,-3 3-153,-2-5 1,0 5 11,0-3-76,0 3 62,0-5 144,0 7 0,0 2-1,0 3 1,0-2-141,0 8 1,0-6 0,0 6-44,0 2 0,0-4 0,0 1-13,0 3 0,2-1 0,2 1 10,1-3 0,0 1 0,-5 5 17,0 0 0,0 0 1,0 0-11,0 0 0,6 0 0,-1 0-37,-1 0 1,-3 0 0,1 0-16,3 0 1,-3-5 0,4 0-134,-5 1 0,-1 3-555,0 1 25,0-8-82,0 7 757,0-14 0,-7-1 0,-2-8 0</inkml:trace>
  <inkml:trace contextRef="#ctx0" brushRef="#br0" timeOffset="596">401 81 6648,'0'-9'204,"0"2"30,0 7-75,0 0 0,0 7-95,0 4 1,0 3 0,0 2 0,0 0 1,0 0-1,0 0-28,0 0 1,0 0 0,0 0-60,0 0 0,5 0 0,1 0 7,-3 0 0,-1 0 0,-2 0-33,0 0 0,0 0 0,0 1-266,0-1 0,0 0-443,0 0 757,0 0 0,0-7 0,0-2 0</inkml:trace>
  <inkml:trace contextRef="#ctx0" brushRef="#br0" timeOffset="1120">48 273 6469,'9'0'81,"5"0"0,-3 0 4,3 0 1,-3 0 0,0 0 15,1 0 1,2 0-59,3 0 0,-1 0 0,0 0 1,0 0-56,0 0 1,0 0-1,0-1 1,0-3-58,0-1 0,0-1 0,2 6-142,3 0 1,-3 0 0,3 0-344,-3 0 554,-9 0 0,5 7 0,-5 2 0</inkml:trace>
  <inkml:trace contextRef="#ctx0" brushRef="#br0" timeOffset="1600">593 337 7197,'0'17'40,"2"-3"1,2-2 0,1-1-1,-1 1-25,-2 3 1,-2 1 0,0 0-161,0 0 1,0 0 0,0 0-128,0 0 1,1 0-41,5 0 312,-5 0 0,14-7 0,-6-2 0</inkml:trace>
  <inkml:trace contextRef="#ctx0" brushRef="#br0" timeOffset="2040">1091 177 6218,'8'0'0,"0"0"0</inkml:trace>
  <inkml:trace contextRef="#ctx0" brushRef="#br0" timeOffset="2338">1075 337 7616,'10'0'-1117,"1"0"749,-8 0 368,5 0 0,-8 8 0,0 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8.350"/>
    </inkml:context>
    <inkml:brush xml:id="br0">
      <inkml:brushProperty name="width" value="0.08571" units="cm"/>
      <inkml:brushProperty name="height" value="0.08571" units="cm"/>
    </inkml:brush>
  </inkml:definitions>
  <inkml:trace contextRef="#ctx0" brushRef="#br0">245 70 5960,'0'-10'121,"0"2"-101,0 8-1,0 0 173,0-7-39,0 5 0,-2-6 78,-4 8-200,4 0 1,-7 0-1,3 0 1,-4-2 0,0-4 0,-5 4 0,3-4 1,-3 5 10,-3 1 0,1 0 0,-1 1-28,1 5 0,-1-2-4,1 8-21,-1-8 0,7 11 3,-1-3-23,8 3 44,-3 3-73,7-1 70,0 1 0,0-9-13,0 7-27,0-6 30,0 7-1,0-7 1,0 5-9,0-3 1,5-2-1,3-1 1,2-1-1,3-2-22,3 2 28,1-6-151,1 6 145,-1-8 1,1 0-76,-1 0 0,3-6 63,3 0 0,-6-8 64,1 3-74,-1-5 12,-7 6 0,2-3 104,-1 7 18,-7-8-129,4 12 2,-8-13 12,0 13 220,0-6-258,0 8-82,0 0 34,8 0 0,1 8 1,9 2-140,-1-1 209,-7-1-214,6-8 205,-7 8 0,3-6-42,0 4 78,-1-4 0,14-2 0,3 0 0</inkml:trace>
  <inkml:trace contextRef="#ctx0" brushRef="#br0" timeOffset="314">699 35 7180,'0'-10'-1165,"0"3"1165,0 7 228,-8-8-196,6 6-12,-13-6 13,13 8 135,-14 0-39,14 0 0,-13 0 61,3 0-135,-3 0 1,3 0 51,1 0-31,-1 8-75,2-6 74,-5 13 4,13-13-15,-14 14-235,14-7 242,-6 9-25,8-8 8,-7 5-137,5-5-1,-6 0 59,8 5 1,2-11-34,4 8 44,-4-9 1,13 11-1,-3-8-324,3-2 330,3-2 0,-1 0 1,3 2-49,3 1 43,-4 1-503,14-6 516,-13 0 0,13-8 0,-6-1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6.093"/>
    </inkml:context>
    <inkml:brush xml:id="br0">
      <inkml:brushProperty name="width" value="0.08571" units="cm"/>
      <inkml:brushProperty name="height" value="0.08571" units="cm"/>
    </inkml:brush>
  </inkml:definitions>
  <inkml:trace contextRef="#ctx0" brushRef="#br0">1 17 7421,'0'-9'-679,"0"1"986,0 8-212,0 0 0,0 8 0,0 3-27,0 5 0,0 1 0,0 1-163,0-1 134,0 1 0,5-1 0,1 1 0,-2-1-7,-2 1 0,0-1 0,2 1 0,2-1-218,-3 1 1,-1-1 0,-2 0-88,0 1 0,0-1-244,0 1 517,0-1 0,0-7 0,0-2 0</inkml:trace>
  <inkml:trace contextRef="#ctx0" brushRef="#br0" timeOffset="261">245 17 7569,'10'0'-870,"-1"0"911,-3 0 0,-4 8 1,4 4-1,-4 3 26,-2 3 1,6-1 0,0 1 0,-3-1-152,-1 1 1,0-1 0,2 1-1,2-1-52,-2 1 1,0-1-1,0 1 78,2-1 0,1-2 0,-3-1 58,2-2 0,0-1 0,-6 7 0</inkml:trace>
  <inkml:trace contextRef="#ctx0" brushRef="#br0" timeOffset="520">1 279 6502,'17'0'-25,"0"0"1,-5 0 0,0 0 0,1 0 52,3 0 1,1 0 0,1 0-1,-1 0 11,1 0-90,-1 0 65,1 0-5,-1 0-48,1 0 0,1 0 0,2 0-21,3 0-16,-1-7 1,-6 5 0,3-4-1,1 4-24,2 2 1,1-6 99,-7 0 0,1-7 0,-1 3 0</inkml:trace>
  <inkml:trace contextRef="#ctx0" brushRef="#br0" timeOffset="874">612 210 7129,'2'0'0,"-8"2"0,-8 1 0,-1 5 0,1 0 90,3 0-38,7 5 0,-10-3-12,8 7 1,0 1 0,6-1-192,0 1 177,0-1 1,0-5 0,0 0-34,0 1 1,8 3 0,4-1-199,3-3 201,3-4-219,-1-8 215,9 0 1,-7 0-18,4 0 1,-3-2-20,-3-4 20,1 4 21,-1-14 1,0 7 16,1-9-37,-1 1 3,-7-1 0,0 1-3,-4-1-5,-4 1 97,5-8 1,-7 5-72,0-3 0,-2 4 0,-3 1 0,-7 3 0,-4 1 67,-1 2 0,-1 7 0,1-5 0,0 2-30,-1 4 1,1 2-1,-3 2 28,-3 0-11,4 0-32,-7 0-628,9 8 293,7-6 124,2 13 191,8-13 0,-7 14 0,-3-6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5.456"/>
    </inkml:context>
    <inkml:brush xml:id="br0">
      <inkml:brushProperty name="width" value="0.08571" units="cm"/>
      <inkml:brushProperty name="height" value="0.08571" units="cm"/>
    </inkml:brush>
  </inkml:definitions>
  <inkml:trace contextRef="#ctx0" brushRef="#br0">18 18 6827,'-10'-4'0,"4"4"0,4 8 0,2 6 0,0 3 0,2 0 0,2 1 0,2-1 0,0 1 0,0-1 128,-1 1 0,3-7 0,-4 1-142,2 2 0,2-5 0,-2 1 0,5-2 0,3-6 1,-3-6-1,-3-8 0,-2-3 0,0-3 0,-2 1 1,0-1-1,-1 1 0,3-1 0,0 1 112,2-1 0,-4 7-88,7-1 0,-1 6 1,4-3-1,-3 1 16,3 4 0,3-4 0,5 2 0,1 3-13,-2 1 0,-1 2 0,-3 0 0,1 0 3,-1 0 0,1 0 0,1 0 0,2 0-2,3 0 1,-1 5 0,-6 1-1,1 0-10,-1 2 1,-1-4-1,-3 5-88,-1-1 1,-2 6 88,1-3 1,-3 5-1,-10-1 1,-2-1 6,-2-2 0,-7-6 1,1 5-1,-3 1-41,-3-3 0,1 1 1,-1-6-1,1 2-74,-1-2 0,7 4 0,-1-3 0,-1-1-175,-3-2 0,-1-2 1,-1 0 277,1 0 0,-1-15 0,1-5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5.673"/>
    </inkml:context>
    <inkml:brush xml:id="br0">
      <inkml:brushProperty name="width" value="0.08571" units="cm"/>
      <inkml:brushProperty name="height" value="0.08571" units="cm"/>
    </inkml:brush>
  </inkml:definitions>
  <inkml:trace contextRef="#ctx0" brushRef="#br0">1 71 7379,'0'-18'-1332,"0"1"1413,0 7 0,0 0 1,2 7-145,4-3 1,-3 0-1,9 6-219,2 0 282,1 0 0,10 0 0,3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6.002"/>
    </inkml:context>
    <inkml:brush xml:id="br0">
      <inkml:brushProperty name="width" value="0.08571" units="cm"/>
      <inkml:brushProperty name="height" value="0.08571" units="cm"/>
    </inkml:brush>
  </inkml:definitions>
  <inkml:trace contextRef="#ctx0" brushRef="#br0">71 16 7569,'-18'-8'-163,"1"6"1,5-4 134,1 12 1,7-2-1,-2 7 137,4 3-17,2 2-63,0 1 0,0-5 0,0-1-107,0 3 1,0 1 0,0 3-1,2-1 21,4 1 0,-2-7 0,5 1-238,-1 2 1,6-7 294,-3-1 0,5-4 0,1-2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6.231"/>
    </inkml:context>
    <inkml:brush xml:id="br0">
      <inkml:brushProperty name="width" value="0.08571" units="cm"/>
      <inkml:brushProperty name="height" value="0.08571" units="cm"/>
    </inkml:brush>
  </inkml:definitions>
  <inkml:trace contextRef="#ctx0" brushRef="#br0">16 88 6616,'-2'-18'0,"-2"1"0,-1 0-410,1-1 1,4 8 409,6 5 0,-4 3 0,5 9 0,1 3 0,2 8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6.583"/>
    </inkml:context>
    <inkml:brush xml:id="br0">
      <inkml:brushProperty name="width" value="0.08571" units="cm"/>
      <inkml:brushProperty name="height" value="0.08571" units="cm"/>
    </inkml:brush>
  </inkml:definitions>
  <inkml:trace contextRef="#ctx0" brushRef="#br0">0 70 7569,'0'-10'-1235,"8"3"1397,-6 7 1,8 0-16,-4 0 0,-4 1-79,3 5 1,-3 4 0,-2 7-68,0 1 1,0-6 0,0-1 0,2 1 0,2-4 0,2-8 0,0-10 0,0-6 69,-1-1-54,9-1-41,-4 1 38,7 0 0,1 1 0,-3 2 0,-1 5 0,-3 1 0,3 4-24,1 2 0,3 2-13,-1 0 0,-1 8 0,-3 4-5,-1 3 1,-6 3 0,4-1 0,-3 0-125,-3 1 1,-2-6 0,-2-1 0,2 1-282,4-2 433,-4 5 0,21-5 0,-3 7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7.032"/>
    </inkml:context>
    <inkml:brush xml:id="br0">
      <inkml:brushProperty name="width" value="0.08571" units="cm"/>
      <inkml:brushProperty name="height" value="0.08571" units="cm"/>
    </inkml:brush>
  </inkml:definitions>
  <inkml:trace contextRef="#ctx0" brushRef="#br0">245 385 7569,'-18'0'-225,"1"-6"-206,0 0 393,-1 1 1,1 5 0,-3 0-1,-1 0 61,-2 0 1,-1 2-1,7 3 26,-1 7 1,3 4 0,3 1-7,6 0 1,4 1-1,2-1-58,0 1 1,8-3 0,4-1 73,3-2-108,3-9 1,-1 5 0,3-8 50,3 0-64,-4 0 0,7-2 0,-9-2 0,1-3-28,-1-3 80,0-2-38,1-5-113,-1-1 125,-7 1 1,4-6 0,-9-3 0,-1 1-11,-2 0 1,-2-6 0,0 2 0,0-2 11,0 2 1,0-4-1,0 4 1,-2-2 77,-3 1 1,3-1-1,-6 10 1,2 4 18,0 3 1,0 8-1,4-4 250,-3 3-142,3 1 46,-6 6-190,8 8 21,-8-6 1,6 13 0,-4-1 0,4 5-85,2 4 0,0 3 0,0-5 0,0 4 74,0 2 1,0-5-145,0 11 0,6-14 17,0 4 0,2 3 0,-4-3 0,4-2 10,1-1 70,-5 5 9,12-6 0,-7 6 0,9-7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7.614"/>
    </inkml:context>
    <inkml:brush xml:id="br0">
      <inkml:brushProperty name="width" value="0.08571" units="cm"/>
      <inkml:brushProperty name="height" value="0.08571" units="cm"/>
    </inkml:brush>
  </inkml:definitions>
  <inkml:trace contextRef="#ctx0" brushRef="#br0">52 157 6165,'8'-11'-59,"4"-1"0,-2 8 173,1-2-119,1-3 0,-1 7 0,-1-6 7,-2 0-61,-2 6 69,2-13 1,-7 13-24,7-6 1,-8 0 26,0-3-8,0 3 35,0 0 0,-8 8-10,-3 0 0,-5 0 1,-1 0 3,-1 0 0,1 2 0,-1 2 325,1 2-282,7 7 0,1-3 0,5 8-57,-2-1 1,0 0 0,6 1-71,0-1 55,0-7 1,8 4 0,3-7 0,5 1-44,1 0 0,1-2 1,1-6-1,3 0-49,1 0 1,2 0 0,-4 0 0,3-2 24,-3-4 0,4 2 1,-1-7-1,-3-3-21,-2-2 1,-7 1 0,-2 1 0,-3 3 30,-3-3 1,4-1 0,-2-3 113,-2 1 0,-2 5 1,-2 0 228,0-1 0,-2 5 143,-4 2-256,4 4-141,-6 2 1,8 8 0,0 4-1,0 3-30,0 3 0,2 5 0,2 0 0,2-1-48,-2-3 0,0 0 0,0 3 0,1 1-6,-1-2 1,-2-1 0,-2-3 0,0 1-19,0-1 0,0 1 1,0-1-1,0 1-23,0-1 0,-2-2 0,-2-1-558,-1-2 645,-9-8 0,4 3 0,-7-7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7.885"/>
    </inkml:context>
    <inkml:brush xml:id="br0">
      <inkml:brushProperty name="width" value="0.08571" units="cm"/>
      <inkml:brushProperty name="height" value="0.08571" units="cm"/>
    </inkml:brush>
  </inkml:definitions>
  <inkml:trace contextRef="#ctx0" brushRef="#br0">0 210 6593,'0'-17'0,"0"-1"0,0 1 0,2 0 0,4-1 0,4 1 0,1 1 0,1 3 175,2 1 1,-1 6-157,-1-6 1,3 7 0,-3-5-1,4 2-46,1 4 1,6 0-1,1 0 1,-3-1 28,-2 1 0,-1 2 0,-1 2 0,1 0-53,-1 0 0,-7 8 0,-2 3 38,-1 5 1,-5-5-1,2 1 1,-8 0 6,-7-3 1,-3 7 0,-1-6-1,-1 1-6,-3 1 1,-3-6 0,5 3-1,-1-1-91,1-4 1,0-2 0,-1-2-59,1 0 1,5 0-1,2-2 161,3-4 0,-7-3 0,4-9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08.699"/>
    </inkml:context>
    <inkml:brush xml:id="br0">
      <inkml:brushProperty name="width" value="0.08571" units="cm"/>
      <inkml:brushProperty name="height" value="0.08571" units="cm"/>
    </inkml:brush>
  </inkml:definitions>
  <inkml:trace contextRef="#ctx0" brushRef="#br0">0 16 6848,'0'-9'354,"0"2"1,2 7-810,4 0 54,-5 0 1,6 2 400,-7 3 0,8-3 0,1 5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8.152"/>
    </inkml:context>
    <inkml:brush xml:id="br0">
      <inkml:brushProperty name="width" value="0.08571" units="cm"/>
      <inkml:brushProperty name="height" value="0.08571" units="cm"/>
    </inkml:brush>
  </inkml:definitions>
  <inkml:trace contextRef="#ctx0" brushRef="#br0">1 0 6899,'11'2'-72,"-1"4"0,-2 6 118,-4 3 1,-2 5-1,-1 1 1,3 2-43,2-1 1,2 3 0,-4-2 0,2 0 8,-2 3 1,3-7 0,-1 6 0,0-1-39,2-1 1,-6 0-1,5-5 1,-1-1-86,0 0 0,0 1 0,-6-1-210,0 1 1,0-6 319,0-1 0,-8 1 0,-2 5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8.334"/>
    </inkml:context>
    <inkml:brush xml:id="br0">
      <inkml:brushProperty name="width" value="0.08571" units="cm"/>
      <inkml:brushProperty name="height" value="0.08571" units="cm"/>
    </inkml:brush>
  </inkml:definitions>
  <inkml:trace contextRef="#ctx0" brushRef="#br0">1 53 6963,'7'-12'0,"5"2"0,4 3-17,1 3 1,2 0 0,3 0 111,1-2 1,8 0-1,-2 6 1,4 0-104,2 0 1,0 0 0,0 0-1,-2 0-107,-4 0 0,2 0 1,-6 0 114,2 0 0,-5 0 0,3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8.935"/>
    </inkml:context>
    <inkml:brush xml:id="br0">
      <inkml:brushProperty name="width" value="0.08571" units="cm"/>
      <inkml:brushProperty name="height" value="0.08571" units="cm"/>
    </inkml:brush>
  </inkml:definitions>
  <inkml:trace contextRef="#ctx0" brushRef="#br0">18 35 7344,'0'-10'-411,"-7"-5"1,-3 5-1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9.337"/>
    </inkml:context>
    <inkml:brush xml:id="br0">
      <inkml:brushProperty name="width" value="0.08571" units="cm"/>
      <inkml:brushProperty name="height" value="0.08571" units="cm"/>
    </inkml:brush>
  </inkml:definitions>
  <inkml:trace contextRef="#ctx0" brushRef="#br0">70 105 6146,'0'-18'0,"-2"3"-364,-4 3 672,-3 5-208,-9 7 1,7 5 200,-1 1 1,8 2-206,-2-2 1,4 3 0,4 7-66,4-4 0,-4 3 0,6-5 0,0 1-28,3 1 1,-1 0 0,2 3-1,1-1-27,3-2 0,3-9 1,2 3-1,3-4 0,-3-2 0,-2 0 1,-1 0-1,1 0 0,5 0 1,-5-6 0,2-1 0,-5-3 18,-5-4 0,-1-1 0,4-3 1,-5 1 5,-1-1 1,-2 1 0,-6-1-9,0 1 0,-8 0 1,-3 1-1,-3 2-41,2 3 1,-9 7 0,4-2-1,-3 4-48,1 2 1,-1 0 0,-1 0-1,-2 0 6,1 0 0,3 0 0,2 2-54,-1 4 0,8-2 144,5 7 0,3-7 0,2 4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9.735"/>
    </inkml:context>
    <inkml:brush xml:id="br0">
      <inkml:brushProperty name="width" value="0.08571" units="cm"/>
      <inkml:brushProperty name="height" value="0.08571" units="cm"/>
    </inkml:brush>
  </inkml:definitions>
  <inkml:trace contextRef="#ctx0" brushRef="#br0">175 18 7569,'0'-9'-417,"0"1"321,-8 8 1,4 0 38,-7 0 152,7 0 1,-4 0 24,8 0-237,-8 0 41,6 0-15,-6 8 149,8-6-1,0 13 14,-7-5-14,5 7-90,-6 1 0,6-1-83,-4 1 104,4 7 6,-5-6 0,5 12 28,-4-7 0,4 5 0,-4-4 0,4 0-8,2 0 0,0 1 0,0-3 0,0 4-15,0 0 1,6 4 0,0-5 0,-2-1 1,-2 0 0,-2-2 0,0-3 0,0 1-25,0 2 0,0 1 0,0-7-86,0 1 1,0-1 62,0 1 0,0-7 1,-2-1-1,-4-2 0,2-3-56,-8-5 0,6 0-9,-5 0 0,5-5 0,-4-3 112,3-2 0,-7-1 0,4-7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9.956"/>
    </inkml:context>
    <inkml:brush xml:id="br0">
      <inkml:brushProperty name="width" value="0.08571" units="cm"/>
      <inkml:brushProperty name="height" value="0.08571" units="cm"/>
    </inkml:brush>
  </inkml:definitions>
  <inkml:trace contextRef="#ctx0" brushRef="#br0">0 35 7367,'12'0'-269,"0"0"1,-1-2 0,1-2 371,0-1 1,-1-1 0,7 6 0,-1 0-1,1 0 49,-1 0 1,2 0 0,5 0-119,5 0 1,-4 0 0,0-2 0,1-2 31,3-2 0,-2 0 0,0 6 0,-2 0-66,-3 0 0,5 8 0,0 2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4.053"/>
    </inkml:context>
    <inkml:brush xml:id="br0">
      <inkml:brushProperty name="width" value="0.08571" units="cm"/>
      <inkml:brushProperty name="height" value="0.08571" units="cm"/>
    </inkml:brush>
  </inkml:definitions>
  <inkml:trace contextRef="#ctx0" brushRef="#br0">36 1 7569,'-10'0'64,"0"0"0,6 2-157,-2 4 1,1 3-1,5 9 41,0-1 0,5 1 0,3-1 0,2 1 1,2-1-1,-1 1 0,-1-1 0,-2 1 0,-3-1 1,1 0-1,0 1 0,-2-1 0,0 1 0,0-1 52,2 1 0,7-1 0,-3 1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4.478"/>
    </inkml:context>
    <inkml:brush xml:id="br0">
      <inkml:brushProperty name="width" value="0.08571" units="cm"/>
      <inkml:brushProperty name="height" value="0.08571" units="cm"/>
    </inkml:brush>
  </inkml:definitions>
  <inkml:trace contextRef="#ctx0" brushRef="#br0">1 1 7292,'17'0'-115,"1"0"0,-8 2 0,-3 2 0,-1 4 191,0 1 0,6-3 0,-5 6-47,3 1 1,-6 3-1,2 1 1,-4 1 28,-2-1 1,0 1 0,0-1-95,0 1 0,0-1 0,0 1 67,0-1 145,0-7-178,-8-3 0,4-7 0,-6-2 0,3-3 11,3-7 0,2 2 0,2-1 0,0-3-40,0-1 0,8-9 0,3 1 1,5 4 11,1 5 0,1-2 0,1 7 0,2-3 13,3 1 0,1 7 0,-4-2 0,3 4-12,-3 2 1,0 2 0,1 4 0,1 5 9,-2 5 0,-7-5 0,-4 1 1,-1 2-171,1 1 1,-6 3 0,4-1-10,-1 1 0,-5-1 187,4 1 0,-4-1 0,-2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4.806"/>
    </inkml:context>
    <inkml:brush xml:id="br0">
      <inkml:brushProperty name="width" value="0.08571" units="cm"/>
      <inkml:brushProperty name="height" value="0.08571" units="cm"/>
    </inkml:brush>
  </inkml:definitions>
  <inkml:trace contextRef="#ctx0" brushRef="#br0">0 105 6866,'18'0'0,"-1"0"0,1 0 0,-1-2-225,1-3 223,-1 3 1,1-6 0,-3 6 3,-3-4 0,1 2 1,-5-5-57,2 1 0,-6-6-6,2 3 0,-5 1 113,-1-2 0,-1 8 64,-5-1 1,2 3-1,-8 2 3,-1 0 1,3 5 0,0 3 0,2 2-13,5 4 1,1-5 0,2 3-196,0 1 1,0 3-36,0 1 0,7-7 0,5-2 0,4-2-60,1 0 0,2-1 0,3-7 0,1-1 182,-2-3 0,7-16 0,-1 3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5.125"/>
    </inkml:context>
    <inkml:brush xml:id="br0">
      <inkml:brushProperty name="width" value="0.08571" units="cm"/>
      <inkml:brushProperty name="height" value="0.08571" units="cm"/>
    </inkml:brush>
  </inkml:definitions>
  <inkml:trace contextRef="#ctx0" brushRef="#br0">0 18 7274,'2'-10'-103,"4"4"1,8 4 0,5 2 0,6 0 0,0 0 68,1 0 0,5 0 1,-2 0-1,4 0 0,2 0 1,2 0-1,1 0 1,3 0 33,-2 0 0,-2 0 0,-2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08.952"/>
    </inkml:context>
    <inkml:brush xml:id="br0">
      <inkml:brushProperty name="width" value="0.08571" units="cm"/>
      <inkml:brushProperty name="height" value="0.08571" units="cm"/>
    </inkml:brush>
  </inkml:definitions>
  <inkml:trace contextRef="#ctx0" brushRef="#br0">17 1 8450,'-9'0'-534,"2"0"0,8 0-20,5 0 554,-5 0 0,14 0 0,-6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6.049"/>
    </inkml:context>
    <inkml:brush xml:id="br0">
      <inkml:brushProperty name="width" value="0.08571" units="cm"/>
      <inkml:brushProperty name="height" value="0.08571" units="cm"/>
    </inkml:brush>
  </inkml:definitions>
  <inkml:trace contextRef="#ctx0" brushRef="#br0">350 278 7209,'-2'-16'-597,"-2"3"681,-2 1 0,-8 6 1,3-4-27,-5 3 0,5 1 0,-1 6 1,-4 0 30,-5 0 1,2 0 0,-5 0 0,5 0 3,2 0 1,-7 2 0,1 2 0,2 3-50,1 3 0,3 0 0,1 3 0,3-1-100,1 2 0,8 1 0,-2 3 0,4-1 71,2 1 0,2-7 0,2 1 0,4-1-144,2-1 0,1 0 0,7-6 0,-1 2-335,1-3 430,-1-1-48,1-2 0,1 0-40,4 0 0,-3-5 0,3-3 63,-4-2 0,-7-2 0,0-5 0,1 0 0,1-1 15,-2 1 0,-3-7 1,-5-1-1,2 0 54,-2 0 0,-2-1 1,-2 5-1,0-2 34,0 1 1,0 3 0,-2 2 0,-2-1 100,-2 1 1,0 5-1,6 0 200,0-1-282,-7 5 0,5 2 0,-6 10-3,0 2 0,6 7 1,-4-1-1,4 6-44,2 5 0,0-4 0,0 5 0,0-5-35,0-2 0,2 7 0,2-1 0,4-2-42,2-1 0,-5 3 0,7 0 0,2-1-90,1-3 0,3-3 151,-1-5 0,1 5 0,-1-7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6.998"/>
    </inkml:context>
    <inkml:brush xml:id="br0">
      <inkml:brushProperty name="width" value="0.08571" units="cm"/>
      <inkml:brushProperty name="height" value="0.08571" units="cm"/>
    </inkml:brush>
  </inkml:definitions>
  <inkml:trace contextRef="#ctx0" brushRef="#br0">245 16 7569,'-11'0'-298,"-1"0"1,0 0-1,-5 0 1,-1 0 345,1 0 0,-1 0 1,1 0 47,0 0 0,5 0 1,0 2-17,-1 4 1,3-2 0,0 8 0,1-1-50,-1-1 1,6 5 0,-4-3-24,0 4 1,7 1-1,-5 1-13,4-1 0,2-5 0,2-3-67,4-1 23,3-2 1,3-6-1,0 2-135,1 4 148,3-4 0,1 5 0,1-9 0,-1-1-206,0-3 203,1-8 7,-1 5 1,-5-3 8,0 0 1,-6 3 0,3-5 0,-1 2 74,-4-1 0,-2 3 92,-2-2 0,0 7-68,0-7 0,-2 8 201,-4-2-206,-4 4 1,1 4 0,3 4-45,4 6 1,2-3-1,0 3-28,0 2 0,0 1 0,2 1 0,4-3-17,5-1 1,-1-6 0,2 3 0,1 1-127,3 0 76,1-6 0,1 3 55,-1-7-36,-7 0 1,5 0 0,-3 0-1,4-2 23,1-3 1,0 3 22,1-14 0,-6 8-5,-1-3 1,-5-5-1,4 5 1,-3-5-25,-3-1 1,-2 5 152,-2 0 0,-2 3 235,-3-3 0,3 6-275,-4 12 0,4 4-97,2 7 1,2-1-1,2-3 1,3-3-18,3-2 0,2 3 0,5-5-53,1-2 1,-1-2 0,1-2 0,-1 0-6,1 0 1,-1-2 0,0-4 103,1-5 1,-3 1 0,-1-2-20,-2-1 1,-8-3 0,3 1-1,-1 1 106,0 2 0,0 7 710,-6-7-557,0 0-244,0 3 0,0 3 1,0 12-1,0 5-47,0 5 0,0 1 0,0 1 0,0-1 30,0 1 0,0 5 1,0 2-111,0 2 0,0 2 67,0 6 0,6-6 33,-1 1 1,1-7-25,-6 6 1,-6-8 69,1 3 1,-7 1-55,6-2 1,-7 0-4,1-5 1,-4-6 82,-1-1 1,-1-7 41,1 2 1,-6-4 0,-1-2 0,3 0 0,2 0-82,1 0 0,-5-2 0,0-4 0,1-4-13,3 1 1,1-7 0,3 3-1,1-7-1299,3-3 1297,-1 0 0,-5-3 0,-1-1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7.899"/>
    </inkml:context>
    <inkml:brush xml:id="br0">
      <inkml:brushProperty name="width" value="0.08571" units="cm"/>
      <inkml:brushProperty name="height" value="0.08571" units="cm"/>
    </inkml:brush>
  </inkml:definitions>
  <inkml:trace contextRef="#ctx0" brushRef="#br0">71 18 7569,'-10'-8'-423,"2"6"380,1-5 0,3 7 0,-8 0 0,0 2 48,3 3 0,1-1 85,8 8 1,0-6-1,0 5-24,0 3 1,0-4-1,0 1-73,0 3 0,6 1 1,2 1-1,-1-2-62,1-3 1,4-5-1,-5 4 28,3-3 1,0 1-1,3-4-94,-1 2 0,0 0 0,5-8 46,1-4 1,-7 2 0,-1-8 35,-2-1 0,5-3 88,-1-1 1,-2 1 0,-1 3 66,-1 1 82,6 8-5,-12-4 0,5 16-86,-7 4 1,0-2 0,0 1-81,0 3 1,0-4 0,2-1 0,2 1 34,2 0 0,2-7 1,-4 5-1,4-2-66,1 0 1,-3 0 0,6-6 0,1 0-133,3 0 0,-1-2 1,-1-2-1,-2-4 142,1-2 0,3 1 1,-1-5-1,-1 4 55,-3 3 0,-5-1 28,6 2-47,-1 4 1,5-4-76,-4 12 1,-5 4-254,-7 7 1,0-5-156,0 0 455,0-9 0,-7 5 0,-3-8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8.101"/>
    </inkml:context>
    <inkml:brush xml:id="br0">
      <inkml:brushProperty name="width" value="0.08571" units="cm"/>
      <inkml:brushProperty name="height" value="0.08571" units="cm"/>
    </inkml:brush>
  </inkml:definitions>
  <inkml:trace contextRef="#ctx0" brushRef="#br0">0 53 7002,'0'-17'0,"0"-1"0,8 9 0,2 1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8.924"/>
    </inkml:context>
    <inkml:brush xml:id="br0">
      <inkml:brushProperty name="width" value="0.08571" units="cm"/>
      <inkml:brushProperty name="height" value="0.08571" units="cm"/>
    </inkml:brush>
  </inkml:definitions>
  <inkml:trace contextRef="#ctx0" brushRef="#br0">1 1 6764,'9'2'180,"-3"3"1,-4 7 0,-2 4-133,0 1 1,0 1 0,0-1 0,0 0-107,0 1 0,0-1-10,0 1 1,0-1-119,0 1 1,2-9 109,4-3 1,3-6 0,9-6 30,-1-5 0,1 3 0,-3 0 1,-1 3 134,-2-1 1,-7 0-5,7 6 1,-6 2 26,6 4-91,-9-4 0,7 13 62,-4-3 0,-2-5 28,7-1 0,-5-4 1,6-2-51,2 0 0,-5 0 0,3-2 0,-1-4-76,-1-5 0,6 1 0,-7-1 1,3-1-50,0 2 1,-6-5 0,3 3-1,1-4-175,0-1 0,-6 0 27,1-1 244,-3 8-9,-9 3 3,-3 14 0,0 3 11,4 8 0,6-9 1,6-3 5,6-4 1,-3 0 0,3 2-1,2 2-68,1-2 0,-3-3 0,-1-1 1,3-1-21,2-5 1,-5 4 0,-1-6 68,-2 0 1,-2-1-25,-6-9 1,-2 8 64,-4 5 0,-4 3 0,-7 2 18,-1 0 1,6 2-30,1 3 1,1 5-1,-2 8-29,7-1 0,3-5 1,4-3-1,2 1-33,1 0 1,9-4-1,-2 3 1,3-1-134,3-4 1,-1 0-1,1 0 1,-1 2 1,0-3 0,7-3 0,-1-3 0,-2-5 85,-1-2 0,-3-2 0,1-5 1,-1 1 73,1 5 0,-3-5 0,-3 5 141,-6-5 0,-4 4 446,-2 1-461,0 7 1,0-2 0,-2 10 0,-2 4-1,-2 1 0,0-3 1,6 6-20,0 1 1,0-3 0,0 2-145,0 1 1,8-3-1,3 0 1,5-2-213,1-5 1,3-1 0,5-2 227,10 0 0,8-7 0,9-3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0.865"/>
    </inkml:context>
    <inkml:brush xml:id="br0">
      <inkml:brushProperty name="width" value="0.08571" units="cm"/>
      <inkml:brushProperty name="height" value="0.08571" units="cm"/>
    </inkml:brush>
  </inkml:definitions>
  <inkml:trace contextRef="#ctx0" brushRef="#br0">0 1 7174,'0'11'-475,"0"1"1,0 2 543,0 1 1,0 3-1,0-1-36,0 0 1,0 1-1,0 1 1,0 3 34,0 1 0,0 0 0,0-5 0,0-1-7,0 1 0,0 7-61,0 4 1,0-4 0,0-2-190,0-3 0,6-8-25,0-1 1,2-7 213,-2 2 0,3-12 0,9-4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1.122"/>
    </inkml:context>
    <inkml:brush xml:id="br0">
      <inkml:brushProperty name="width" value="0.08571" units="cm"/>
      <inkml:brushProperty name="height" value="0.08571" units="cm"/>
    </inkml:brush>
  </inkml:definitions>
  <inkml:trace contextRef="#ctx0" brushRef="#br0">1 1 6609,'0'12'-35,"0"-1"0,2-7 35,4 2 0,3 4 0,9-1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1.990"/>
    </inkml:context>
    <inkml:brush xml:id="br0">
      <inkml:brushProperty name="width" value="0.08571" units="cm"/>
      <inkml:brushProperty name="height" value="0.08571" units="cm"/>
    </inkml:brush>
  </inkml:definitions>
  <inkml:trace contextRef="#ctx0" brushRef="#br0">1 305 7668,'0'-9'-399,"0"-1"1,2 6 309,4-2 1,-2-5 0,7 3 123,3-2 0,-5 6 0,3-4 8,2 1-57,1 5-20,-5-6 11,5 8 9,-5 0 9,8 0 237,-1 0-226,1 0 37,-1 8-21,0-6 0,1 13 0,-1-5 0,1 2-64,-1-1 1,1 1 0,-3 5 10,-3 1 0,2-1 0,-7 1-281,3-1 1,-6-5 147,2-1 164,-4 1 0,-2-2 0,0-2 0</inkml:trace>
  <inkml:trace contextRef="#ctx0" brushRef="#br0" timeOffset="397">141 253 7446,'7'-10'-329,"3"2"0,8 7 0,-1-3 359,0-2 0,7 0 0,1 6 0,2 2 126,4 4 0,-4-2 1,2 7-1,2 1-129,2-2 1,-3 5-1,-1-3 24,2 3-11,2-5-103,2 6 100,0-7-31,-8 9-105,6-9 123,-6-1 1,8 0-12,-8-6-128,-2 6 124,0-8 8,-13 7 1,11-5-9,-13 6-12,0-8 8,5 0 124,-13 0-121,6 0-2,-8-8 0,8 6 1,-6-13 2,4 3 1,-5-3-1,-1-3-4,0 1 1,0-6-1,0-1 1,0 3-23,0 1 0,-5-3 0,-3 2 0,0 3 9,0 5 0,1 7 0,1-4-286,-6 3 0,2 1-98,-1 6 1,5 7 391,-6 5 0,1 4 0,-7 1 0</inkml:trace>
  <inkml:trace contextRef="#ctx0" brushRef="#br0" timeOffset="959">1119 270 7479,'2'0'20,"-8"0"-70,-8 0 161,-3 8-222,-1 2 184,8 0-79,3 5 1,7-11-51,0 8 0,7-7 32,5 7 1,4-8-1,1 4 1,1-2-28,-1-1 0,0 1 1,1-6-274,-1 0 303,9 0 9,-15 0-17,13 0 18,-15-8-34,1 6-31,6-5 108,-15-1-62,7 6 43,-8-14 0,0 7 0,-2-7 14,-4 5 0,-3-3 0,-9 6 1,1 1 47,-1-1 1,1 2-1,-1 4 1,1-2 87,-1-2-149,1 0-7,7 6 1,5 0-102,10 0 0,5 0 1,7-1-1,1-3 31,-1-2 1,7 0 0,1 4-1,0-2-26,0-2-8,6-7 126,-11 11-62,5-14-11,-7 7 72,-1-9-62,0 8 7,-7-5-13,6 5 165,-14-7-153,13-1 17,-13 1-8,6 7 163,-8-5-157,0 13 483,0-14-281,0 6 1,0 3 0,0 7-113,0 9 0,0 13 0,0 3 1,0 0-105,0 0 119,0 6-97,0-11 0,0 13-82,0-4 1,2-2-1,2 0 1,1-1-38,-1-5 1,4-2-1,-2-1 1,0-1-312,2 1 0,-5-1-13,9 1 448,-8-9 0,11-1 0,-5-8 0</inkml:trace>
  <inkml:trace contextRef="#ctx0" brushRef="#br0" timeOffset="1163">1503 270 7115,'27'-2'0,"-2"-1"8,0-3 0,1 0 1,5 6-1,-2-2 1,2-2-367,2-2 216,2 0 142,0 6 0,7 0 0,3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0.079"/>
    </inkml:context>
    <inkml:brush xml:id="br0">
      <inkml:brushProperty name="width" value="0.08571" units="cm"/>
      <inkml:brushProperty name="height" value="0.08571" units="cm"/>
    </inkml:brush>
  </inkml:definitions>
  <inkml:trace contextRef="#ctx0" brushRef="#br0">1 53 7067,'0'18'0,"0"1"106,0 4 0,1-3 0,3 5 0,2-2-87,-2 1 0,-2 1 1,0-4-1,2 3-160,2-3 1,1-2 0,-3-1-157,2-1 0,8 1-270,-3-1 567,-3-7 0,8-2 0,-7-8 0</inkml:trace>
  <inkml:trace contextRef="#ctx0" brushRef="#br0" timeOffset="266">280 53 7569,'8'-17'-31,"-6"-1"62,13 9 0,-11 1 1,6 10 25,-2 4 0,-3 3 0,-3 9 0,2-1-44,2 1 1,2-1 0,-4 1 0,3 1-86,3 4 0,-6-3 1,4 3-1,-2-4-221,-1-1 1,3 7 71,-2 4 0,-4-4 1,4-1-71,-4-5 291,-10-1 0,-2-1 0,-7 1 0</inkml:trace>
  <inkml:trace contextRef="#ctx0" brushRef="#br0" timeOffset="469">35 350 7172,'-15'-2'0,"3"-4"0,8-3 0,8-1-106,8 4 1,9-2 107,3 3 0,5-1 0,-4 4 0,0-2 6,0-2 0,4 0 0,-3 6 0,-1 0-57,0 0 1,0 0-1,-3 0 1,1 0-299,-2 0 1,-1 0 346,-3 0 0,8-7 0,3-3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7.470"/>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
  </inkml:definitions>
  <inkml:trace contextRef="#ctx0" brushRef="#br0">2498 420 7569,'10'-10'-645,"-2"3"486,-8 7 1,-2-6 316,-4 0 0,-4 0-4,-7 6 26,-1 0-142,1 8 0,1-4 19,5 7 0,-5-5 0,5 6 0,-5 2 11,-1 1 1,5 2 0,2 1 0,1-3-39,-1-3 0,6 4 0,-2-5 1,4 5-36,2 1 0,2-5 0,4-2 0,4-1 83,-1 1-36,7-6-130,-6 4 0,13-6 50,0 3 1,2-3 0,-3 4 0,1-4-57,-2-2 0,5-8 1,-3-1 21,-2-1 45,6-6 65,-7 7-65,5-1 7,-8-5-10,1 5 7,-8-8-1,5 1 2,-13-1 18,6 1 0,-8-1 0,0 1 17,0 0 1,-2-1-1,-4 3 1,-6 1-37,-3 2 1,-3 8 0,-1-1 0,-2 3-31,-3 2 1,1 0 0,4 0 0,-3 0-53,-1 0 0,6 0 0,5 0 0,0 2-32,3 3 0,1-1 137,8 8 0,0 0 0,0 5 0</inkml:trace>
  <inkml:trace contextRef="#ctx0" brushRef="#br0" timeOffset="454">3249 228 7569,'0'-17'-936,"0"7"802,0 2 259,0 0-101,0 6-9,0-5 324,0 7-129,0 0-165,-7 0 4,5 0 0,-14 5-11,4 1 1,3 8-1,-3-3 1,-2 5-8,-1 1 0,3 1 0,1-1 1,-1 1 4,2-1 0,-3 7 0,7-1 1,2-2 12,2-1 0,2 3 0,0 0 0,0 0-19,0 3 1,2-7 0,4 4 0,5-5-30,5-6 1,1 3-1,1-3 1,-1 1-51,1-1 1,5-2 0,0-7 0,-1 3-14,-3-2 0,4-2 0,1-2 0,-3-2 32,-1-4-17,-3-3 32,0-1 74,1-6-83,-8 7-8,5-9 74,-13 1-60,6-1 0,-8 1 0,0-1 0,-2 3-65,-4 3 1,-9 4 0,-11 8-344,-1 0 223,-2 0 203,-6 0 0,-8 8 0,-1 2 0</inkml:trace>
  <inkml:trace contextRef="#ctx0" brushRef="#br0" timeOffset="1618">2219 2114 7569,'-10'0'-788,"-3"-2"887,7-4 58,0 4 1,0-7 52,0 3 1,-7 4-122,1-4 1,-3 4 0,-3 2-48,1 0 0,-1 0 0,1 0 1,-1 0-27,1 0 1,-1 8 0,1 2-13,-1-1 1,1 7-1,1-4 3,5 3 0,1 1 0,6-3 1,-2-1-20,2 1 1,3 3-1,1 1 35,0 1 0,5-1 0,3-1 0,2-3 34,3-1 1,3-2-1,1 3 1,1-3-40,-1-2 0,1 0 0,-1-5-16,1 3 0,5 0 0,0-6 0,1 0 0,1 0-14,4 0 1,-2 0 0,0 0 0,0 0-37,1 0 0,-5 0 1,4 0-1,-2 0 51,-3 0 1,3-6 0,-2-1 0,-2-3 36,-1-4 1,-3 5-1,-1-3 1,-3-2-29,-1-1 0,-8 3 1,2 0-1,-2-1-2,1-3 0,-3-7 0,4 0 0,-4 1-5,-2 3 0,0 0 0,-2-3 0,-2-1-26,-1 2 0,-7 7 0,4 4 0,-2 1-91,-3-1 0,-3 6 0,-3-2 0,-4 4-6,-6 2 1,-4 2-1,-2 4 1,-2 4 117,-4 0 0,-4 13 0,-7-4 0</inkml:trace>
  <inkml:trace contextRef="#ctx0" brushRef="#br0" timeOffset="-741">1520 490 6513,'-11'-6'0,"-1"0"-24,-2 2 1,5 1-1,-3-1 124,-1-2 0,3 0 0,-2 6 69,-1 0 0,-3 0-142,-1 0 1,-1 0 0,3 2 29,3 4 1,-2-2-1,7 7-108,-3 3 1,6 1-1,-2 3 28,4-1 0,2-5 0,0 0 0,0 1 16,0 3 0,0-5 0,0 1 0,2 2 11,4 1 0,-4-3 0,6-1 0,-1 1-2,5-2 1,-2 3 0,1-5 0,3 0-28,2 0 1,1-3-1,1-5 1,-1 0-22,0 0 0,7 0 1,-1 0-1,-2-1-37,-1-5 54,-3 4 4,1-14 22,-1 7 1,1-3-9,-1 0-11,-7 1-1,5-7 1,-7 1-23,4-1 17,3 1 40,-13-1 1,6 1-1,-8-1 1,0 1-2,0-1 1,-2 3 0,-4 1-12,-5 3 0,-5 7 1,-1-2-1,-1 4-75,1 2 1,-1 0 0,1 0-120,-1 0 0,1 0 194,-1 0 0,1 8 0,-1 1 0</inkml:trace>
  <inkml:trace contextRef="#ctx0" brushRef="#br0" timeOffset="-492">1922 560 7569,'10'-10'0,"-3"0"0,-5 7-429,4-3 310,-4 0 1,6 4 122,-8-4 56,0 4-285,0-6-436,8 8 661,-6 0 0,5 0 0,-7 0 0</inkml:trace>
  <inkml:trace contextRef="#ctx0" brushRef="#br0" timeOffset="3570">1695 3686 6757,'-2'-10'70,"-4"4"1,-4 4 48,-7 2 0,5 2 1,1 2-22,-3 2 0,6 2 0,3-2-46,3 5 0,-4 5 0,0 1-41,2 1 1,2-7 0,2 1 24,0 2 0,2-5 0,4 3-8,6 2 1,5-7 0,4-1-54,3-4 0,5-2 0,-4 0 1,0 0-1,2 0 23,1 0 0,-7 0 0,2 0 0,-1-2 11,1-4 0,-4 2 0,5-5 0,-5-1-9,-2 0 1,-5 5 0,0-7 0,-1-2 24,-1-1 1,6-3 0,-7 1-7,1-1 1,-2 1-1,-8-1 1,0 1 25,0 0 0,-8-1 1,-4 3-67,-3 3 1,-3-2 0,-1 8 0,-2 3-64,-3 1 1,-5 2 0,4 0-1,-2 0-86,-4 0 0,0 5 0,2 3 1,5 0-101,5 0 1,1 5 0,3-1 269,3 4 0,4-7 0,1 7 0,-3-7 0</inkml:trace>
  <inkml:trace contextRef="#ctx0" brushRef="#br0" timeOffset="3829">2376 3738 7569,'-10'-7'61,"3"5"0,9-14-193,3 4 1,-1 5-103,8 1-428,-8 4 662,11 2 0,-13 0 0,6 0 0</inkml:trace>
  <inkml:trace contextRef="#ctx0" brushRef="#br0" timeOffset="4276">2883 3494 7280,'9'0'-28,"-1"0"1,-10 0 246,-4 0 1,4 2-85,-4 4 0,5-3 0,1 9-21,0 2 0,0-5 0,0 3-73,0 2 0,0 1 0,0 3-35,0-1 1,0 1 0,0-1-55,0 0 0,5 1 0,1-1-92,-2 1 1,-2-1 41,-2 1 1,-2-3 0,-2-1-208,-2-2 0,1-1-89,5 7 1,1-9 120,5-3 0,4 2 273,7-2 0,1 0 0,-1-6 0</inkml:trace>
  <inkml:trace contextRef="#ctx0" brushRef="#br0" timeOffset="4767">3284 3476 7569,'2'-9'-112,"2"1"-206,2 0 634,0 6-176,-6-6 0,0 10-16,0 4 0,0 4 0,0 7-18,0 1 1,0-1 0,0 1-40,0-1 0,0 1 1,0-1-1,2 1-9,3-1 1,-3 1-1,4-1-58,-4 0 1,-2 1 0,0-1 0,0 1 12,0-1 0,0 1 0,0-1-59,0 1 1,0-7 0,0 1-144,0 2 1,-2-5-969,-4 3 1157,4-8 0,-13 11 0,5-5 0</inkml:trace>
  <inkml:trace contextRef="#ctx0" brushRef="#br0" timeOffset="6225">1503 5293 7569,'0'-12'-224,"-2"2"-81,-4 3 0,4-1 1,-6 4 368,1-2 1,-3-6-21,-8 7 1,3-3 0,1 4 316,3-2-211,-1 0 0,2 4-66,5-3 1,5 3 0,7-4-40,11 4 1,1 2 0,10 0-1,2 0-22,2 0 0,2 0 0,0 0 0,0 0-19,0 0 0,-6 6 0,-2-1 0,-1-1-27,-5-2 1,4-2 0,-2 0-1,-1 0-30,-3 0 1,-1 0 0,-1 0 9,1 0 0,-1 0 0,-1-2 74,-5-3 66,-3 3-58,-8-6 49,0 8 1,0 2-26,0 4 1,0 3 0,0 9-48,0-1 0,0 3 0,0 1 0,0 2-7,0-1 0,-2-3 0,-2-2 0,-2 1-46,2-1 1,2 1 0,2-1-121,0 1 1,0-1-1,2-1 1,2-3-127,2-1 0,2-6 0,-2 4-50,5-3 1,-1-1 332,2-6 0,-1 0 0,7 0 0</inkml:trace>
  <inkml:trace contextRef="#ctx0" brushRef="#br0" timeOffset="6406">2359 5380 7483,'0'-18'-860,"-2"9"623,-4 3-262,4 4 499,-6 2 0,16-8 0,2 6 0,7-5 0</inkml:trace>
  <inkml:trace contextRef="#ctx0" brushRef="#br0" timeOffset="6913">2673 5153 7591,'17'0'194,"1"0"-153,-1 0 1,1 0-1,1 0-65,4 0 1,-3 0 0,3 0 0,-3 0-56,-3 0 1,1 0 0,-1 0 0,0 0 34,1 0 0,-1 0 1,1 0-1,-1 0 34,1 0 0,-7 0 0,-1-2 1,0-2 39,0-2 0,-5 0 335,7 6-228,-8 0 1,4 2-32,-8 4 0,-2-4 0,-2 6 1,-4 0-54,-2 3 1,5-1-1,-5 2 1,0 1-56,0 3 0,7 1 0,-5 1 0,2-1 8,0 1 1,-2-1 0,4 3 0,-1 1-41,1 2 0,2 0 0,2-5 0,0-1-216,0 1 1,0-7 0,0 1-157,0 2 1,2-5 162,4 3 0,3-8 0,9 0 243,-1-8 0,1-6 0,-1-7 0</inkml:trace>
  <inkml:trace contextRef="#ctx0" brushRef="#br0" timeOffset="7192">3372 5066 7569,'7'-10'-76,"-5"2"316,6 0 0,-6 6-77,4-3 1,-4 10 0,4 7-56,-5 4 1,1 1 0,2 1 0,2 1 0,-2 4 1,-2-1 0,-2 7 0,0 0-142,0-2 1,0 4 0,0-6-1,0 2-83,0 4 0,0-3 0,0-1 0,0-2-239,0-4 1,0 5 353,0-3 0,-8 8 0,-2-4 0</inkml:trace>
  <inkml:trace contextRef="#ctx0" brushRef="#br0" timeOffset="10650">665 6463 7056,'0'-10'-610,"0"2"681,0 8 1,1 0-61,5 0 0,4-6 0,7 1-8,1 1 1,-1 2 0,1 2 3,-1 0 0,1 0 0,1 0 1,3 0 20,1 0 0,8 0 0,-2 0 0,4 0-10,2 0 0,2-6 1,4 0-1,5 2 6,5 2 0,-3 2 0,3 0 0,3 0 20,0 0 0,8 0 1,2-2-1,4-1 27,2-3 0,2-2 0,2 4 0,1-2 9,-1 2 1,6-3-1,1 1 1,4 0 1,3-2 1,-3 6-1,-1-6 1,-5 3 3,-1-1 0,9 0 0,-5 6 0,-3 0-45,1 0 0,-10-6 0,1 0 0,-9 2-83,-7 3 0,-1 1 1,-13 0-1,-2 0-65,-2 0 0,-8 0 0,-2 0-131,-2 0 0,-4 7 1,-9 5 237,-6 3 0,-20 11 0,-5 1 0</inkml:trace>
  <inkml:trace contextRef="#ctx0" brushRef="#br0" timeOffset="12006">927 7057 7209,'0'-18'-447,"0"1"1,0 5 449,0 0 0,-2 8 90,-4-1 0,4 1-35,-4-2 0,6-2 0,6-5-54,5 1 1,5 8 0,1-4 0,1 2-6,-1 1 0,1-1 1,-1 6-1,1 0-27,-1 0 0,1 0 0,-3 2 0,-1 2-3,-3 1 0,-5 9 0,4-2 1,-2 3 21,-4 3 0,-2-1 1,-2 1-1,0-1 0,0 1 1,0-1-1,-2 0 15,-4 1 0,2-1 0,-8 1 31,-1-1 1,3-5-3,-2 0 391,8-9-376,-3 5 0,14-10 1,5-2-1,4-3-10,1-3 1,1 6 0,-1-4-1,0 2-126,1 1 1,5-1-1,1 6 1,-3 0 1,-2 0 0,-1 0 0,-1 0 0,1 0-110,-1 0 1,-5 0 0,-1 0-1,3 0 194,2 0 0,1 0 0,0 8 0,1 1 0</inkml:trace>
  <inkml:trace contextRef="#ctx0" brushRef="#br0" timeOffset="12509">1817 7458 7434,'18'0'-1052,"-1"0"1035,1 0 0,-7-2 0,1-2 0,1-1 9,3 1 1,1 2 0,1 2 0,-1 0-88,1 0 0,-7 0 1,1 0-124,2 0 218,1 0 0,-5 7 0,-2 3 0</inkml:trace>
  <inkml:trace contextRef="#ctx0" brushRef="#br0" timeOffset="12697">1905 7720 7024,'17'-2'0,"0"-2"0,1-1 0,1-1 0,5 6 0,-5 0 0,6 0 0</inkml:trace>
  <inkml:trace contextRef="#ctx0" brushRef="#br0" timeOffset="11195">1 7598 7569,'0'-18'-140,"0"1"0,2 1-447,4 5 0,1-5 654,5 5 1,4-5-1,-5 1 1,7 1 5,5 2 0,-4 3 0,7-5 1,-3 4-23,0 3 0,6-5 0,-3 6 0,1 0-23,4-1 1,-6 5 0,0-4 0,-2 4-28,1 2 1,-1 6 0,-4 1 0,3 3 7,1 4 1,0 1 0,-5 5 0,-1 1 15,1 2 1,-1 3 0,1-5 0,-1 2 8,1-1 1,5-1 0,2 0 0,0 2-14,1-1 1,5-3-1,-4-3 1,2-3-34,0-1 0,-6-6 0,4 4 1,-1-3-81,-5-3 1,-2 0 0,-1 0 0,-1 2-692,1-2 783,-1-2 0,1-2 0,-1 0 0</inkml:trace>
  <inkml:trace contextRef="#ctx0" brushRef="#br0" timeOffset="11462">909 7406 6651,'-12'-6'0,"3"-2"0,-1 0 0,2 3-139,0 7 1,-5 7 0,3 13 234,0 1 1,-5 2 0,3-2 0,-3 7-29,-3 3 1,1 7 0,-1 3 0,1 0 5,-1-1 0,1 7 0,0-5 0,1 3-72,4 0 1,-3-9-1,5 5 1,0-2-67,5 0 1,-3-1 0,2-7 0,0-2 4,-2-1 0,7-7 0,-5 4 1,4-2-269,2-3 1,0-3 326,0-2 0,0 1 0,0-1 0</inkml:trace>
  <inkml:trace contextRef="#ctx0" brushRef="#br1" timeOffset="91038">13186 7353 6431,'2'-2'0,"2"8"0,2 8 0,-2 3-33,-2 1 0,0-1 0,2 1 114,2-1 1,-1 1-1,-5-1 1,0 1 0,0-1 0,0 1 84,0-1-64,0 0 0,2-1-49,4-4 0,4-5 0,7-7 0,1 0-31,-1 0 1,3-5 0,1-3-1,4 0-72,2 0 1,-5 1 0,3 3-1,-2-2-86,0 2 0,1 2 0,-7 2 0,1 0-84,-1 0 0,1 0 0,-1 0 220,1 0 0,-1 0 0,0 0 0</inkml:trace>
  <inkml:trace contextRef="#ctx0" brushRef="#br1" timeOffset="91343">13693 7423 7088,'-18'0'0,"3"2"0,1 4 0,5 6 0,1 3 0,4 3 0,2-1 0,2 1-195,0-1 1,6-5 204,0-1 0,1-7 0,-3 4 0,4-2-17,2 0 1,1-1-1,7-5 1,-1 0 14,1 0 0,-1 0 0,1-1 0,1-5-2,4-6 1,-3-3 0,3-3 0,-3-1-1,-3-5 0,-1 5 1,-3-6-1,-3 1 4,-2 1 1,-3 0 0,-5 5 0,-2 1-7,-3-1 1,-5 7 0,-9 1 0,-3 2-81,-1 4 0,-8 3 1,2 1-1,-2 0-24,2 0 1,-2 0 0,5 1-232,-1 5 331,6 4 0,-4 7 0,7 1 0</inkml:trace>
  <inkml:trace contextRef="#ctx0" brushRef="#br1" timeOffset="91735">14374 7214 7229,'10'-8'-298,"-4"-4"1,-5 3 0,-2-1 0,-5 2 317,-6 4 1,-3 2 0,-3 2 93,1 0 0,-1 0-97,1 0 1,5 0 0,2 2 0,1 2-13,-1 2 0,4 8 1,-4-3-1,1 3-5,-1-3 0,6 5 0,-2-4 1,4 3-9,2 3 1,2-1 0,4 0 0,6 1 6,3-1 1,5-5 0,1 0 0,4-1 2,2-1 1,1 6-1,3-7 1,-4 3-3,-2 0 1,-2-3 0,-7 5 0,-3-4 19,-1-3 0,-8 1 15,2-2 0,-12-4 0,-6 4 0,-3-4-39,-3-2 1,-5 0 0,-2 0-1,0 0-55,-1 0 0,3-2 0,6-2 0,-1-2-39,1 2 0,7 0 0,4-2 98,4-5 0,2-5 0,0-1 0</inkml:trace>
  <inkml:trace contextRef="#ctx0" brushRef="#br1" timeOffset="92309">15073 7144 7111,'15'-8'0,"-3"-4"-774,-6-3 688,-5 5 0,-2-3 104,-5 7 1,2 0 0,-8 6 17,-1 0 0,3 0 0,-2 2-30,-1 4 0,-3-2 0,-1 7 0,-1 3 14,1 1 1,-1-3 0,1 0-1,1 1 0,5 3 1,-3-5 0,6-1 0,1 0-7,-1 0 0,2 1-20,6 7 0,8-1 1,3-1 1,5-5 1,3-1-1,3-6 1,1 2-11,-2-2 0,-1-3 0,-3-1-6,1 0 0,-1 0 67,1 0 1,-9-1 0,-3-5-41,-4 4 1,-4-6 4,-4 8 0,2 0 1,-7 0 26,-3 0 1,4 2 0,1 4-32,1 5 0,2-1 0,6 2 0,0 1-2,0 3 1,2-4 0,2-1 0,4 1-8,1-2 0,3 3 0,6-5 0,-1 0-4,0-1 0,1-1 0,-1-6 32,1 0 0,-1 0 103,1 0 0,-8-8-61,-5-3 0,-5 3-56,-5 2 1,1 4 0,-8 2-1,0 2-119,3 4 1,-5 4-1,6 9 1,1 4-426,-1 7 531,2 3 0,-2 9 0,-2 3 0</inkml:trace>
  <inkml:trace contextRef="#ctx0" brushRef="#br1" timeOffset="89885">11545 7580 7569,'-18'-9'-725,"1"1"0,7 10 747,4 4 0,4-2 1,2 7 44,0 3 0,0 1-33,0 3 0,0-1-7,0 1 0,6-7 0,2-1 1,2-2-3,3-4 0,5-2 1,3-2-1,4 0-13,2 0 1,1 0 0,3 0 0,-4 0-12,-2 0 0,-2 0 1,-5 0-1,-1 0 6,1 0 1,-7 2 0,1 2-35,2 1 1,-7 9 16,-1-2 1,-4-3 0,-2 3-1,0 1 0,-2-3 10,-4 2 0,-3-2 0,-9 3 0,-1-3-14,-4-2 1,1 3-1,-7-5 1,0 0-51,2 2 1,-6-6-1,6 3 1,-1-3-32,5-2 0,4 0 1,1 0 94,1 0 0,-1-7 0,1-3 0</inkml:trace>
  <inkml:trace contextRef="#ctx0" brushRef="#br1" timeOffset="90088">11510 7528 7197,'15'-2'0,"-1"-2"0,-2-4 0,1 1-203,3-1 0,3 2 1,2 6-1,3 0 199,-3 0 1,-2-6 0,1 0 0,1 3-38,3 1 1,-1 2-1,-4 0 1,3 0 29,1 0 1,8-2 0,-4-2 10,0-2 0,14-8 0,-4 5 0</inkml:trace>
  <inkml:trace contextRef="#ctx0" brushRef="#br1" timeOffset="90321">12261 7284 6580,'8'-12'0,"3"2"0,5 2 0,1 7 0,-1 4 0,-5 9 0,-5 4 0,-2 1 0,0 2-63,2 5 0,0-3 0,-6 8 1,0 2 102,0 2 1,0 2-1,0 0 1,0 0-18,0 0 1,0-6 0,0 2 0,0 2-39,0 0 1,-2 10 0,-2-12 0,-2 0-55,2 2 0,2-6 1,2 0-1,0-2 26,0-3 1,-2-3 0,-4-1 42,-5-1 0,-5-7 0,-1-2 0</inkml:trace>
  <inkml:trace contextRef="#ctx0" brushRef="#br1" timeOffset="90524">11999 7773 7131,'0'-18'0,"0"1"0,0-1 0,2 3 0,4 1 0,5 4-256,5 3 0,1-5 1,1 6 265,-1 2 1,1 2 0,-1 4-178,1 4 1,-3-2 166,-3 8 0,3-9 0,-5 5 0</inkml:trace>
  <inkml:trace contextRef="#ctx0" brushRef="#br1" timeOffset="90733">12383 7790 6506,'8'-10'0,"3"4"0,5 5 0,1 1 0</inkml:trace>
  <inkml:trace contextRef="#ctx0" brushRef="#br1" timeOffset="89164">9990 8017 6878,'0'-12'-289,"0"1"1,-7 5 302,-5-6 1,-2 6 0,1-3 69,1 1 0,1 2-108,-7 6 1,7 0-1,-1 2 26,-2 4 1,5 2-1,-1 5 1,2-1 6,4 2 1,-4 1 0,3 4-23,1 5 0,2-5 0,2 4 0,0-3 27,0-3 0,6-5 0,1-2 0,3-3 4,4-3 0,-5-2 0,3-2 1,2 0-15,1 0 0,3 0 1,-1-2-1,1-2-5,-1-1 0,-1-9 0,-3 2 5,-1-3 1,-8-3 0,3 1-1,-1-1-76,0 1 1,0 5 0,-6 1 112,0-3 1,0 4-41,0-1 33,0 7 1,8-2 0,3 12-30,5 6 1,1 3 0,1 3-13,-1-1 0,1 0 0,-3 1 2,-3-1 1,1-5 0,-5-2 3,2-3 0,-4 5 1,5-6 0,-5 0 0,4-8-1,-2-4 0,3-4 1,-5-7-1,0-1-5,2 1 1,-6-6 0,5-3 0,-1-1-21,0-4 0,2-2 1,-4-2-1,1 0-2,-1 0 0,0 2 0,0 4 0,2 6 26,-2 4 1,-2 1 23,-2 1 1,-2 7-12,-4 4 0,4 6 14,-4 6 0,4 4 0,2 7-14,0 1 1,0 5-1,0 2 1,2 0 5,4 1 0,-4 3 0,6-6 1,0 0-24,3 2 0,-1-5 0,0 3 0,-1-1-6,1 1 0,0-10 0,3 5 0,-3-3-434,-2 1 446,5-6 0,-3 5 0,7-5 0</inkml:trace>
  <inkml:trace contextRef="#ctx0" brushRef="#br1" timeOffset="89398">10427 7947 6817,'2'-15'0,"4"1"0,5 4 0,5 3 0,1 3 0,1 2 0,-1 2 0,1 0 0,-1 0 0,3 0 0,3 0 0,-4-8 0,7-2 0</inkml:trace>
  <inkml:trace contextRef="#ctx0" brushRef="#br1" timeOffset="94072">11021 8628 6922,'0'-17'0,"0"-1"0,2 3-763,4 3 818,-4-3 1,-2 13-14,-12-4 0,-4 4 1,-1 4-1,1 4-4,5 5 0,-3 5 1,6 1-1,-1 1-29,-5-1 1,4 7 0,1 1-1,1 0-3,4 0 0,-4 4 0,2-5 0,3-3 6,1-2 0,2-1 1,2-1-1,3-1 5,7-4 1,4 1 0,1-5 0,2 0-13,5-1 0,1 5 1,6-6-1,-4-2-5,-2-2 0,6-2 0,-3 0 0,1 0-4,0 0 0,-8-2 0,4-2 0,-3-4-1,-5-2 1,5 1 0,-13-5-1,1 2 1,-2 1 0,-8-7 3,0 1 1,-2 5 0,-4 3 0,-6 1 0,-3 2 0,-3 6 0,1 0-72,-1 0 0,1 2 0,-1 4 0,1 5-97,0 5 0,-1 1 0,1 1 169,-1-1 0,1 1 0,-1-1 0</inkml:trace>
  <inkml:trace contextRef="#ctx0" brushRef="#br1" timeOffset="95839">14095 8192 7569,'-18'0'-500,"8"0"1,1 0 419,3 0 1,2 7 0,-6 5 101,3 4 0,1 7 0,4 0 1,-2 0-5,-2 3 0,0-7 1,6 6-1,0-1 23,0-1 0,2 0 0,2-3 1,4 1-13,2 2 0,-1 2 0,5-3 0,-3 1-12,3-2 0,-4 1 1,-1-1-1,1 2-10,0-1 1,-4-3 0,3-1-1,-1-1-12,-4 1 0,-2-1 0,-2 0-25,0 1 1,0-6 0,-2-3-27,-4-1 0,2 4 1,-7-6-1,-3-3 11,-1-1 1,-3 0 0,1 2 0,-1 2 44,1-2 0,-9-10 0,-1-4 0</inkml:trace>
  <inkml:trace contextRef="#ctx0" brushRef="#br1" timeOffset="96096">13955 8628 6670,'6'-11'0,"1"1"0,3 2-363,4 4 0,1-3 386,3 1 1,-7 0 0,-1 4 0,0-2 9,-1-2 0,3-1 0,6 3-42,-1-2 1,0 0 0,1 4 0,1-2-14,5-2 1,-3-1 0,8 3 21,2-2 0,2-8 0,2 5 0</inkml:trace>
  <inkml:trace contextRef="#ctx0" brushRef="#br1" timeOffset="94642">12435 8698 6200,'-17'0'-40,"0"0"1,-1 0 0,1 0 42,-1 0 1,-5 2 0,-2 2 0,-1 4-1,1 1 0,-6-3 0,4 4 1,-2 0-1,0-1 1,7-3 0,-1 6-1,4-1 86,1-1 1,7 6 0,1-5-50,2 5 1,2 1-17,6 1 0,8-7 1,4-1-1,3-2-7,3-4 1,-1-2-1,3-2 1,1 0-16,2 0 1,0 0 0,-5-2 0,-1-2-21,1-2 0,-1-6 1,1 5-1,-1-3-36,1-4 0,-1-1 0,1-3 0,-3 1 15,-3-1 0,3-5 1,-5 0-1,0 0-16,-4-3 0,-4 1 0,-2-6 0,0 4 43,0 2 1,0 0-1,0 3 1,0-1 102,0 2 0,-8 1-29,-4 3 0,2 7-14,-1 4-33,7 4 1,-4 10-1,8 4 1,0 3 8,0 3 0,6-1 0,0 2 0,-2 3-13,-2 1 1,-2 0-1,0-3 1,2 1 0,3 2 1,-3 1 0,4-7-1,-2 3-94,2 3 0,-2-4 0,7 5-200,3-5 282,-6-2 0,7 1 0,-5-1 0</inkml:trace>
  <inkml:trace contextRef="#ctx0" brushRef="#br1" timeOffset="94840">12645 8733 6920,'-10'-8'-270,"5"6"0,10-3 78,7 3 0,-2 2 192,1 0 0,1 0 0,5 0 0</inkml:trace>
  <inkml:trace contextRef="#ctx0" brushRef="#br1" timeOffset="95251">13151 8576 6224,'-17'0'-6,"0"0"1,1 8 0,4 3 0,5 3 21,-1-2 0,6 3 0,-4-3 1,2 1 51,-2-1 0,4 3-6,-3-3 1,5 2-48,5-3 0,5-3 0,8-8-17,-1 0 0,1 0 0,1 0-7,4 0 0,-3-8 0,3-1 0,-4-3 17,-1 0 0,-8 1 1,-3-7 5,1 1 0,-6-1 0,4 1-9,-4-1 1,-10 7 0,-4 1-49,-3 2 1,-3 2 0,1 6-31,-1 0 1,1 0-1,-1 0-116,1 0 1,5 6 188,1 0 0,-1 8 0,-5-5 0</inkml:trace>
  <inkml:trace contextRef="#ctx0" brushRef="#br1" timeOffset="95468">13379 8628 6853,'1'-15'0,"5"3"0,4-3 0,7 5 0</inkml:trace>
  <inkml:trace contextRef="#ctx0" brushRef="#br0" timeOffset="15284">4419 7249 7569,'2'-10'-1533,"4"4"1637,-4-4 406,6 8-334,-8-5 1,0 5-55,0-4 0,2 4-95,4-4 0,3 4 0,9 2 0,-1 0-65,1 0 0,-1 0 0,3 0 0,1 0 10,2 0 0,0 0 1,-5 0-1,-1 0 21,1 0 1,-1 0-1,1 0 1,-1 0 4,1 0 1,-1 0-1,1 0 1,-1 0-11,1 0 1,5 0 0,0 0-38,-2 0 0,-1 0 18,-3 0 0,-7 2 96,-4 4-18,-4-4 16,-2 6-52,-8-1 0,6-3 0,-4 8-13,4 2 1,2-5-1,-2 1 14,-3-2 0,1 5 37,-8-1 1,0 2-1,-5-1 3,0-1 0,-1-6 0,1 3 0,1 1 10,4 0 0,-3-4 0,3 3 0,-3-1 25,-3-4 0,7 6 0,-1-1 0,0 3 17,3 0 1,-5-7-1,6 7 1,1 2-21,-1 1 1,0 3 0,4-1 0,-2 2-29,2 5 1,1-5 0,-1 4 0,-2-3-22,2-3 0,2 1 0,2-1 0,0 1 8,0-1 1,0-5 0,0-1-352,0 3 1,0 2 53,0 1 1,0-5 0,2-3 253,4-1 0,3 6 0,9-5 0</inkml:trace>
  <inkml:trace contextRef="#ctx0" brushRef="#br0" timeOffset="13108">2673 7301 7252,'0'-10'-113,"0"3"268,0 7 1,2 1-117,4 5 0,-4 4 0,3 7 0,-1 1-14,2-1 1,-4 1 0,6-1 0,-2 1-45,0-1 1,1 1 0,-3-1 0,2 3-48,-2 3 1,0-4 0,0 5 1,1-5 0,1-2 0,-4-1 0,2-2-144,2-3 1,0-5-1,-4 4-30,3-3 238,5-1 0,0 2 0,-2 2 0</inkml:trace>
  <inkml:trace contextRef="#ctx0" brushRef="#br0" timeOffset="13633">2987 7318 6733,'0'-17'7,"0"7"1,0 4 0,2 10 22,4 2 1,-4 8-10,4-3 1,2-1 0,-1 0 5,3-2 1,-4-1-10,6-1 1,-1-4-1,7 4 22,-1-4 1,1-2 0,-1 0 44,0 0 1,1 0-54,-1 0 1,1 0 0,-1 0 0,1 2 4,-1 4 0,1-4 1,-3 5-1,-1-1-45,-3 0 1,1 2-1,6-2 21,-1 5 1,-5 3-1,-3-1 1,-1-1-106,-4 2 1,4 1 0,-2 3 65,-2-1 0,-3 1 1,-1-1 40,0 0 1,0-5 0,-1 0 27,-5 1 0,-4 1 0,-7-1 57,-1-1 1,1-8 0,-1 4-36,1 0 1,-1-7 0,1 5-17,-1-4 0,7-2 0,-1 0-95,-2 0 1,5-6-1,-1-1-11,2-3 0,2-2-414,6-5 1,0 5-259,0 1 729,0-1 0,8-6 0,2 1 0</inkml:trace>
  <inkml:trace contextRef="#ctx0" brushRef="#br0" timeOffset="13863">3162 7301 6796,'0'-12'-137,"0"1"1,0 5-1,2-4 202,4 2 1,-2 1-1,7 3 1,3-2-152,1 2 0,-3 2 0,0 2-94,1 0 1,3 0 179,1 0 0,1-8 0,-1-1 0</inkml:trace>
  <inkml:trace contextRef="#ctx0" brushRef="#br0" timeOffset="14101">3599 7458 6614,'7'-10'-102,"5"5"0,3 3 1,3 2-1</inkml:trace>
  <inkml:trace contextRef="#ctx0" brushRef="#br0" timeOffset="14642">3843 7249 7569,'-17'0'-322,"7"0"-38,2 0 504,8 0-196,0 0 1,8 0 92,4 0 0,-3 0 0,3 0-52,1 0 0,3 0 0,3 0 0,3 0 34,1 0 0,0 0 1,-5 0-1,-1 0-57,1 0 0,-1 0 1,1 0-1,-1 0-7,1 0 1,-7 0 0,1 0-132,1 0 0,3 0-24,1 0 42,1-8 692,-8 6-497,-3-6 0,-7 10 1,0 4 25,0 6 1,-5-3 0,-1 3 40,2 1 1,0 3 0,0 1 0,-2 1-46,2-1 1,2 1 0,2-1-1,-2 1-61,-3-1 1,3 1 0,-4-1 0,4 1-105,2-1 0,0 1 1,0-1-112,0 1 0,6-7 47,0 1 166,7-1 0,-11-1 0,6-2 0</inkml:trace>
  <inkml:trace contextRef="#ctx0" brushRef="#br1" timeOffset="111102">4280 8628 7569,'-10'8'-763,"2"-6"1,8 14 756,0-5 1,0 5-1,2 1 1,2 3 58,2 3 0,5 2 0,-3 6 0,0-2-37,0 2 0,5 2 0,-3 2 1,2 2 17,-1 4 1,1-4 0,3 3 0,-1-3-20,-2-2 1,-1 0 0,5-2-1,-3-2-18,-1-2 1,-6-5 0,4 3 0,-3-2 9,-3-4 1,-2-7 0,-2-2-84,0 1 0,-2-5 1,-4-4 48,-5-8 0,-7-8 0,-3-11 0,-2-4-5,1 0 0,3-14 0,2 0 0,-1-7-1,1-5 1,-1-1 0,1-2 0,1-3 36,4 3 1,-1 2-1,5 1 1,0 3 65,1 3 0,3-3 0,8 5 1,3-1 18,3-1 1,9 8-1,9-1 1,3 1-15,4-2 1,-4 6 0,11-2 0,-1 8-53,0 4 0,7 4 0,-3 7 1,0 4-16,-5 3 1,-3 1 0,-4 8 0,-2 5-48,-2 11 0,-7 1 0,-1 10 0,-7 4 43,-9 6 1,3 0-1,-4 8 1,-4-1-69,-4-1 0,-15 3 0,1-5 0,-3 0-27,-4-1 1,-8 5 0,-8-6 0,2-3 76,2-1 0,-3-4 0,-1-4 1,2-5 16,2-5 1,4-3 0,2-5 0,4-3 86,2 0 0,7-6-8,7 4 0,7-6 0,0-4 1,8-2-54,7 2 0,5 2 1,3 2-1,5 0 19,5 0 1,4 0-1,2 0 1,-2 0-24,-4 0 1,4 0 0,-4 0 0,4 2-51,2 4 1,-6-2-1,0 5 1,2 1-10,2 0 1,-4-4 0,0 5 0,0 1-29,-1-2 1,5 3 0,-4-7-1,4-2-57,2-2 0,-2 4 1,-2-1 118,-2-1 0,-8-2 0,4-2 0</inkml:trace>
  <inkml:trace contextRef="#ctx0" brushRef="#br1" timeOffset="111752">5205 8890 7068,'18'0'-368,"-1"0"0,1-6 0,-1 1 407,1 1 0,-1 0 0,1 0 19,-1-2 0,0-7 1,1 1-57,-1-4 0,-5-1 1,0-1-9,1 1 1,-5 0 0,-2-1-10,-4 1 1,-4 1 0,-4 4 0,-6 7-9,-3 3 1,-3 2 0,1 0 0,-1 0 54,1 0 0,-6 0 0,-1 2 4,3 3 1,2 5 0,3 8 0,3-1-23,1 1 1,8-1-1,-2 0 1,4 1 0,2-1 1,8 1 0,4-1-1,3-1-11,3-4 1,5 1 0,2-7 0,0-2 5,1-2 1,5-2 0,-2 0 0,4 0-5,2 0 1,-6-8 0,-2-2-1,0-1 3,0-1 0,-3-5 0,3-7 1,-2 1-20,-4-2 1,-1-1 0,-1-5 0,1 2-2,-3-2 0,4 4 0,-9-2 1,2 0 7,-3 2 0,-1-2 0,-6 9 0,2 5 57,-3-1 1,-1 6 34,-2-1-79,0 7 1,0 4 0,0 14 0,0 5 13,0 4 0,6 8 0,2-2 0,0 4 5,0 2 1,5 0-1,-1 2 1,1 2 28,-1 2 1,4 7 0,-5-1 0,5 1-1,1 1 1,1-3 0,-3 3 151,-3 1-204,3 3 1,-7-9-1,6-1 1,-3-2-77,3 0 0,-4-7 0,-1-6 0,-1-3-3,-4-4 1,4-1-1,-2-3 1,-3 1-15,-1-1 1,-2-5 0,-2-3 0,-3-1-37,-7-4 0,-9-2 0,-5-2 1,-1 0-2,-4 0 0,-2-8 1,-4-3 123,-3-5 0,-5-9 0,-7-2 0</inkml:trace>
  <inkml:trace contextRef="#ctx0" brushRef="#br1" timeOffset="111962">5747 8104 7569,'7'-27'0,"-5"2"0,4 8-290,-4-1 1,-4 8-90,-4 5 0,-1 5 0,-7 3 379,2 3 0,8 8 0,-11-4 0,5 7 0</inkml:trace>
  <inkml:trace contextRef="#ctx0" brushRef="#br1" timeOffset="112391">6183 8471 7389,'16'-12'-263,"-5"1"1,5 5 99,-4-6 1,3 7-1,3-7 115,-1-2 0,-7 5 37,-4-3 1,1 0 8,-1-5 0,0-1 0,-8 3 10,-4 3 1,2-3 9,-7 3 1,-1-2 0,-5 3 33,-1 5 1,1 4 0,-1 2-23,1 0 0,1 2 0,3 4 7,1 5 0,8 5 1,-2 1-1,4 1-31,2-1 0,0 1 0,0-1 1,0 1-25,0-1 1,2 1 0,4-3 0,6-1-12,3-3 1,3-1 0,-1 2 0,3-4-21,3-1 1,4-5 0,6 4-1,-2-4 49,-2-2 0,0-8 0,6-1 0</inkml:trace>
  <inkml:trace contextRef="#ctx0" brushRef="#br1" timeOffset="112920">6707 8174 6675,'0'-17'-497,"0"-1"542,0 9 1,-8 9 0,-3 11-27,-5 5 1,5 1 0,-1-1 0,0-3 0,3-1 0,3 2 1,-2 1 0,2 3-10,2-1 1,2 0 0,4 1 0,2-1 2,2 1 1,8-1 0,-3 1 6,5-1 0,1-5 0,1-2 0,-1-3 24,1-3 0,5-2 0,2-2 1,0-2-44,1-4 1,3-3 0,-4-9 0,0 1-18,0-1 1,-1-1-1,-7-4 1,1-5-47,-1 1 0,-5-6 1,-3 4-1,-1-4 10,-4-2 1,-2-2-1,-2-1 1,0-5-36,0-2 0,-2 1 0,-2-5 0,-2 5 101,2 1 0,1 4 0,-1 8 0,-2 4 56,2 2 0,0 7 0,0 6 89,-2-1-146,1 5 1,5 8 0,0 12-1,2 3 4,3 3 0,-3 7 0,6 4 0,-2 4-12,0 2 1,5 0 0,-3 2 0,2 2 12,3 1 0,-3 1 1,2-6-1,1 0 46,3 0 0,-1-6 0,-1 0 0,-2 0-87,1-2 0,3 1 0,-1-7 0,-1 2-169,-3-1 1,-1-3-1,4-2 191,-3 1 0,-7-1 0,4 1 0</inkml:trace>
  <inkml:trace contextRef="#ctx0" brushRef="#br1" timeOffset="113132">7074 8069 6657,'8'-17'0,"1"0"0,5-1 0,2 1 0,5-1 0,4 1 0,8-1 0,4 1 0,6-3 0,3-1 0,7-2 0,3-1 0,0 3-71,-2 4 0,-1-3 0,-3 14-113,-3 2 1,-6 3 183,-12 1 0,-4 7 0,-8 3 0</inkml:trace>
  <inkml:trace contextRef="#ctx0" brushRef="#br1" timeOffset="113573">4664 9973 7569,'0'-10'-630,"2"-3"1,4 5 595,5-2 1,7 1 0,5-5 0,6 2 45,4-1 1,10-3 0,3-3-1,5-2 37,1-3 0,1-1 0,3 4 0,6-5 4,8-1 1,11-4 0,3-8 0,-39 18 0,1 0 1,3-2 1,1 1-1,2-1 1,1 0-1,2-3 1,0-1-1,3 1 1,1 0-123,0-1 0,2 1 0,5 0 0,0 0 0,0-1 0,0 0 0,0-1 0,0-1 78,4 0 0,0 0 1,-2 0-1,1 0 0,5 1 1,0 2-1,-2-2 1,-1 1 1,-1 1 1,0 0 0,2-4 0,0 0 0,-6 5-1,0 1 1,-2 1 0,0 0-28,-6 0 1,0 1-1,1-1 1,-1-1-1,-7 4 1,-1 0-1,-2 0 1,1 1-101,42-18 1,-8 10-1,-13 4 1,-4 3 113,-8 3 0,-3-3 0,-13 1 0,5 1 0,-4 9 0,-5 5 0</inkml:trace>
  <inkml:trace contextRef="#ctx0" brushRef="#br1" timeOffset="72584">7458 88 6458,'0'-17'-82,"0"-1"1,0 7 137,0-1 19,0 8 1,0-6 94,0 5-229,0 3 25,0-6 1,0 10 38,0 4 1,0 3 0,0 9-5,0-1 1,-2 1-1,-2-1 17,-1 1 1,-1 5 0,6 0 0,0-1 17,0-3 0,0 4 0,0 3 0,0-1-19,0 0 0,0 4 0,0-4 0,0 1 1,0-1 1,0 6 0,0-4 0,0 0 1,0-4 1,0 3 0,0-1 0,0 2-3,0 4 0,0 2 1,0 2-1,0 0 27,0 0 1,0 0 0,0 2 0,-2 2-19,-4 1 0,-2 7 1,-5-4-1,1-1 2,-2 1 0,5 3 0,-3-3 1,0 0-29,3 0 0,-1 3 0,6-3 0,-2 0-4,2-1 0,2 5 1,2-5-1,0 3 7,0 4 1,0-5 0,2 3 0,2-1 1,2-1 1,0 5-1,-6-3 1,0 2-4,0-3 0,0 5 1,0-7-1,0 3 19,0-1 0,0-1 0,0 3 0,0-3-6,0-2 0,0 3 1,0-3-19,0 2 1,0-5 0,0 7-1,2 0 1,2-1 5,2 1 1,-1-3 0,-3 5 0,2-3-2,2 3 1,0-1 0,-6 1 0,0-2 6,0 1 0,0 1 1,-2-1-1,-2-1 18,-2 1 1,-5 1 0,5-1 0,0-3-4,-2-2 0,6 3 1,-4-3-1,4-1-9,2 1 1,-5 4 0,-1-7-1,2 1-6,2 2 0,2-4 0,0 7 0,0 1 6,0-2 0,0 3 0,0-5 0,-2-1-3,-4 1 1,4 4-1,-4-5 1,5 1-7,1 0 0,-2 3 1,-2-3-1,-2 2-5,2 3 1,-4 1 0,2-1 0,3-1-12,1 1 0,0 1 1,-2-1-1,-2-1-2,2 1 0,2-3 0,2 0 1,0-3 34,0-3 0,0-2 0,0-2 0,0 0-13,0 0 0,0 0 1,0-2-1,0-2 88,0-2 0,0-2 1,0 4-1,0-2-31,0 2 1,0 2 0,0 2 0,0 0-25,0 0 0,0 0 1,-2-2-1,-2-2-107,-2-2 1,1 0 0,5 6 0,0-2 34,0-4 1,0-2-1,0-5-19,0 1 1,0 0 0,0-5-493,0-1-340,0-7 879,7-2 0,3-16 0,8-2 0</inkml:trace>
  <inkml:trace contextRef="#ctx0" brushRef="#br1" timeOffset="73818">5502 5101 7569,'0'-10'-306,"8"2"1,-4 8-1,5-2 1,1-2 0,0-2 344,3 3 0,-3 1 0,2 2-5,1 0 1,3 0-1,1 0 1,1 0-23,-1 0 1,1 0 0,-1 0 0,3 0-9,3 0 1,4 0 0,8 0 0,0 0 7,0 0 1,0-2 0,2-2 0,2-2-26,1 2 0,7 2 1,-4 2-1,1 0 7,5 0 1,1-2 0,3-2 0,-1-2 50,0 3 1,3-5 0,1 2 0,4 0-4,2-2 0,-4 5 1,4-7-1,1 2-29,-1 4 1,-6 2-1,2 2 1,-4 0-30,-1 0 0,1 0 1,2 0-1,3 0-13,-3 0 0,-2 0 0,-1 0 0,1 0 22,4 0 1,-3 0 0,5 0 0,-2 0 22,0 0 0,8 0 1,0 0-1,4-2-7,0-3 1,7 3 0,-11-4 0,0 4-26,2 2 0,-6 0 0,2 0 0,0 2-45,-1 4 1,4-4-1,-4 5 1,1-1 30,0 0 0,0 2 1,6-4-1,-1 1 15,1-1 0,2-2 1,2-2-1,3 0 8,3 0 0,1 0 0,7 0 0,-3 0 16,-3 0 1,7 2 0,-8 2 0,-1 2-38,0-2 1,-1 0 0,6-1 0,-3 3 13,-6-2 0,3-2 0,1 0 0,-1 2 15,-3 2 0,2 0 0,-3-4 0,-1 1-8,-2 3 1,4 0 0,1-6-1,1 0 13,-1 0 0,7 0 0,-3 0 0,5 0 33,1 0 1,0 2 0,-1 2 0,-5 2-40,-5-2 1,7-2 0,-1-1-1,-3 3 4,1 2 0,-6 0 0,7-4 1,1 2-4,-3 2 0,5 5 0,-9-5 0,-1-2 29,-2-2 0,6 0 0,1 2 0,3 2 30,-1-3 1,-5-1 0,3-2 0,-1 0-28,-4 0 0,1 0 1,-3 0-1,-4 0-33,0 0 1,-2 2 0,-2 2-1,-6 2 11,-3-2 0,-3-2 0,0-2 0,-1 0 7,-5 0 1,5 0 0,-7 0 0,3 0 66,0 0 1,-1 0-1,7-2 1,-1-2-39,0-2 0,1 0 0,-1 4 0,-1-1 1,-5-3 0,10 0 0,-5 4 1,-3-2-4,-5-2 0,-2 0 0,-4 6 0,-4 0-45,0 0 0,-8 0 0,-2 0-252,-3 0-217,-3 0 1,-9 0 468,-8 0 0,-16 8 0,-11 2 0</inkml:trace>
  <inkml:trace contextRef="#ctx0" brushRef="#br1" timeOffset="76678">7214 4961 6019,'7'-10'9,"-5"2"73,6 8-55,-8 0-29,0 0 0,8-5 76,4-1 1,-3-2-14,3 2 1,-2 2-1,3-5-36,-1 1 0,-6-4 0,3 4-11,-1-1 1,6 3 0,-5-6 0,3 1-20,0 1 0,-1-4 0,7 7 1,-3-3-7,-3-4 0,9-1 0,-3-3 0,3 1 9,4-1 1,-5 1 0,3-3 0,-4-1 3,-1-2 0,-1 0 1,1 5-1,-1 1-2,1-1 0,-1-5 0,1 0 0,-3-1-18,-3-1 0,3 4 0,-3-6 0,4-1-2,1 1 1,0 0 0,1-4 0,-1 2 19,1-2 0,-1 4 0,1 0 0,-1-1-1,1 1 1,-1 0-1,1-4 1,-3 4 30,-3 2 1,3-1 0,-1 3 0,5-4-24,5 0 0,-1-4 1,-4 5-1,3-1-14,1-4 1,6-2 0,-4-2 0,0 0-5,1 0 0,-1 6 0,-4 0 0,3 0 17,-3 2 0,-2-4 0,-1 8 0,-1-1 29,1-1 1,-1 4-1,1-6 1,-3-1 4,-3 1 1,9 4 0,-3-6 0,1 0-38,0 2 1,7-6 0,3 4 0,4-4-6,2-2 0,0 0 1,0 0-1,-3 0 13,-2 0 0,1 6 0,-6 2 0,0-1-10,0 1 0,-1 6 1,-7-4-1,1 1 26,-1 1 0,0-2 1,3 4-1,1-5 5,2-1 1,9 4 0,-3-6 0,4-2-39,2-2 1,0 0 0,-1 2 0,1 2 13,0-2 1,0-2 0,0-2-1,0 2 19,0 4 1,-2-4 0,-2 5-1,-4-1-16,-2 0 1,5 8-1,-5-2 1,0 3-11,0 3 0,-2-1 1,-5 1-1,1 1 7,5 5 1,-5-3 0,4 6 0,-3 0-27,-3 1 1,6-5-1,3 4 1,-1 1 20,0-1 1,6 0 0,-2 2 0,4-4 12,2 1 0,0-5 0,2 6 1,2 1 7,2-1 0,7-4 1,-1 5-1,3-1-12,3 0 1,-7 0 0,1 4-1,-1-1-6,-1 1 0,-2 2 0,-9 2 0,1 0-10,0 0 1,-2 6 0,-2 1 0,-3 3-3,-3 4 0,4-5 1,-4 3-1,2 2 3,4 1 1,2 1 0,2-3-1,0-1 5,0 1 0,6 3 1,2 1-1,1 3 8,5 3 0,1-4 0,3 7 0,-3-3 0,-3 0 0,3 2 1,-5-1-1,1 5-9,1 4 1,-6 2-1,3 0 1,1 0 2,-1 0 0,-3 5 1,6 1-1,1-2 0,3-2 1,1 3-1,0 1 1,1-2 2,-1-2 1,1-8-1,1 0 1,2 2 10,2 2 1,1 2 0,-7 0 0,0 0 8,1 0 0,-1 0 0,3 2 0,-1 1-16,-2 3 1,10 6-1,-9-4 1,3 1-4,4 5 0,-3-5 0,7 3 1,0-3-2,-2-5 0,8 8 0,-3-12 0,7 2-15,0 0 1,6-3 0,-1-1 0,3-2-32,-1-1 0,-5-1 1,3 6-1,-3 0-2,-8-1 1,0 1-1,-10-2 1,-2-2 16,-1-1 0,-5-1 0,-1 4 1,-5-2 38,-1-2 0,3-8 0,-3 2 0,0-3 9,0-3 1,5 1-1,-1-3 1,1-1 15,-1-2 1,1-7 0,-7 5 0,-2-2-18,-2-4 0,-8 0 1,-2-1-1,0 3-11,0-2 1,-5-2 0,1-2 0,-2 0-9,3 0 0,-5 0 1,4 0-1,-3 0-35,-3 0 1,1 0 0,-1 0 0,0 0-175,1 0 0,-1 0 0,-1 2-191,-4 4 1,1-2-51,-7 7 446,-8 1 0,-8 5 0,-7 1 0</inkml:trace>
  <inkml:trace contextRef="#ctx0" brushRef="#br1" timeOffset="79172">12924 3424 7056,'0'-12'-910,"0"1"967,0 7 1,6-6 40,0 4-63,8 4 1,-10-5-1,5 9-2,-1 3 1,-2-1-1,-6 8-15,0 1 1,0 3 0,0 1 0,0 1-5,0-1 0,0 1 1,0-1 1,0 1 0,0 5 1,0 0-1,0-1-3,0-3 0,0-1 0,0 1 1,0 2-5,0 3 1,0 1 0,0-4 0,0 4 4,0 3 0,0-5 1,0 4-1,0 0-18,0 0 1,0-3 0,0 5 0,0 0-2,0-2 1,0 6 0,0-6 0,0 2 11,0 0 0,0-5 0,0 3 0,0-2 23,0-4 1,0 5 0,0-1 0,2 0-13,4 0 0,-4 4 0,3-3 0,-3 1-8,-2 4 1,0-4-1,0 2 1,2 0 1,4-2 1,-4 6 0,4-4 0,-4 3-29,-2-3 1,0 2-1,0-6 1,0 0-7,0 0 0,0 1 1,0-5-1,0 2 19,0-1 0,0-3 0,0-2 0,0 1 2,0-1 0,0 1 0,0-1-1,0 1 0,0-7 0,0 1 13,0 2 0,0 1 0,0 3-9,0-1 1,2-5 0,2-1-1,1 3 3,-1 1 0,-2-3 1,-2 0-1,0 1 2,0 3 1,0-5-1,0 1 1,0 2 20,0 1 0,0 3 15,0-1 0,0 1-1,0-1 0,6-5-37,0-1 0,2-1 0,-4 4 3,1-3 1,1-5 0,-6 6 22,0 1 1,0-3 14,0 2-144,0-1-540,0-1 638,0-2 0,0-8 0,0 0 0</inkml:trace>
  <inkml:trace contextRef="#ctx0" brushRef="#br1" timeOffset="81600">11894 6375 7569,'-17'0'-713,"-1"0"516,1 0 0,5 0 0,2-2 248,3-3-42,1 3 0,6-14 1,2 5 58,4-5 0,-5-1 0,7-1-38,0 1 1,2-1 0,7 3 0,1 3-54,-1 6 1,1-2 0,-1 3 0,0 1 34,1 2 1,5 2 0,0 0 0,-1 0-45,-3 0 0,-1 0 1,-1 2-1,-1 4 44,-5 5 1,5 7 20,-4 5 1,1 2 0,1 4-1,-5-5-23,-1-5 1,4 0-1,-4 3 1,1 1-5,5-2 1,-1-1 0,3-3 0,-2 1-34,-1-1 1,12-1-1,-7-3 1,1-1-33,1 1 1,-3-3 0,1 0 0,-1 0-181,0-1 0,1-5 239,-1 2 0,-7 4 0,-2-1 0</inkml:trace>
  <inkml:trace contextRef="#ctx0" brushRef="#br1" timeOffset="81888">12383 6323 6906,'0'-17'-240,"-8"7"1,6 4 0,-3 12 280,3 5 0,0 5 0,-2 1 1,-4 1-10,-2-1 1,4 3-1,-3 1 1,-1 2 4,0-1 1,5 3-1,-7-2 1,0 1-22,3 1 0,-7 0 0,6 4 0,-1-4-27,-1 1 0,6-5 0,-3 6 0,-1-2-94,0-3 1,6-3-1,-4-1-169,1-1 274,5 0 0,-6-7 0,8-2 0</inkml:trace>
  <inkml:trace contextRef="#ctx0" brushRef="#br1" timeOffset="82322">12348 5834 7326,'2'-12'-1110,"4"3"1130,6 1 0,-3 2 0,3 4 0,1-2-18,3-2 0,1 1 0,1 7 2,-1 3 0,-1-1 0,-4 8 0,-5 0 3,1-3 0,-6 7 0,4-5 0,-4 5 8,-2 1 0,0 1 0,-2-1-10,-4 1 0,-4 3 0,-5-1 0,1-5-6,3 1 1,5-1 18,-6 3 0,8-7 129,-2 1-140,4-8 1,4-2 0,4-10-1,6 0-2,3 0 0,3-3 0,-1 3 0,1 0-8,-1 0 0,7-3 1,-1 5-1,-2 2-71,-1 2 1,-3 2-1,0 0 1,1 0 73,-1 0 0,9 0 0,1 0 0</inkml:trace>
  <inkml:trace contextRef="#ctx0" brushRef="#br1" timeOffset="82826">13012 6358 6546,'2'-10'86,"2"2"1,3 3-72,3-1 1,2-2-1,5 4-58,1-2 0,-1 1 0,1 5 1,-1 0-163,0 0 0,1 0-98,-1 0 303,1 0 0,-1 7 0,1 3 0</inkml:trace>
  <inkml:trace contextRef="#ctx0" brushRef="#br1" timeOffset="83080">12977 6602 6173,'11'0'13,"1"0"18,2 0 0,1 0 0,3 0 1,-1 0-70,1 0 1,-1 0-1,1 2-128,-1 4 166,0-4 0,1 6 0,-1-8 0</inkml:trace>
  <inkml:trace contextRef="#ctx0" brushRef="#br1" timeOffset="86167">13693 6236 7569,'0'-10'-1031,"0"-6"1077,0 15-23,0-7 0,0 10 0,0 4-9,0 5 1,0 5 0,0 1 0,0 1 2,0-1 1,0 1 0,0-1 0,0 0-17,0 1 1,0-1-1,0 1-26,0-1 0,0 1 1,0-1 0,0 1 0,2-3-609,4-3 633,-4 3 0,5-5 0,-7 8 0</inkml:trace>
  <inkml:trace contextRef="#ctx0" brushRef="#br1" timeOffset="86763">13990 6306 5801,'0'-12'5,"0"0"1,0 6 150,0-5 0,0 5-124,0-6 0,8 8 0,3-1-12,5 3 1,-5 2 0,1 0 0,2 0-30,1 0 1,-3 0 0,-1 0-11,3 0 1,-4 2 0,-1 3 6,-1 7 0,-2 4 0,-6 1 13,0 1 0,0-1 0,0 0 0,0 1 3,0-1 1,-2-5 0,-2 0 0,-4 1-2,-1 3 0,-1-5 0,-4 1 0,3 0 17,-3-3 1,4 5 0,-1-6 74,-3 1-32,-1-5-49,5 12-4,2-14 0,16 6 0,4-8-2,3 0 1,-3-6 0,-1 0 26,3 2 0,-4 2 0,1 2-32,3 0 1,-4 0-24,1 0 1,1 0 0,5 0-355,1 0 374,-1 0 0,9 0 0,1 0 0</inkml:trace>
  <inkml:trace contextRef="#ctx0" brushRef="#br1" timeOffset="86956">14426 6410 7569,'-7'-17'-755,"5"7"1,-4 0 519,12 5 235,-4 3 0,13-6 0,-5 8 0</inkml:trace>
  <inkml:trace contextRef="#ctx0" brushRef="#br1" timeOffset="87652">15003 6044 6063,'-12'5'30,"0"1"0,7 8 1,-7-4-1,-2 1 1,-1 1 8,-3 1 1,7 3 0,-1 1 0,0 1-7,3-1 1,-5 7 0,6-1 0,1 0-15,-1 2 1,2-5-1,6 5 1,0-2-21,0 1 1,0-1-1,2-6 1,2 1-5,2-1 1,7 1 0,-1-1 0,3-1 5,3-5 0,-1 3 1,3-6-1,1-1-3,2 1 1,-5-2-1,-6-6 1,1 0 0,3 0 0,-5 0 0,-1-2 18,-2-4 0,-2-3 1,-6-9-42,0 1 0,-2-1 1,-4 3-1,-6 3 25,-3 6 1,-3-2 0,-1 3-2,-5 1 0,-3 10 0,-8 3 0</inkml:trace>
  <inkml:trace contextRef="#ctx0" brushRef="#br1" timeOffset="97165">13099 3895 5932,'10'0'427,"-2"0"-430,-8 0 1,7 0 0,7 0 0,7 0-3,8 0 0,6 0 1,6 2-1,4 2-15,-1 2 0,7 0 0,-3-6 0,5 0-29,-1 0 1,8 6-1,-11 0 1,-3-3-36,-1-1 0,1 4 84,-5 0 0,0 8 0,-6-5 0</inkml:trace>
  <inkml:trace contextRef="#ctx0" brushRef="#br1" timeOffset="97493">13134 4227 6269,'17'0'-159,"1"-2"1,1-2 152,5-1 1,3-1 0,8 6 0,2 0 57,3 0 0,5-6 0,7 0 0,3 2-11,3 2 0,-2-3 1,10-1-1,2 2-11,0 2 1,6 2-1,-8 0 1,6 0-31,3 0 1,1 0 0,-8 0 0,-2 0-16,-2 0 1,-8 0 0,4 0 0,-3 0 10,-5 0 1,-2 0-1,-13 0 1,0 2-326,-4 4 329,-10-4 0,3 13 0,-9-5 0</inkml:trace>
  <inkml:trace contextRef="#ctx0" brushRef="#br1" timeOffset="97823">13361 4524 7162,'12'0'-538,"-1"0"1,5 0 507,5 0 0,1 0 1,7-2-1,2-2 66,2-1 1,9-7 0,5 6 0,3 0 22,3-1 1,5 3-1,4-8 1,2 0 26,2 3 1,12-1-1,-8 6 1,1-2-63,1 2 0,-2 2 1,-2 2-1,-4 0 18,-6 0 1,0 0 0,-1 2 0,-5 2-141,-1 2 0,-3 2 1,-11-4-1,0 3-75,-4 3 1,-10-4 0,0 6 172,-3 1 0,-3 3 0,1 1 0</inkml:trace>
  <inkml:trace contextRef="#ctx0" brushRef="#br1" timeOffset="98152">13204 4769 7155,'12'-6'-516,"-1"0"0,3 2 508,1 2 0,3 0 0,1-2 0,4-1 30,7 1 1,3 0-1,1 0 1,3-2 0,4 2 0,4-4 1,9 3-1,2-1 4,3-2 1,7 4 0,-1-5 0,7 1 6,4 4 0,7 2 0,1 2 0,3 0-27,0 0 1,11 0-1,-13 0 1,0 0-17,-1 0 1,-16 2 0,0 2 0,-6 4-79,-6 1 1,-4-3-1,-5 4 1,-8-1 2,-8 1 1,0-4 0,-8 4 83,-2-3 0,-1 7 0,-3-4 0</inkml:trace>
  <inkml:trace contextRef="#ctx0" brushRef="#br1" timeOffset="98569">13361 5013 7274,'8'-9'-317,"-4"-5"0,7 8 1,3 2-1,3 2 344,7 2 1,1-2-1,8-2 1,0-1-6,4 1 0,2 2 1,-3 2-1,3 0 35,2 0 0,6 0 0,-3 0 0,3 0-37,1 0 0,12 0 0,-5 0 0,5 0-67,6 0 1,-4 2 0,0 2 46,-2 1 0,6 9 0,-4-4 0</inkml:trace>
  <inkml:trace contextRef="#ctx0" brushRef="#br1" timeOffset="108921">4734 6672 7569,'0'-11'-734,"0"-1"511,0-2 1,6-1-1,-1-3 1,-1 1 244,-2 0 0,-2-1 1,0 1-1,2-1 2,4 1 0,-4-1 0,4 1 0,-4-1-1,-2 1 1,0-6-1,2-1 1,1 1-1,3-2 0,2 3 0,-4-5 0,4 0 0,1 0 0,-3-2 0,4-6 0,0 0 0,-1 0 1,-3 0-1,4 0 1,0 0 2,-1 0 0,-5 0 1,2 0-1,-4 0 7,-2 1 1,2-7-1,2 0 1,2 2-26,-3 2 1,5 1 0,0-3 0,0-4 2,-1-2 0,5 1 0,-4-3 1,2 4-43,3 1 1,-3 3 0,0-6 0,-1 1 33,1-1 1,0 4-1,3-3 1,-1 1 18,1 4 1,-3-3-1,0-1 1,0 0 18,-1 0 1,-3 1 0,4 3-1,0-2-26,-1 2 0,-3 3 1,4-1-1,-1 0-19,1 2 0,2-10 1,5 10-1,1-2 9,-1 1 0,1-1 0,-1-2 1,1-2-4,-1 2 1,1-3-1,-1-1 1,0 0 2,1 1 0,5-1 0,0 4 0,-1-4 13,-3-1 1,5-1 0,-1-3 0,0 3-13,2 2 0,-5-3 0,5 3 0,-2 0-12,1 1 1,5-5 0,-6 4 0,0 1-5,2-1 0,-5-4 0,5 7 0,-2 1 5,1 2 1,-1-4-1,-4 0 1,3 3 3,1 1 1,2-4-1,-2 0 1,5 3 0,-1 1 0,6-4 1,-4-2-1,4 1 0,2-1 0,0-6 0,0 5 0,0-3-1,0 1 1,-1 1 0,1-4-1,0 5 0,0 1 1,6-4 0,0 5 0,-1-1 0,3 0 0,-4-3 0,8 5 0,-1 0-1,-1-1 1,5 3 0,-5-6 0,-1 3-13,-3 3 0,-2 2 1,0 0-1,2 0-2,-3 2 1,1-4 0,0 10 0,4-4-2,1-2 0,3-5 1,5-1-1,1 2 15,-1 2 1,2 0 0,5-2-1,5-3 3,4-3 0,3 4 0,3-5 0,2-1-4,-2 3 1,-3-5-1,-3 8 1,-2 1 6,-2-3 1,-2 10 0,2-6 0,-5 2-5,-5 6 0,-2-4 0,1 6 0,-1-2 1,1 2 1,-1-2 0,0 8 0,1-1 4,-1-1 0,6 6 1,4-6-1,2 1-2,2 1 0,14-6 0,-4 4 0,7-1-5,4 1 1,7-4 0,1 6 0,2 0-2,-47 10 1,1 0 0,44-6-1,0-4 1,-4 5-7,-4 7 0,2-3 1,-11 6-1,-2 0 5,-4 1 1,5-5 0,-11 6 0,2 2-3,6 2 1,-2 2-1,9 0 1,3 0-4,1 0 1,2 2-1,1 4 1,-1 6-7,0 3 1,3 3-1,1-1 1,4 3 5,2 3 1,-6-4 0,2 5 0,-6-5 3,-5-2 0,-4 1 0,-9-1 0,-1 1 2,-4-1 1,-5 7 0,-11 1 0,-3 0-29,-3 0 0,-1 4 0,-6-3 0,-2 1 10,-4 4 0,4 2 0,-4 4 0,4 0 6,2-3 0,6 11 1,0-10-1,-2 2 20,-3 0 0,-1-2 1,2 2-1,0 1 5,-2 3 1,-2 0 0,-12-6 0,1 2-6,-7 3 0,3-3 0,-9 6 0,1-2-6,-4-1 1,2 7 0,-3-4 0,-1-1-3,-2 1 1,4 4 0,0-5 0,0 1-1,2 0 1,-1 3-1,7-3 1,-2 2 10,1 3 1,-3-3 0,1-1 0,1-1-1,-2-4 1,5 4 0,-5-1 0,2 1 0,-1 0 1,-1-1 0,4-3 0,-5 2 19,-1-2 1,4-2 0,-5-2 0,1-1-7,0 1 0,0-2 1,-4-2-1,1-1-4,-1 1 0,4-4 0,-2 0 0,0 0-4,2 0 0,-1-3 0,7 3 0,-4-2-7,-3-4 1,5 5 0,-4-3 0,-1-2 1,1-1 1,0 3 0,-4 0 0,2-2 7,-2-1 1,-1-3 0,1 1 0,2-1 9,-2 1 0,0-1 11,2 1 1,-4-1-10,4 1 1,-3-3-1,1-1-21,2-3 1,0-5-10,-6 6 1,6-1-22,0 7 1,1-6-39,-1-1-37,-4-7 0,6 6 73,-8-4 1,0-3-364,0 9 1,0 0 383,0 5 0,-16 1 0,-3-1 0</inkml:trace>
  <inkml:trace contextRef="#ctx0" brushRef="#br1" timeOffset="109627">13326 3145 7265,'10'-8'-1169,"-2"4"1224,-8-8 1,0 6-48,0-5 0,7 7 0,3-4 0,2 2 8,-1 0 0,1 1 0,5 5 0,-1-2 10,-4-4 0,3 4 0,-3-4 6,3 4 1,3 2 0,-1 0 0,1 2-9,-1 4 0,-5-2 1,-1 7-1,3 3-25,2 2 1,1-5 0,0 1 0,1 1 17,-1 3 0,1 1 1,1-1-1,3-2-25,1-3 0,2 1 0,-4 3 0,3-1 11,-3-2 0,-1-1 0,-3 5 1,-1-3-6,-5-1 0,5-2 0,-7 3 0,3-3 1,0-2 1,-7 3-1,7-3 0,2 2 0,-5-6 1,3 2-7,2-5 0,-5 5 260,3 0-213,-8 0 0,6-12 0,-7-2 0,3-1 4,-2-5 1,6-1 0,2-3 8,3 1 1,-3-7 0,-1 1 0,3 0 4,1-2 0,3 3 1,-1-7-1,1-4-15,-1-6 0,1 0 0,-1-5 0,1-1-49,-1 1 1,1 3 0,-1-4 0,1 3-131,-1 3 0,-1 4 0,-3 4 1,-1 6-574,1 5 709,-5-1 0,8 19 0,-7-6 0</inkml:trace>
  <inkml:trace contextRef="#ctx0" brushRef="#br1" timeOffset="114691">7912 7231 7569,'10'-8'-1465,"-2"6"1533,-8-5 0,2 5-6,3-4 0,-1 4 0,8-4-19,2 4 0,-5 8 0,1 2 0,0 3-35,-1 9 1,-5-1 0,4 8 0,-2 1 3,0-1 1,5 8 0,-5 5-1,0-1-15,2-2 1,-4 4-1,7 0 1,1-3-1,-2-1 1,5-2-1,-3-2 1,3-2-26,3-2 0,-1-7 1,1 1-1,-3-4-134,-3-1 0,1-1 0,-5-1 162,2-4 0,2 3 0,5-5 0</inkml:trace>
  <inkml:trace contextRef="#ctx0" brushRef="#br1" timeOffset="115019">8314 7196 7241,'0'-17'-737,"0"5"639,0 0 155,0 9-69,0-5 0,6 10 0,1 2 1,1 3 45,0 3 1,6 4 0,-5 7-1,3 2-3,0-1 1,-7 3 0,5 0 0,0 2-27,0 4 1,-1 0 0,5 0-1,-5-1-9,-1 1 0,4-4 0,-6 2 0,0 0-39,1-2 0,-5 6 0,4-6 0,-4 0-67,-2-3 0,0 1 0,0-2 110,0-1 0,0-3 0,0-2 0</inkml:trace>
  <inkml:trace contextRef="#ctx0" brushRef="#br1" timeOffset="115239">8157 7773 6456,'0'-18'0,"0"1"0,0-1 0,2 3 0,3 1 0,7 4 0,4 1 0,1 1 0,3-2-143,3 0 1,-4 7-1,4-3 162,-3 4 1,3-4 0,2 0 0,1 2-31,-1 2 1,0 0 0,-4-1-1,3-3-19,-3 2 0,0 2 1,1 2-1,1 0-89,-2 0 119,-9-8 0,11-2 0,-3-7 0</inkml:trace>
  <inkml:trace contextRef="#ctx0" brushRef="#br1" timeOffset="115523">8785 7476 6673,'10'-4'0,"-6"2"0,-6 6 0,-6 3 0,-1 7 0,-5 4-26,-1 5 1,3-4 58,0 5 0,8-5 0,-3-2 1,1 1 4,0-1 1,0 1 0,8-1-1,2 1-15,2-1 1,7-1 0,-3-3-1,2-3 3,-1-2 1,1-1-1,5-3 1,1 2-4,-1-2 1,7-4 0,-1-6 0,-2-3-39,-1-1 1,-3-6 0,-1 3 0,-5-7-6,-5-3 0,-4 0 0,-2 3 0,0-1-104,0-2 1,-10-2 0,-7 5 0,-10 1 123,-6 3 0,-18 3 0,-3-5 0</inkml:trace>
  <inkml:trace contextRef="#ctx0" brushRef="#br1" timeOffset="116173">2883 8751 7069,'17'11'-125,"0"1"1,1-1 0,1 9-1,3 1 85,1 3 1,8 7 0,-2 0 0,4 5 47,2 5 1,0 6 0,0-3 0,0 3 17,0 2 0,-2 11 0,-2-8 1,-2 2-23,2 1 1,0-3 0,0 1-1,-4-3-58,-2-3 1,-1 3 0,-7-3 0,1 1-32,-1-1 1,-5-5-1,-3-7 1,-1 0 84,-4 0 0,6 0 0,-1 0 0</inkml:trace>
  <inkml:trace contextRef="#ctx0" brushRef="#br1" timeOffset="117577">3005 8576 7569,'17'-18'-410,"1"1"-71,-1 0 0,1 1 423,-1 4 0,8-7 1,2 5-1,3 1 84,-1-3 1,0 1-1,6-3 1,0 3-27,0 3 1,0-3 0,-1 3-1,1-4 68,0-1 1,6 1 0,0 1 0,-2 1-13,-3 1 0,7-12 0,4 7 0,1-1-7,-1-1 1,9-5 0,-2-4 0,5-2-14,1 2 0,12-10 0,-4 4 0,1-2-33,3 0 1,-6 8 0,10 0 0,-6-2-3,-6-2 1,4-2 0,-6 2 0,2 2 11,0 2 0,-8 6 0,4-5 0,-2 3-1,1 4 0,-1 2 1,-4 1-1,2 1-49,3-1 0,7-1 0,-2-3 1,2-1-21,-2 2 0,9-1 1,-3 1-1,2-4 31,0-2 0,-2 5 0,-2-1 0,-4 2 31,-6-3 1,-4 5 0,-1-4-1,-1 3 32,0 3 1,3-6 0,1-1-1,4 1-1,2-2 1,-3 5-1,5-5 1,0 2-39,-2 0 0,4-1 0,-8 7 0,-2-1-37,-2 1 1,-1-1-1,-1 1 1,1-1 1,-1 1 1,-2-6 0,-1-2 0,-2-1 12,1 1 0,1 2 1,-1 3-1,-1-1 83,1-2 1,1-1 0,-1 7 0,-1 0-13,1-1 0,3-5 1,1-1-1,-1 5-37,-5 5 1,5-1 0,-7 5 0,3-1-5,-1-1 1,-7 6 0,2-4 0,-4 1 1,-2-1 0,0 4 0,0-3 0,-2 1-64,-4 4 1,2-4-1,-8 0 1,0 1 7,3-1 1,-7 0 0,6 4 0,-2-2 25,1 2 0,-1-3 1,-5 1-1,-1 2 71,0 2 1,1-4 0,-1 0-1,1 3-35,-1 1 1,1 2 0,-1 0-14,1 0 0,-1 0-1,1 0 0,-1 0-4,1 0 0,-1 0 1,-1 2 2,-5 3 0,3-1 1,-8 8 0,5 0 0,-5 5 0,8 0 1,-3 1 1,3-1 0,-1 1-1,-3-1 6,-2 1 1,0-1 0,-4 1 1,1-1 1,7 6 0,-6 3 0,0-1 0,-1 2 11,1 0 0,0-3 1,-4 5-1,2 0 4,2-2 0,0 6 1,-6-4-1,0 2-16,0-2 0,5 2 0,3-6 0,0 3-9,0 3 1,3-4 0,-3 2-1,0 0 6,0-2 1,3 6 0,-3-6-1,0 2-14,0 1 1,3-7 0,-5 4 0,-2 0 1,-2 0 0,-2-3 0,2 3 0,2-2 11,1-4 0,3-1 1,-4-1-1,4 3 2,2 1 1,-5 0-1,7-5 1,0-1-2,-3 1 0,7 5 0,-6 0 0,1-2 7,1-1 0,-6-9 1,5 1-1,1 2-3,-2 1 0,5 3 0,-5-1-30,0 1 0,3-7 0,-5 1-12,2 1 1,-6 3 0,3 1 0,-1 1 11,0-1 0,0-5 0,-6 0 1,0 1-2,0 3 1,-2-5 0,-4 1 24,-6 2 1,-1-5 0,-1 1-1,3 0 0,-3-1 1,4-5-1,1 4 1,-1-2-5,0 0 0,0 2 0,-3-5-17,1 3 0,1 2 0,-7-2 19,1 5 0,-3-3 1,-1 0-1,-2 0 18,1 3 1,-5-1 0,-2 2 0,-4 1-13,-2 3 0,-2 1 0,-4 3 0,-5 1-72,-5 2 0,-15 8 1,-5 0-1,-11 10 64,35-15 0,-1 1 0,-3 2 0,-3 2 0,-7 4 0,0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10.170"/>
    </inkml:context>
    <inkml:brush xml:id="br0">
      <inkml:brushProperty name="width" value="0.08571" units="cm"/>
      <inkml:brushProperty name="height" value="0.08571" units="cm"/>
    </inkml:brush>
  </inkml:definitions>
  <inkml:trace contextRef="#ctx0" brushRef="#br0">546 1 8138,'10'0'-942,"1"0"584,-7 0 954,3 0-458,-7 0 1,0 2-107,0 3 0,-2 2 0,-2 5 0,-1-1 12,1 2 1,-3-4 0,2 1-1,0 3-155,-3 1 0,5 2 0,-8 0 121,-1 0 0,3 0 0,-2 0 0,0 0 2,3 0 0,-7-2 1,5-1-1,-5-4 17,-1-2 0,0 4 1,0-4-1,0 0-20,0 0 1,0 4 0,0-6-1,0-1 5,0-3 0,0 5 0,0-1 0,0-1-95,0-3 0,0-1 0,0 0 0,0 0 41,0 0 0,1-1 0,3-3 0,1-1 20,-1 1 1,-2 1 0,-2-3 32,0-4 1,1 1-1,3 0-33,1 2 0,6-6-32,-6 2 1,8-3-1,-3-2-1,4 0 1,2 5 37,0 1 0,0-1 89,0-5 1,8 7-1,0 2-75,1 0 1,6 5 0,-5-3 0,5 3 35,1 2 1,0 0 0,0 0 0,0 0-10,0 0 1,0 0-1,0 0 1,0 0 17,0 0 0,0 0 0,0 0 1,0 0 16,0 0 1,0 0 0,0 0-25,0 0 0,0 5 0,0 2-33,0 2 0,-5-3 1,0 4-13,1 3 1,-5-4-1,0 0 1,-1 0 5,-1 0 1,6-4 0,-4 6 16,2 1 1,-4-5-1,4 0 1,0-1-7,0-1 0,0 2 1,3-3-1,-1 1 47,1-1 0,-3-1 1,2 1-13,1 1 1,3 0 0,-1-3 0,-2 2-47,-1 1 1,-6 0-1,6-5-67,2 0 0,-5 0 0,3 0-23,2 0 0,-4 0-74,1 0 1,-4 0-804,4 0 969,-6 0 0,10 0 0,-5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7:00.956"/>
    </inkml:context>
    <inkml:brush xml:id="br0">
      <inkml:brushProperty name="width" value="0.08571" units="cm"/>
      <inkml:brushProperty name="height" value="0.08571" units="cm"/>
    </inkml:brush>
  </inkml:definitions>
  <inkml:trace contextRef="#ctx0" brushRef="#br0">280 1310 7044,'-10'0'-248,"2"0"0,8-2 320,0-3 1,2 3-54,4-4 1,4 2 0,7 0-5,1-2 1,-1 0 0,1 6-1,-1 0 7,0 0 0,1-5 1,-1-1-1,1 2 8,-1 2 0,7 2 0,1 0 0,0 0-7,0 0 1,6 0 0,-2 0 0,3 0-17,-3 0 1,4 0-1,-4 0 1,2 0-4,-2 0 1,4 0-1,-6 0 1,2 0-24,0 0 1,0-6-1,6 0 1,0 2 13,0 2 1,0 2-1,0 0 1,0 0 10,0 0 1,6 0-1,-1 0 1,-1 0-5,-2 0 1,-2 0 0,0 0 0,0 0-3,0 0 0,0 6 1,2 0-1,1-2 9,3-2 1,2-2 0,-4 0 0,3 0 10,3 0 1,-4 0 0,3 0 0,-1 0 6,-4 0 1,3 0-1,-1 0 1,-2 0-9,-2 0 1,4 0 0,-1 0 0,-1 0 9,-2 0 1,-2 0 0,2 0 0,2 0-15,1 0 1,1 0 0,-4 0 0,2 0-13,2 0 1,5 0 0,-3 0 0,2 0-4,3 0 0,-3 0 0,-1 0 0,-1 0 5,-4 0 1,3 0 0,-1 0 0,-2 0 30,-2 0 0,4 0 1,-1 0-1,-1 0-27,-2 0 1,-2 2 0,2 2 0,2 2-4,1-3 0,1-1 0,-6-2 0,0 0 5,0 0 0,0 2 0,0 2 1,0 2 27,0-2 0,-8-2 1,-2-2-1,-2 2 41,1 4 1,-1-4 0,-6 3-23,1-3-5,-1-2 0,1 0 1,-1 2-1,1 2 31,-1 2 1,1 0 0,-1-6-1,1 0-21,-1 0 0,6 0 0,1 0-73,-3 0 0,-2 0 0,-1 0 0,-1 0-288,1 0 1,-7 6-1,1-1-544,2-1 842,-7-2 0,9 6 0,-6 2 0</inkml:trace>
  <inkml:trace contextRef="#ctx0" brushRef="#br0" timeOffset="-3549">1590 455 6316,'-18'0'107,"1"0"-33,-1 0 1,1 0 0,-1 0 0,1 0 13,-1 0 1,1 1-1,-1 3 1,1 2 5,-1-2 0,1 4 0,1 0 0,3-1-22,1 1 0,6 0 0,-3-2-61,1 5 1,2-1-1,6 2 1,0 1 50,0 3 1,2-1-1,4-1-138,6-2 1,3-3-1,2 3 1,1-6 59,-1-4 1,-5-2-1,0 0 1,1 0-32,3 0 0,1-8 1,1-4-1,-1-3 45,1-3 0,-1 1 0,1 1 0,-3 3 118,-3 1 0,3 0 96,-3-5 1,-4 5-190,-2 1-193,-5 7 0,1-2 116,4 12 0,-4 3 1,6 7-289,0-4 0,-4 1 1,5-5 341,-1 2 0,6-6 0,-5 11 0,9-5 0</inkml:trace>
  <inkml:trace contextRef="#ctx0" brushRef="#br0" timeOffset="-2975">1991 472 7462,'10'2'-590,"-2"2"653,-1 2 1,-3 7 0,6-1-3,-2 3 0,3-3 0,-3 0-54,2 1 1,-6-3-1,2 2-55,-4 1 1,-2-3-24,0 2 131,0-9 0,0 3-59,0-12 0,0 3 0,1-9 0,3-2 5,2-1 1,8-3 0,-3 1-30,5-1 0,1 1 1,1 1 33,-1 5 0,7-3 1,-1 8 24,-2 2 1,-1 3 0,-3 1-25,1 0 1,-1 1 0,-1 5 0,-3 4 2,-1 0 1,-6 5-1,3-3 1,1 3-46,0 3 1,-6-1 0,1 1 16,-3-1 0,4 1 0,0-1-81,-2 1 1,-2-7 42,-2 1 56,-8-8 1,6 2-32,-4-12 1,4 2-1,4-8 1,2-1-23,2-3 0,8-1 1,-3-1-1,5 1 37,1-1 0,1 7 0,-1 1 0,1 0 33,-1 1 0,1 5 0,-1-2 24,0 4 1,1 2 0,-1 0-69,1 0 0,-7 8 1,-1 3 13,-2 5 1,4 1 0,-7 1-1,-1-1-190,-2 1 0,4-1 198,0 1 0,7 7 0,-3 2 0</inkml:trace>
  <inkml:trace contextRef="#ctx0" brushRef="#br0" timeOffset="-1597">3947 455 7569,'18'0'-28,"-1"0"1,-5 0 0,-1 0 0,1-2-232,-2-4 0,5 4 0,-3-4 243,3 4 0,-3-4 1,-2-2-1,0 1 47,-1-1 0,-5-6 0,4 3 13,0-5 0,-6 5 1,3-1-6,-3-2 0,-2-1-25,0-3 0,-2 9 0,-3 1-27,-7 0 1,2 6-1,-1-4 22,-3 4 1,-2 2 0,-1 0 2,0 0 0,-1 2 1,1 2 27,-1 2 1,6 8 0,3-3-20,1 5 0,-4 7 0,7 0 1,1-1-2,2-3 0,2-1 0,0-1 0,0 1 23,0-1 0,0 0 0,0 1 11,0-1 0,2 1 112,4-1 1,3-1-71,9-5 1,-1 3-1,1-8-27,-1-2 0,1-2 0,-1-2-57,0 0 0,-1-2 0,-2-2-511,-3-2 0,1-6 0,5 5 13,1-3 1,-1 0 485,1-1 0,-1-13 0,1 5 0</inkml:trace>
  <inkml:trace contextRef="#ctx0" brushRef="#br0" timeOffset="-1414">4541 367 6664,'10'0'-567,"-3"0"567,-7 0 0,0-8 0,0-1 0</inkml:trace>
  <inkml:trace contextRef="#ctx0" brushRef="#br0" timeOffset="-1275">4628 472 7449,'0'17'-754,"0"1"853,0-1 1,0-5-570,0 0 470,0-8 0,8 3 0,2-7 0</inkml:trace>
  <inkml:trace contextRef="#ctx0" brushRef="#br0" timeOffset="-2713">2969 524 7569,'6'-17'0,"0"-1"0,0 7-189,-6-1 92,0 8 0,2-3 105,3 7 0,-3 1 1,6 3-1,-2 4-14,0 2 1,5 7 0,-3 7 0,0-1 13,0 2 1,3-4 0,-5 7 0,0-1-41,2 0 0,-4-4 1,5 4-1,-1-1-83,-4-5 1,-2-2-1,-2-1 1,2-1-477,4 1 591,-4-1 0,5 1 0,-7-1 0</inkml:trace>
  <inkml:trace contextRef="#ctx0" brushRef="#br0" timeOffset="-2379">3022 559 7569,'0'-17'-245,"0"-1"248,7 1 1,-3-1 0,8 3-71,1 3 1,-3-3-1,2 5 1,1 0 66,3 5 1,-4-3 0,-1 2 0,3 2 70,1 2 1,3 2 0,1 0 0,3 0-131,1 0 0,0 0 1,-3 0-1,1 0 50,2 0 0,0 8 1,-5 4-2,-1 3 0,-7-3 0,-2-1 0,-2 3 3,-1 1 1,1-3 0,-8 0 0,-2 1 31,-1 3 1,-9-5 0,0-1 0,-5-2-12,-4-4 1,-2 4 0,3-3 0,-3-1-20,-2-2 1,4-2-1,-5 0 1,3 0-160,4 0 1,1 0 0,3 0 113,-1 0 0,3-8 50,3-3 0,5-5 0,7-1 0</inkml:trace>
  <inkml:trace contextRef="#ctx0" brushRef="#br0" timeOffset="-2076">3458 53 7492,'12'-18'-289,"-1"1"0,1 7 289,6 4 1,-7 4 33,1 2 0,-6 2 1,3 4-1,1 6 6,0 3 0,-4 3 0,3-1 0,-1 1 9,-4-1 0,4 7 1,-2 1-1,-1 0-49,3 0 1,-6 4 0,4-3 0,-4-1-41,-2 0 0,2 4 0,2-6-66,1-1 1,1-3 0,-6-1-1,0-1 1,0 1 10,0-1 0,2-5 95,4-1 0,4-7 0,7 4 0</inkml:trace>
  <inkml:trace contextRef="#ctx0" brushRef="#br0" timeOffset="-4898">70 140 7559,'6'-11'-629,"0"-1"652,0 8 1,-6-2-1,0 12 1,0 6-1,0 3 1,0 3 95,0-1 1,0 1 0,0 1 0,0 2-65,0 3 0,0 1 0,0-4 0,0 4-33,0 3 1,0-5-1,0 4 1,0-2-9,0-3 1,0-3-1,0-2 1,2 1 14,3-1 1,-1 1-1,6-1 38,-2 1 0,-1-9 0,-1-1-13,6 0 0,-2-6 1,1 4 33,3-4 1,1-2-1,3 0-75,-1 0 0,1 0 1,-1 0-1,1 0-90,-1 0 0,1 0 0,-1 0 1,1 0-2,-1 0 1,0 0 0,1 0-722,-1 0 1,1 0 438,-1 0 0,-1-2 360,-4-4 0,3-4 0,-5-7 0</inkml:trace>
  <inkml:trace contextRef="#ctx0" brushRef="#br0" timeOffset="-4673">175 420 6826,'17'0'176,"-5"0"0,0 0-172,1 0 1,3 0-1,1 0 1,1 0 30,-1 0 1,1 0-1,-1 0-327,1 0 0,-1 0 0,0 0 292,1 0 0,-1-8 0,1-2 0</inkml:trace>
  <inkml:trace contextRef="#ctx0" brushRef="#br0" timeOffset="-4484">157 193 7569,'0'-18'-363,"0"6"0,2 3 0,4-1 311,6 0 0,3 6 1,3-1-18,-1 3 0,3 2 0,1 0 0,4 0 0,1 0-158,-1 0 227,-2 0 0,2 0 0,2 0 0</inkml:trace>
  <inkml:trace contextRef="#ctx0" brushRef="#br0" timeOffset="-4256">612 420 7511,'17'11'62,"0"1"1,-5-8 0,0 4 0,1-3 0,3 3-22,1 2 0,7-4 0,-1 3 1,0 1-117,2 0 0,-5-1 0,3 5 0,-4-2-159,-1 1 0,-1 1 0,1-1-140,-1-1 1,1 0 373,-1 5 0,-7 1 0,-2-1 0</inkml:trace>
  <inkml:trace contextRef="#ctx0" brushRef="#br0" timeOffset="-4018">996 437 7467,'0'-17'-538,"-2"7"594,-4 4 0,-4 4 0,-7 2 0,1 2-18,5 4 0,-11 4 0,5 9 1,-3 2-51,1 3 0,-4 5 0,-2-4 1,-1 2-1,1 4 0,2-6 0,5 1 0,3-3-34,3 0 1,2 0 0,7-5-863,-3-1 908,8 1 0,7-8 0,9-3 0</inkml:trace>
  <inkml:trace contextRef="#ctx0" brushRef="#br0" timeOffset="12442">2113 7789 7007,'18'0'-131,"-1"0"0,1 0 209,-1 0 1,1 0 0,-1 0 0,1 0-269,-1 0 1,6 0-1,1 0 190,-3 0 0,-2 8 0,-1 2 0</inkml:trace>
  <inkml:trace contextRef="#ctx0" brushRef="#br0" timeOffset="13270">978 8820 6149,'-7'-10'0,"-5"4"-110,-4 4 1,-1 2 194,-1 0 1,3 2-1,1 2 1,3 2 189,-3-2 1,4 6-184,-1 1 1,7 5-93,-2 1 0,4 1 1,2-1 27,0 1 0,8-3 1,4-1-1,3-3-25,2 3 1,1-4 0,-1-1 0,3 1-6,3 0 1,-3 0 0,3 3-1,-4-3-28,-1-2 1,-1 5-55,1-1 90,-9-4 1,-1 1-9,-8-3 1,-2 2 0,-4 3-19,-5-5 0,-11 2 1,-3-2-1,-2-2-27,-4-2 1,4-2-1,0 2 1,1 2-84,5 1 0,-4 1 1,1-6-46,3 0 0,8 0 175,1 0 0,8-8 0,-4-1 0</inkml:trace>
  <inkml:trace contextRef="#ctx0" brushRef="#br0" timeOffset="13917">1293 8977 6926,'9'-8'-211,"-1"6"1,-6-5 273,4 7 0,-4 2 0,6 1-12,-1 3 0,-5 8-61,4-3 0,-2 5-18,2 1 0,-4-5 0,4 0-50,-5 1 47,-1-5 14,0 8 24,0-14 1,0 3-29,0-10 0,2-5 19,4-8 0,4 3 0,5 1 0,-1 5 56,-2 1 1,-1 2-1,7 4 1,-1-2-25,1-2 1,-1 1 0,1 5 18,-1 0 0,1 0 0,-1 0-39,1 0 1,-1 1 0,0 5-41,1 6 0,-6 3 0,-3 3 8,-1-1 1,-2 1-1,-6-1-18,0 1 0,-2-3 0,-2-1 0,-4-4 11,-1-3 1,3 5 0,-4-4 0,0 0 8,1-1 0,3-1 69,-6-6 0,8-2-59,-2-4 1,5 2-1,1-7 0,0-3 0,5-1 0,3-3 0,2 1 6,3-1 1,3 3 0,3 1-1,1 3-7,-3-3 0,10 4 0,-9 1 0,1 1 28,1 4 0,-5 0 0,-1 0 1,-3-2 4,3 2 1,1 3 0,3 2-2,-1 5 0,-1-2 1,-4 8-64,-7 1 0,3-3 0,-2 2-116,-2 1 1,-2 3 0,-4 1-99,-4 1 256,4-9 0,-6 7 0,8-6 0</inkml:trace>
  <inkml:trace contextRef="#ctx0" brushRef="#br0" timeOffset="14277">2236 9012 7569,'-8'-10'-389,"6"3"279,-14 7 0,7 0 91,-9 0 0,3 1 0,3 5 82,6 6 0,-1 3 0,1 3-88,2-1 0,4-5 0,6 0 13,5 1 1,5-3-1,1 0 1,1-3-21,-1-3 1,1-2 0,1-2 0,2 0 14,3 0 1,-1-2 0,-6-2-1,1-3 2,-1-3 0,-5 4 1,-2-6 51,-2-1 0,-3-3-69,-5-1 0,-2 1 0,-3 5 0,-7 3-53,-4 0 0,-1 6 0,-1-4 0,-1 5 36,-4 1 1,3 0 0,-3 0 0,4 1-121,1 5 0,3-2 169,3 8 0,-3-1 0,5 7 0</inkml:trace>
  <inkml:trace contextRef="#ctx0" brushRef="#br0" timeOffset="14568">2620 8837 6782,'8'-9'201,"1"1"1,7 10-143,-4 4 1,1 3-1,-7 9 1,-2-1-58,-2 1 0,-2 5 0,0 0 0,0-1-70,0-3 1,0 0 0,0 3 0,0 1-29,0-2 0,-6-1 0,0-3 0,0-1-224,-1-5 1,5 5 319,-4-4 0,-4 3 0,0 3 0</inkml:trace>
  <inkml:trace contextRef="#ctx0" brushRef="#br0" timeOffset="14929">2987 8925 7569,'17'-10'-269,"1"-6"0,-7 15 127,1-5 197,-8 4 1,5 2 13,-3 0-112,-4 0 1,4 6 0,-10 1-1,-4 3 29,-1 4 1,-3-5 0,-5 3 0,-3 0-3,-3-3 0,4 5 0,-5-6 0,5-1 7,1 1 0,1 4 0,-1-6 0,1-1 11,-1 3 0,1-4-23,0 8 1,1-6 0,4 5 1,5-5 40,7 6 0,7-8 0,5 1-19,4-3 0,7-2 1,0 2-1,-2 2 95,-1 2 0,-3 0 1,1-4-95,-1 4 0,1-3 0,-1 7 0,-1 0-238,-5 0 0,3-5-217,-8 7 452,7 0 0,-3 5 0,8 1 0</inkml:trace>
  <inkml:trace contextRef="#ctx0" brushRef="#br0" timeOffset="15695">3249 9134 7390,'11'0'-340,"1"0"1,-6 0-1,5 0 422,3 0 0,-4 0-130,1 0 1,-1-8 0,4-1 47,-3-1 1,-7 0 0,4 6 3,0-1 0,-6-9 12,3 2 0,-5 5 45,-5 1 0,-5 4 35,-8 2 0,1 0 0,-1 2-30,1 4 1,5 3-40,1 9 0,7-1 0,-2 1 0,4-1 1,2 1 0,0-1 0,2-1-3,4-5 1,-2 3 0,7-6 0,3-1-41,1 1 0,3 0 1,-1-4-1,1 2-33,-1-2 1,1-3 0,-1-1 0,1 0 31,-1 0 1,6 0-1,1 0 1,-3-1 28,-1-5 1,-3-2 0,-1-6 0,-3 3 2,-1-3 0,-1-1 0,5-3-6,-4 1 0,-5-1 0,-7 1-6,0-1 1,0 7 0,0-1 0,0-2-23,0-1 0,-6 3 0,-1 1 37,-3-3 0,4 6 0,-3 1-3,1-1 0,0 6 67,2-4-247,4 4 123,-6 2 0,10 0 21,4 0 0,4 0 0,7 0 9,1 0 0,-1 0 0,1 0 17,-1 0 1,-5 0 0,0-2 33,1-4 1,3 4 0,1-3 55,1 3 1,-7 2 1,1 0 1,-1 5-58,7 1 1,-8 8 0,-3-3-10,1 5 1,-6 1-1,4 1-43,-4-1 1,0-5 0,2 0-77,2 1 0,-1 3 1,-3-1-1,2-1-84,2-2 0,0-7 0,-4 5 0,2 0-145,1-1 1,9-3 315,-2 6 0,-5-8 0,1 4 0</inkml:trace>
  <inkml:trace contextRef="#ctx0" brushRef="#br0" timeOffset="16164">4314 9099 7569,'0'-17'-303,"0"-1"105,0 1 1,0-1-1,0 1 263,0 0 1,-6 5 0,-2 2-93,-1 2 0,3 3 21,-6 5 0,1 0 0,-5 2-5,4 3 0,5-1 0,5 6 1,-2 0-1,-2-1 1,0 3 0,6 5 13,0 1 1,2-3 0,4-1 0,4-2 2,-1 1 1,7-3-1,-6 2 1,1-1-2,1-1 1,-1 5 0,7-5-5,-1 0 1,-5 3-1,0-5-71,1 2 0,-5-4 1,0 3-180,0-1 41,-6-2 0,-2 0 208,-12 0 0,2-1 0,0-6 7,3-5 0,1 2 80,6-8 0,0 1 180,0-7 1,-2 8-83,-4 5 1,2 3 0,-7 2-126,-3 0 0,0 7 0,1 5 1,1 2-255,-1-3 0,-9 5 0,-1-5 194,2 5 0,-7 1 0,1 1 0</inkml:trace>
  <inkml:trace contextRef="#ctx0" brushRef="#br0" timeOffset="11170">227 7632 7569,'10'0'-1136,"0"0"1287,-4 0 1,-5 2 165,5 4-300,-4-4 0,4 14 1,0-5-1,-2 5-24,-2 1 0,0 1 0,2-1 0,1 1-25,-1-1 1,-2 0 0,0 1-118,4-1 0,-4 1 0,4-1-454,-4 1 603,-2-1 0,0 1 0,0-1 0</inkml:trace>
  <inkml:trace contextRef="#ctx0" brushRef="#br0" timeOffset="11528">262 7650 7569,'18'0'0,"-7"0"0,1-2-114,2-4 0,-5 4 35,3-4 1,-6 4 0,5 4-1,3 4 1,1 4 119,3-1 1,-1 7 0,1-4 0,-1 3 26,1 3 0,-1-1 0,1 1 0,-1-1-102,1 1 1,-1-1 0,3 0-1,1 1-21,2-1 1,0-1 0,-5-3 0,-1-3-47,1-2 0,-1 0 0,1-4-36,-1 1 123,1 1 1,-7-6 0,1 0-4,2 0 0,-1-8 0,-1-3 62,-6-5 0,-4-1 0,-2-1 1,0 1 3,0-1 1,0 1 0,-2-1 0,-4 3-141,-6 3 1,2-3-1,-1 5 1,-1-2-174,2 1 1,-5 7 263,3-2 0,-3-4 0,-3 1 0</inkml:trace>
  <inkml:trace contextRef="#ctx0" brushRef="#br0" timeOffset="11857">1031 7685 7130,'-8'17'7,"-2"-7"92,1 5-109,-7-13 1,14 14 0,-6-6 123,1-1-36,5 7 0,-6-7-73,8 1 0,0 6-93,0-5 0,8-3 0,3 0-137,5 0 227,1-6 0,1 5 0,-1-7-261,1 0 265,7 0-39,-6 0-45,6 0 52,-7 0 12,-1-7 135,1 5-138,-1-14-9,-7 6 0,6 1 163,-15-7-153,7 6 3,-8-7 9,0 7 0,-2-5 0,-4 3 5,-5-3 0,-5 5 1,-1 2-1,-3 2-115,-3 1 0,4-1 0,-5 6-224,5 0 193,2 0-25,-1 0 170,8 0 0,-5 7 0,5 3 0</inkml:trace>
  <inkml:trace contextRef="#ctx0" brushRef="#br0" timeOffset="12255">1345 7702 7569,'10'2'-878,"-4"4"796,3-4 1,-5 6 125,8-8 1,-6 5 0,3 3 0,1 0-33,0 0 1,-4 0 0,3-3-8,-1 7 1,4-2-1,-7 1-17,1 1-40,-6 5 55,0-7 5,0-2 2,-7-8 1,3 0 30,-8 0 0,2-2-34,-1-4 0,3 2 0,10-7-16,4-3 0,-2-2 0,7 1 0,3 1 17,1 3 1,3-1 0,1-3-1,2 3 51,3 6 0,-1-2 0,-5 3 220,-1 1-262,0 2 0,1 2 1,-1 0 42,1 0-44,-8 7 1,5 1 0,-5 6 0,1-3 68,1 3-198,-8 2 0,4 7 0,-8 0 1,0-2-1,0-1 0,0-3-820,0 1 933,0-8 0,-8 5 0,-2-5 0</inkml:trace>
  <inkml:trace contextRef="#ctx0" brushRef="#br0" timeOffset="6884">350 4943 7513,'9'-12'-743,"-3"1"740,-4 7 152,-2-4-90,0 0 1,-8 6 1,-3-4 1,-5 4 0,-1 2-1,-1 0-11,1 0 0,-1 0 1,1 0-1,-1 0 34,1 0 1,-1 2 0,1 2-107,-1 2 1,7 6 0,1-5 18,2 3 0,3-4-5,5 6 1,1-1-12,5 7 0,4-9 1,7-1-1,1-2 20,-1 0 1,1 0-1,-1-4 1,3 2 22,3 1 1,-4 1-1,7-4 1,-3 2-18,0 2 1,6 2 0,-5-5 0,-3 3-4,-2-2 1,-1 4-1,-1-2 1,1 0-10,-1 1 1,-5-3 0,-2 8 5,-3 1 1,-1-3 0,-6 2 42,0 1 1,-2-3 0,-4 0-8,-5-2 1,-5-1 0,-1-3 0,-3 2-10,-3-2 1,2 4-1,-8-3 1,-1-1-64,3-2 1,-6-2-1,4 0 1,-2 0-102,2 0 1,4 0 0,7 0 0,1 0-448,-1 0 0,7 0 194,-1 0 389,8-8 0,-3-1 0,7-9 0</inkml:trace>
  <inkml:trace contextRef="#ctx0" brushRef="#br0" timeOffset="7587">716 5065 6845,'10'-8'168,"0"6"-98,-4-3 0,-3 5-54,9 5 0,-6-1 0,4 8 2,-3 1 1,5-3 0,-6 2-33,-2 1 1,-2-3 0,0 0-1,1 0-52,3-1 1,0-3-35,-6 6 71,0-8 26,0 3 0,0-9 0,0-3-3,0-7 0,0 2 1,2-1-1,4-1-1,6 2 1,-3-3 0,3 5-1,1 0 50,3 0 1,1-3 0,1 5 0,-1 2 19,1 2 1,-1-4-1,1 0 1,-1 3-26,1 1 1,5 2-1,0 0 1,-1 0-50,-3 0 0,-2 5 1,1 3-1,-1 0-43,1 0 1,-3 5 0,-3-1 28,-6 3 1,-4-3 0,-2 0 0,0 1 18,0 3 0,-2-4 0,-4-1 2,-6 3 1,-3-1 0,-3 1 0,1-4 2,-1-3 0,7-1 0,-1-6 23,-1 0-37,5 0 0,2-2 0,10-4-13,2-5 0,7-3 1,-1 1-1,3 1 16,3-2 1,1-1 0,3-3-1,1 3 17,-2 3 1,-1-1 0,-3 5-1,1 0 24,-1 0 0,1 3 1,1 3-1,2-2-22,3-2 0,-1 0 1,-6 6-45,1 0 0,-1 6 0,-1 2-72,-5 1 0,3-3 0,-8 6-137,-2 1 1,-2 3-66,-2 1 311,0 1 0,0-1 0,0 1 0</inkml:trace>
  <inkml:trace contextRef="#ctx0" brushRef="#br0" timeOffset="7984">1782 5048 7369,'-12'0'-175,"0"0"0,-1 0 242,-3 0 0,-1 5 0,1 3 0,5 2-72,5 3 1,-2-3-1,2 2 1,2 1 59,2 3 1,2 1 0,0 1-1,0-1-67,0 1 1,2-7-1,4 1 1,6 0-31,3-3 0,3-1 1,-1-8-1,3 0-29,3 0 1,-4 0-1,7 0 1,-3 0 44,0 0 1,2-8-1,-3-3 1,1-5 37,-2-1 0,-7-1 0,-2 1 0,-1-1 37,-1 1 1,-2-1-1,-8 1 1,0 0-32,0-1 1,-2 1-165,-4-1 154,-4 1 0,-7 7 1,-1 4-71,1 4 1,-6 2 0,-1 0-1,1 0 1,-2 0-58,-4 0 1,3 6 0,3 2 0,4 0-321,1-1 439,9 7 0,-7-4 0,6 7 0</inkml:trace>
  <inkml:trace contextRef="#ctx0" brushRef="#br0" timeOffset="8304">2148 4786 7569,'0'-10'-707,"2"2"757,4 8 1,-2 0-1,6 2 42,-3 4 1,5 4-1,-4 7 1,0 1-3,-1-1 0,5 6 1,-6 1-81,-2-3-12,5-2 0,-7 5 0,4 1-78,-4 2-3,-2-6 0,0 5 0,0-9 1,0 1-164,0-1 1,0 0 0,0 1-390,0-1 635,0 1 0,0-1 0,0 1 0</inkml:trace>
  <inkml:trace contextRef="#ctx0" brushRef="#br0" timeOffset="8725">2568 4821 7430,'15'-2'0,"-1"-2"-280,-3-2 0,-7-2 1,4 4 336,0-2-45,-6 1 0,3 12-12,-10 5 1,1 2 0,-8-1-1,-1-3 18,-3-2 1,-1 5 0,-1-3 0,1 2-9,-1-1 1,-5-5-1,0 6 1,1-1 1,3-1 0,-4 4 0,-1-7-66,3 3 55,9-6 0,-3 6 1,3-6-14,-3 1-1,5 1 12,2-6 0,10 0 0,4 0 24,6 0 0,3 0 0,2 0 0,1 0 45,-1 0 0,1 0 0,-1 2 0,1 2-27,-1 2 1,1 0-1,-3-4 1,-1 2-56,-3 1 1,1 9-165,6-2 1,-7-5 0,-1 1-124,-2 0 1,-1 0 300,-1 3 0,-4 5 0,6-7 0</inkml:trace>
  <inkml:trace contextRef="#ctx0" brushRef="#br0" timeOffset="9561">2829 5048 7327,'18'0'-267,"-1"5"0,1 1 154,-1-2 1,-5-2-1,0-2 83,1 0 1,3 0 97,1 0 0,-5-2-26,-1-4 1,-7-3-27,2-9 1,-4 7 14,-2-1 0,-6 6 0,-1-4-2,-3 3 0,-2 1 1,-5 6-20,-1 0 0,1 2 0,-1 2 1,1 1-10,-1-1 0,1 6 1,1 2 18,5 3 0,-3 3 10,8-1 1,1 1 0,5-1 0,2-1-6,3-5 0,-1 5 0,8-7 0,-1 3-14,-1 0 1,6-6 0,-5 5 0,5 1-13,1-3 1,1-1-1,-1-6 1,1 2-24,-1 2 1,1 0-1,-1-6 1,1 0 0,-1 0 0,-5 0 0,-1-2 0,3-2 5,1-2 1,3-8 0,-1 5 47,1-1 0,-7-3 1,-1 5-1,0-2-1,0-4 0,-5 5 0,5-3 0,0 0-13,0 3 0,-7-7 0,5 5 16,0-5 0,-4-1 11,7-1-26,-7 1 1,4 5-12,-8 0 0,-2 3-76,-4-3 0,-3 4 1,-9 8 55,1 0 0,5 0 11,0 0 1,9 2-12,-3 4 0,6-4 1,6 4 0,1-2 1,7 0-1,-2 1-8,1-1 0,3-2 0,1-2 0,1 0 61,-1 0 0,0 0 0,1 0 0,-1-2 48,1-4 0,-1 5 0,1-5-53,-1 4 0,1 2 0,-1 0 0,1 0 117,-1 0-120,-7 0 1,5 0 0,-5 2-6,0 4 0,-1-3 0,-5 9 0,2 2-77,-2 1 1,0 3 0,0-1-25,2 1-206,-1-1 166,-5 0 0,0 1 0,0-1 1,0 1-1,0-1-113,0 1 1,8-3 0,2-1 0,2-4 226,-1-3 0,9 7 0,7-4 0</inkml:trace>
  <inkml:trace contextRef="#ctx0" brushRef="#br0" timeOffset="9962">4069 4995 7569,'8'-17'-328,"4"-1"0,-2 1 0,-1-1 373,-1 1 1,-2 5-21,-6 1 0,-8 7-31,-4-2 1,-3 4 0,-3 2 0,1 0 19,0 0 0,-1 0 0,1 2 1,-1 2 91,1 2 0,-1 7-65,1-1 1,1 3 0,5 3-37,5-1 0,4 1 1,2-1-1,2-1 1,4-3-17,5-1 1,5-2-1,1 3-3,1-1 1,-1-2-1,3 3 1,1-3 27,2-2 0,0 3 1,-5-3-1,-1 0 32,1 0 0,-1 3 0,1-3-30,-1 2 1,-5-4-62,0 5-117,-9 1 1,3 3-1,-12-3-21,-5-6 0,-5-4 1,-1 0-9,-1 3 1,1-3 190,-1 4 0,1-12 0,-1-3 0</inkml:trace>
  <inkml:trace contextRef="#ctx0" brushRef="#br0" timeOffset="10167">4157 5013 7518,'-12'0'-44,"0"0"1,1 2 130,1 3 1,-5 5-1,3 8 1,-4-1-30,-1 1 0,0 7 0,-1 2 0,1 2-167,-1 0 1,1-6 0,-1 5 0,1-1-619,-1 0 727,-7 2 0,-2 6 0,-8 0 0</inkml:trace>
  <inkml:trace contextRef="#ctx0" brushRef="#br0" timeOffset="18370">6514 3039 6648,'-11'0'63,"-1"0"0,8 8 0,-2 4-20,5 3 1,1 3-84,0-1 63,0 1 1,0-7 0,1 1-9,5 1 0,2-3 0,6 0 1,-5 0-52,-1-1 0,6-5 0,-3 2-23,5-4 0,1-2 25,1 0 0,-3-2 0,-1-2 0,-4-4-6,-3-1 1,5 3 0,-6-6 0,0 0-20,1 3 1,-5-7 51,4 5 1,2-5 239,-2-1-22,0 7-178,-6 2 1,0 10-1,1 4 15,5 6 0,-2 3 1,6 3-32,-2-1 1,3 0-1,-3-1 1,0-2-17,0-3 1,3-5 0,-3 4 0,2-2-4,3-5 0,1 1 1,-1 0-1,-1 2-22,2-2 1,1-2 0,3-4 12,-1-4 0,-5 2 0,-1-6 1,1 1 7,-2-1 1,3-2 0,-7-5-1,0 1 0,2 5 1,-6-5 0,4 5-1,-5-5-21,-1-1 1,0 5 0,0 0-39,0-1 1,0-3 0,-1 1-48,-5 3 0,-4 4-8,-7 8 0,-1 0 0,1 0-99,-1 0 216,8 0 0,-5 8 0,5 2 0</inkml:trace>
  <inkml:trace contextRef="#ctx0" brushRef="#br0" timeOffset="18634">7248 3057 7157,'0'17'-45,"0"1"0,0-1 25,0 1 0,0-7 0,0 1-285,0 1 0,0 3-203,0 1 508,0-7 0,0-2 0,0-8 0</inkml:trace>
  <inkml:trace contextRef="#ctx0" brushRef="#br0" timeOffset="18785">7248 2900 7442,'0'-10'-349,"0"2"0,0 8 0,0 0 0</inkml:trace>
  <inkml:trace contextRef="#ctx0" brushRef="#br0" timeOffset="19051">7475 2847 7381,'12'8'36,"-1"4"1,-5-3 0,4 3 0,-1 1-64,1 3 0,-6 1 1,4 1-1,-2-1 45,-1 1 1,3 5-1,-4 0 1,2-1-244,-2-3 0,-2-1 0,-2-1-102,0 1 0,0-1 101,0 0 226,0-7 0,-16 6 0,-3-7 0</inkml:trace>
  <inkml:trace contextRef="#ctx0" brushRef="#br0" timeOffset="19710">7475 3022 7435,'12'0'-1054,"-1"0"1051,3 0 1,-4 0-1,1 0 1,3 0 121,1 0 1,3 2 0,-1 2 0,1 1-148,-1-1 1,1-2 0,1-2-1,2 0-1,3 0 1,-1 0 0,-6 0 0,1 0-4,-1 0 0,7-8 0,-1-1 1,-2-3 8,-1 0 0,-3 1 0,-1-7 1,-5 1 1,3-1 0,-8 1 111,-2 0 0,-2-1-56,-2 1 1,-8 1 170,-4 4-146,4-3 1,1 15-62,7 0 0,0 8 1,0 9 9,0 1 0,0-1 0,0 1 0,0-1 5,0 0 0,2 1 0,1-1 1,3 3-13,-2 3 1,0-4-1,0 5-59,2-5 0,0-1 1,-6-1 12,0 1 0,0-7 17,0 1-2,0-8 0,0 2 17,0-12 1,0 2 0,0-8-46,0-1 0,0-3 0,1-1 27,5-1 1,2 7 0,6 1 0,-3 0 41,3 0 0,-1 5 0,1-5 1,-2 2 23,1 4 0,3 2 0,1 2 13,1 0 1,-1 0 0,1 0 0,-3 2 19,-3 4 0,3-4 1,-3 6-1,3-2-8,3-1 0,-6 7 1,-1-4-1,1 2-24,-2 3 1,3-3-1,-5 1 1,0 3-40,-1 2 0,-1-5 0,-6 1 15,0 1 0,0 3 0,-2-1 0,-2-1-289,-1-2 0,-9-6 277,2 5 0,-3 1 0,-3 5 0</inkml:trace>
  <inkml:trace contextRef="#ctx0" brushRef="#br0" timeOffset="20483">9379 2917 7386,'-2'-16'-147,"-4"5"0,2 3 1,-6 6-1,1-2 271,-1-2-42,-2 1 1,-5 5-106,-1 0 1,7 0 48,-1 0 9,0 0 1,-5 2-1,-1 1 1,3 5 15,3 2 0,-3 0 0,5 3 1,-2-1-38,1 1 1,1 3-1,-4 1 1,5 1 16,1-1 1,2 1 0,6-1 0,0 1-4,0-1 1,0 1 0,0-1 0,0 1-69,0-1 0,8-1 0,2-3 1,1-1-92,1 1 1,0-3 0,5 0 0,0-1-77,1 1 0,5-6 0,1 2 1,-1-4 206,2-2 0,2 0 0,8 0 0</inkml:trace>
  <inkml:trace contextRef="#ctx0" brushRef="#br0" timeOffset="20900">9693 3092 7569,'0'-12'-135,"0"0"0,0 7 34,0-7 1,-8 2 0,-3-1 172,-5 5 1,-1 4 0,-1 2 0,1 0-34,-1 0 1,1 2-1,-1 2-25,1 1 1,-1 7-1,3-4 1,1 0 8,3-1 1,7 7 0,-2-2-48,4 3 1,2-3 0,0-1 11,0 3 1,8-4 0,3-1-98,5-1 1,1-2-1,1-6 1,-1 0 51,1 0 0,-1 0 0,1-2 0,-1-2 15,1-2 0,-1-7 89,0 1 1,-1-3 214,-4-3-34,3 8 178,-13 3-347,6 7 1,-8 2 0,0 3-44,0 7 0,0 4-298,0 1 0,2 0 0,4 1 68,5-1 0,-1-7 0,2-4 0,-1-2 214,-1 2 0,5-4 0,-5 5 0,8-7 0</inkml:trace>
  <inkml:trace contextRef="#ctx0" brushRef="#br0" timeOffset="21356">9937 3057 7416,'12'0'-457,"0"0"0,-6 0 606,5 0 0,-5 2-62,6 3 0,-7-1 1,5 8-36,-2 2 1,0-5-1,-4 3-67,1 1 1,1-3-1,-4 2-26,4 1 1,-4-3 14,4 2 74,-4-8-24,-2 3 0,0-14-23,0-5 1,6-4 0,1-1-5,3 0 0,-6-1 0,4 3 1,-1 1 0,5 2 1,-2 3 0,1-5 39,3 2 1,1 7 0,3-5-6,-1 2 0,1 2 0,-1 6-22,1 0 0,-1 0 1,1 2-8,-1 4 0,-1-2 1,-3 6-1,-3-1-8,-2 1 0,0 0 1,-5 3-1,3-1-89,-2 2 1,-2-5 0,-2 3-70,0 1 1,0 3-632,0 1 793,0 1 0,-8-1 0,-1 1 0</inkml:trace>
  <inkml:trace contextRef="#ctx0" brushRef="#br0" timeOffset="22483">10636 3022 7569,'10'0'-100,"3"-2"0,-5-2-323,2-2 1,-6-2 520,1 3 122,-3 3-113,-2-6 1,-2 8-13,-3 0 1,-5 0-121,-8 0 0,1 8 48,0 3 1,5 5-1,2 1-8,2 1 1,1-1 0,3 1-1,-2-1-21,2 1 1,2-7 0,2 1 0,0 1 3,0 3 0,6-4 0,0-1 0,0 1-6,1-2 1,-3 3 0,8-7 0,0 0-6,-3 2 1,7-7 0,-5 5-35,5-4 1,1-2 0,1 0 0,-1 0 22,1 0 1,-1 0 0,1-2 0,-1-2 4,1-1 0,-1-7 1,1 4-1,-1-1 31,1-5 0,-3 4 0,-1-1 0,-3-3 1,-7-2 0,4-1 26,0 0 0,-6 5 38,3 0 0,-5 3-45,-5-3 1,1 4-34,-8 8 0,0 0-1,-5 0 0,1 2 0,5 4 0,3 6-9,0 3 1,6 3-1,-3-1-22,3 0 0,2 1 0,2-1 0,1 1-22,3-1 1,8-5 0,-3 0-13,5 1 0,1 1 0,1-3 0,-1-5 25,1-4 1,-3 0 0,-1 2 0,-2 2-2,1-2 0,3-2 1,-1-4-1,-1-2 95,-3-2 0,1-8 0,4 3 68,-5-5 0,3-1 1,-8-1-61,-2 1 0,-3-1 1,-1 1-1,0-1-28,0 1 0,0 0 1,0-1-27,0 1 1,0-1 0,0 1 64,0-1 1,0 7-2,0-1-111,-7 0-79,5 3 67,-6 1 1,6 8 53,-4 0 2,4 0 15,-5 8 1,8-5 42,5 9 1,4-8-52,7 2 1,-5-4 0,-2-4-1,0-2-7,-1-2 1,-3 0-1,6 4-4,1-3 0,3 3 1,1-4-6,1 4 0,-7 0 0,1-2 6,2-2 0,-5 0 78,3 6 1,0 0 0,3 2-67,-3 4 1,-4-2 0,-7 6 0,3-1-6,2 1 0,0 2 0,-6 5 2,0 1 1,0-1-1,0 1 58,0-1 0,0 1 1,0-1 2,0 0 1,0 1 0,2-3-12,4-3 0,-2 2 0,5-7 87,-1 3 0,6-6-146,-3 2 1,5-4 0,1-2 0,1 0-222,-1 0 0,1 0 0,-1 0-435,1 0 0,-1-6 656,1 0 0,7-15 0,2 1 0</inkml:trace>
  <inkml:trace contextRef="#ctx0" brushRef="#br0" timeOffset="23629">13483 2969 6355,'0'-17'362,"0"7"1,-2 2-266,-4 8 1,4 2-14,-4 4 0,-2 4-51,3 7 1,-3 1-1,4-1 9,-2 1 0,0-1 0,8 1-69,4-1 0,-4-5 0,6-3 0,0-1-43,3-4 0,5 4 0,1-2 12,1-2 0,-1-2 0,1-2 1,-1 0 19,0 0 0,1-6 0,-1-2-41,1-2 1,-1-1 0,1-7 12,-1 1 0,-7-1 181,-4 1 1,-4-1 156,-2 1 130,0-1-344,0 9 0,2 1 0,2 10-91,1 4 0,3 3 1,-2 9-12,6-1 1,-3-1 0,1-3 0,0-1-13,-1 2 1,3-7-1,4 1 1,-3-2 43,-1 0 1,-1 0-1,7-4 1,-1 1 0,1 3 0,-1 0 0,1-6 0,-1 0 28,1 0 0,-1-6 1,1-2-1,-3-1 69,-3-5 1,3-1-1,-5-3-60,0 1 1,-1-1 0,-5 1 0,2-1-5,-2 1 1,-2-1-1,-2 1 1,0 0-51,0-1 1,-6 6 0,-2 3-1,-1 1-74,-5 4 1,4 0-1,-1 0-17,-3-2 1,-1 1-1,-1 7 1,3 1-68,1 3 0,8 2 0,-2-2 186,4 6 0,-6 3 0,-1 3 0</inkml:trace>
  <inkml:trace contextRef="#ctx0" brushRef="#br0" timeOffset="23855">14338 2934 7569,'10'0'-1014,"-2"-2"1768,-8-3-380,0 3-483,0 9 1,0 5 0,0 11-51,0-3 0,0-3 0,0 1 126,0-1 0,0-5 33,0 0 0,0-1 0,0 7 0</inkml:trace>
  <inkml:trace contextRef="#ctx0" brushRef="#br0" timeOffset="24030">14338 2760 7569,'0'-12'-41,"0"1"-675,0 7 503,0-4-46,0 8 1,0 2 258,0 4 0,-7-4 0,-3 5 0</inkml:trace>
  <inkml:trace contextRef="#ctx0" brushRef="#br0" timeOffset="25917">16190 2882 7207,'-10'2'282,"4"4"-237,4 5 1,2-1 0,2 0-224,4-2 1,-2-1 0,7-3 38,3 2 1,2 0 0,1-6 52,0 0 1,-5 0 0,0 0 89,1 0 0,-3-2 0,0-4 152,-2-6 1,-1 3 143,-1-3-170,-4 8-101,6-3 1,-6 7-5,4 0 1,1 1 0,7 3-73,-2 2 0,-1 6 1,5-4 15,-5 1 1,5-5 0,-4 2-71,3-4 1,3-2-1,-1 0 27,0 0 1,-5 0-1,-2-2 1,0-4 94,-1-6 0,-3 3 0,4-3 0,-1-1 52,1-3 1,-6-1-1,2-1 1,-2-1-39,2-5 1,-5 5-1,5-4-28,-4 3 0,4 3 0,0-1 0,-2 1 0,-2-1 91,-2 1 1,6 5 160,-1 1-240,1 7 1,-6-2-1,0 12 1,0 5-46,0 5 1,0 1 0,0 1 0,0-1-28,0 1 0,0-1 0,0 1 0,2-1-17,4 1 0,-4-1 0,4 1-288,-4-1 1,3 1-77,1-1 434,8 1 0,-12-9 0,6-1 0</inkml:trace>
  <inkml:trace contextRef="#ctx0" brushRef="#br0" timeOffset="26087">16696 2707 7569,'18'-7'-37,"-1"5"1,0-4-240,1 4 0,-1 2 1,1 0 79,-1 0 0,1 0 196,-1 0 0,9 0 0,1 0 0</inkml:trace>
  <inkml:trace contextRef="#ctx0" brushRef="#br0" timeOffset="24313">14758 2777 7283,'9'8'95,"-3"4"-60,-4 3 0,0 3 1,2-1-1,2 1-95,-2-1 0,-2 1 1,-1-1-36,5 0 0,-4 1 0,4-1 1,-2-1-155,2-4 0,-4 3 112,3-3 0,3-3 137,-2 3 0,0 0 0,-6 5 0</inkml:trace>
  <inkml:trace contextRef="#ctx0" brushRef="#br0" timeOffset="24918">14723 2900 7233,'17'0'-153,"1"0"1,-1 0 182,1 0 1,-1 1 0,0 3 0,3 2-93,3-2 1,-3-2-1,3-2 1,-4 0-25,-1 0 0,1 0 0,2 0 1,3 0 51,-3 0 1,-7-6 0,-3 0 0,1 1 9,-2-3 0,3 4 0,-7-8 0,0 1 37,2 1 0,-6-6 145,3 5 1,-3 1 8,-2-2 104,0 8-236,0-3 1,0 14 0,0 5-44,0 4 1,0 1 0,0 1-32,0-1 0,0 1 0,0-1 29,0 0 1,0 1 0,0-1-47,0 1 0,0-7 96,0 1 81,0-8-90,0 4 1,0-10 0,0-4-26,0-6 1,6 3 0,2-3 0,0-2-47,-1-1 1,7 3 0,-2 1 0,3-3 20,3-1 0,-1 3 0,1 0 64,-1-1 1,1 5 0,-1 2 120,0 4 0,1 2-111,-1 0 0,1 2 1,-1 4-86,1 6 0,-7 3-123,1 3 1,-8-1 0,2 0 31,-4 1 0,-2-6 0,0-1-531,0 3 652,0-6 0,0 7 0,0-5 0</inkml:trace>
  <inkml:trace contextRef="#ctx0" brushRef="#br0" timeOffset="25309">15736 2865 7569,'0'-18'-145,"0"1"1,-2 7-1,-4 4 204,-6 4 0,-3 2 0,-1 2 0,3 4-47,1 6 0,6-3 1,-4 3-1,3 2-23,3 1 0,2 3 0,2-1-80,0 0 1,0 1 0,2-3 0,4-1 68,5-2 1,-1-8-1,2 1 1,1-3-63,3-2 1,1 6-1,1 0 1,-1-2 45,1-2 1,-1-8 0,0-2 30,1-2 0,-1-1 0,-1-7 159,-4 1 1,1-1 0,-7 1-123,-2 0 1,-4-1 0,-6 3-31,-6 3 0,3-2 1,-3 8-1,-2 3-66,-1 1 1,-3 2 0,1 0-216,-1 0 0,7 0 81,-1 0 200,8 0 0,-3 7 0,7 3 0</inkml:trace>
  <inkml:trace contextRef="#ctx0" brushRef="#br0" timeOffset="26923">14286 3633 6587,'-2'-10'128,"-4"4"1,-3 5-48,-9 1 1,1 0-1,-1 1-30,1 5 1,-1-2 0,1 6-73,-1-2 0,7 3 1,1-3-1,0 2 36,1 3 1,5-3-1,-2 2-64,4 1 0,2 3 12,0 1 0,8-1 0,5-3 0,7-3-110,3-2 0,2-2 1,-2-4-1,5 1-267,-1 3 414,6 0 0,-6-6 0,8 0 0</inkml:trace>
  <inkml:trace contextRef="#ctx0" brushRef="#br0" timeOffset="28734">15823 3528 7449,'17'-8'-335,"-7"5"285,-4-9-147,-4 8 0,-10-4 332,-4 8 0,-3 0 61,-3 0-142,9 8 12,-7-6-82,14 14 47,-13-7 1,11 7-1,-6-3 1,2-1 45,5 2-14,1 1-81,-6 3 1,6-7-1,-4 1 1,4 1-1,4 3-26,4 1 29,-4-7 0,13 4-12,-3-8 45,4-1-68,1 3 51,0-6 1,1 6-1,-1-8 1,1 0 0,-1 0-1,1 0-28,-1 0 0,1 0 0,-1 0 0,1 0-9,-1 0 0,1-2 0,-1-2 0,0-4 16,1-1 0,-1-3 0,1-6 11,-1 1 1,1-1 0,-3 1-2,-3 0 0,-4 5 0,-8 0 36,0-1 1,0 3 0,0-2 81,0-1 1,-8 5-66,-4 2 1,-3 4 0,-3 2-30,1 0 0,7 2 1,4 4-12,4 6 0,2 3 0,0 3 0,0-1 1,0 1 0,2-7 0,2 1 1,4 1-30,2 3 0,1-1 0,5-1 1,-3-4-18,-1-2 0,0 3 0,5-5 1,1-2-20,-1-2 0,1-2 0,-1 0 0,0 0 22,1 0 1,-1-2-1,1-2 32,-1-2 1,-1-7-1,-3 1 1,-3-4 42,-2-1 1,4-1 0,-7 1-1,-1 0-2,-2-1 1,-2 1 0,0-1-1,2 1-17,4-1 1,-4 1-1,4-1 22,-4 1 0,-4-1-3,-4 1 0,2 7-21,-8 4 0,1 4-34,-7 2 1,9 8-83,3 4 1,4-2 62,2 1 1,2-1 0,4 2-10,5-7 1,5-3 0,1-2 27,1 0 0,-1 0 0,1 0 33,-1 0 0,1 0 0,-1 0 0,0 0 54,1 0 0,-6 0 0,-3-2 0,1-2 280,0-1-247,-6-1 0,3 14 0,-7 3 24,0 5 0,-2-5 0,-1 1 0,-3 2-67,2 1 1,0 3 0,0-1-1,-2 1-16,2-1 0,2 0 0,4 1-51,4-1 1,-2-5 0,8-2-189,1-2 0,3 3 0,3-5 0,3-2 197,1-2 0,0-2 0,-5 0 0</inkml:trace>
  <inkml:trace contextRef="#ctx0" brushRef="#br0" timeOffset="27326">14845 3668 7364,'-18'0'-220,"1"0"1,0 0 0,-1 0 0,1 0 314,-1 0 1,1 0 0,-1 0 0,1 0 11,-1 0 0,3 8 0,1 1 0,4 3-98,3 0 0,-5-6 0,6 5 82,2 3 0,2 1-186,2 3 1,8-3 0,4-3-31,3-6 0,3 1 1,-1-1-1,1-2 73,-1-2 0,5-4 0,-3-2 0,-4-3 63,1-3 0,0 0 1,-1-3-1,-1 3 62,-3 2 0,-5-4 239,6 7 23,-8-9-339,3 12 1,-7-4-90,0 12 1,0-2-2,0 8 1,2-3-1,2 5 43,2-2 0,2-9 51,-2 3 0,3 4 0,9 0 0</inkml:trace>
  <inkml:trace contextRef="#ctx0" brushRef="#br0" timeOffset="27745">15054 3668 7419,'10'-2'-311,"-2"-2"415,0-2 0,-4 0-266,7 6 0,-7 2 1,4 2 68,0 2 1,-6 8 78,3-3 0,-3 5-36,-2 1 29,0 1 1,0-7 20,0 1-18,0-8 1,0-4-19,0-12 1,2 3-1,2-3 1,4 0 4,2 3 0,1-7 0,7 6 0,-1-1 9,1-1 1,1 0 64,4-5 1,3 5-1,3 3 75,-6 1 1,-4 2 17,-1 6 1,-1 8-107,1 3 0,-9 5-110,-3 1 1,-4 1-138,-2-1 1,0 1 216,0-1 0,-8 1 0,-1-1 0</inkml:trace>
  <inkml:trace contextRef="#ctx0" brushRef="#br0" timeOffset="30700">5257 4157 7537,'-10'-8'-686,"4"-3"268,-3 3 390,7 0-115,-6 8 200,8 0 1,2-6-43,4 0 1,-2 1-1,7 5 1,3 0-15,1 0 1,3 0 0,1 0 0,5 0-4,5 0 1,4 0 0,2 0 0,-2 0-7,-4 0 1,10 0 0,-5 0 29,3 0 0,2 0 0,0 0 0,2 0 1,-2 0-10,-3 0 0,5 0 0,2 0 0,0 0-9,-1 0 0,5 5 1,-5 1-1,3-2-5,4-2 0,1 4 0,2 0 1,1-2-8,-1-3 0,1-1 0,1 0 0,2 0 24,2 0 1,1 0 0,-7 0 0,0 0 13,1 0 0,-1 0 0,3 0 0,-1 0-4,-2 0 0,7 6 0,-11 0 0,4-2-30,-1-2 0,-5 0 1,3 2-1,-2 2-6,1-3 1,-5-1-1,-1 0 1,-1 2 4,0 2 0,6 0 0,-5-6 1,1 0 5,0 0 1,3 0 0,-3 0-1,1 0 8,5 0 1,0 0 0,-1 0 0,-1 0-1,1 0 1,-3 2 0,-1 2 0,-1 2-27,-4-3 0,-4-1 0,-4 0 0,-2 2-96,2 2 1,-4 2 0,2-4-1,0 1-143,-1-1 256,5 6 0,1-8 0,11 6 0</inkml:trace>
  <inkml:trace contextRef="#ctx0" brushRef="#br0" timeOffset="31969">8750 4279 7569,'17'0'-38,"1"0"0,-1 0 0,1-2 0,-1-2 0,1-1 0,-1 1-262,1 2 0,-1 0 0,1-2 235,-1-2 1,6 0-1,2 6 1,1 0 65,-1 0 1,4 0-1,-4 0 1,2-2-8,4-4 1,8 5-1,4-5 1,0 4 4,-1 2 1,7-6 0,-1 0 0,7 0-6,3-1 0,0 5 0,-4-6 0,3 2 22,1 0 0,6 0 1,-4 4-1,0-1-8,0-3 1,6 0 0,-2 6 0,2 0-10,-1 0 1,0 0-1,-4 0 1,-1-2 3,0-4 1,0 4 0,-4-4 0,3 4 10,-3 2 1,0 0 0,0 0-1,3 0 14,-3 0 0,4 0 1,-2 0-1,-1 0-5,-3 0 1,4 0 0,0 0 0,1 0-9,1 0 1,-6 6-1,6 0 1,-4-2-12,-3-2 0,9-2 1,-10 2-1,3 2-8,-1 2 1,-7-1-1,-1-5 1,1 0 11,-3 0 0,7 6 1,-5 0-1,5-2-2,1-2 1,1-2 0,-1 0 0,2 0 21,5 0 0,-9 0 1,6 0-1,-1 0 1,-7 0 0,4 0 0,-5 0 0,4 0-15,1 0 1,-2 6-1,-1 0 1,-3-3-20,3-1 1,-4-2 0,1 0 0,1 0 2,-3 0 0,7 0 0,-5 0 0,3 0 0,-3 0 0,9 0 1,-7-2-1,1-1 10,1-3 1,-1 0-1,-1 6 1,-1 0 16,1 0 0,-3 0 1,0 0-1,-1 0-19,1 0 1,-4 0 0,3 0 0,1 0-7,0 0 1,-5 0 0,7 0 0,-1 0 1,-1 0 0,6 0 0,-5 0 0,5 0-1,1 0 1,0 0 0,1 0 0,-1 0 2,1 0 1,-1-6 0,2 0 0,1 2 27,-3 2 0,6 2 0,-7-2 0,3-1 19,-4-3 1,9 0 0,-7 6 0,2 0-49,1 0 1,-1 0 0,2-2 0,3-2-5,-3-2 1,-2 0 0,-1 5 0,-1-3 42,0-2 1,1 0-1,-1 6 1,0-2 25,1-4 0,-7 4 0,-1-4 0,-2 5-28,-4 1 1,-3 0 0,-3 0-93,-3 0 1,1 0-1,-8 0 1,-2 0-164,-1 0-797,-3 0 1012,-7 0 0,-2 7 0,-8 3 0</inkml:trace>
  <inkml:trace contextRef="#ctx0" brushRef="#br0" timeOffset="32491">5589 2026 7503,'0'-17'-386,"0"-1"0,0 7-252,0-1 499,0 0 0,8-3 139,3 3 0,5-3 0,1 5 0</inkml:trace>
  <inkml:trace contextRef="#ctx0" brushRef="#br0" timeOffset="33217">5676 1887 7465,'18'0'-324,"-9"0"1,-1 2-1,-8 3 336,0 7 0,0-2 0,0 1 1,0 3-16,0 1 0,0 3 0,0-1 0,2 1-3,4-1 0,-4 7 0,4-1 0,-3 0 0,3 2 0,-2-3 0,8 7 0,-1 2-20,-1 2 27,-2 2 0,-2 0 0,0 2 4,-3 3 0,-1-3 0,-2 6 0,2-2 15,4-1 0,-4 7 0,4-4 0,-4-1-6,-2 1 1,2 11-1,2-3 1,2 1 17,-3 3 0,5-7 0,-2 12 0,-2-2-19,-2 1 0,4 1 0,-1-4 0,1 2-5,2-1 0,-4 3 1,8 0-1,-1 0 1,-1 0 0,3 4 0,-5-4 1,0 2 5,0 4 1,3 0 0,-5 0 0,-2-2-2,-2 2 1,0 2 0,2 2 0,2 0 0,-2 0 0,-2 0 0,-2 2 1,0-1-1,0-1 1,0 10-1,-2-8-7,-4 5 1,4-7-1,-4 6 1,2 1-1,0 3-1,-2 1 1,1-7-1,5 4 1,0-3-9,0 1 1,-6 2-1,0-3 1,2 5 3,2 0 0,-4 5 0,0-6 0,1 3-5,-3-1 1,4-5-1,-6 6 1,3-1-1,3-1 1,-6 9 0,0-6-1,-1 1 12,-1 1 0,6-1 0,-4-1 1,1-1-1,-1 1 0,0 2 0,-3 3 0,3-3-10,2-3 0,-5 3 1,3-3-1,-2 1-1,1-2 1,5 3 0,-4-6 0,1 1-1,-1 5 0,4-5 1,-4 1-1,3-3-8,3-3 1,-4-2-1,2 0 1,2-1-1,2-1 1,-4 8-1,1-12 1,1 2 8,2 5 0,2-8 0,-2 4 0,-2-3 13,-2-4 0,0 6 0,6-4 0,0 2 9,0-2 0,0 2 0,0-7 1,0-1-11,0 2 1,0-10-1,0 7 1,2-3-13,4-5 0,-4 3 1,6-5-1,-2 1 1,-1-1 1,7 1 0,-4-7 0,2 0-6,3 1 0,-5-5 0,0 4 1,-3-4-18,1-2 1,2-6-1,-4 0 1,2 0-4,-2-2 1,-2 0-1,-2-5 1,0 1-165,0-2 0,0-1 0,-2-3 188,-4 1 0,-4-1 0,-7 1 0</inkml:trace>
  <inkml:trace contextRef="#ctx0" brushRef="#br0" timeOffset="69134.27">0 4332 6089,'0'-12'-137,"0"0"142,0 1 0,2 1 0,4 4 1,4 2 8,-1-2 1,7 4-10,-4-3 1,-3-3 0,3 2-4,2 2 1,-5 2-1,3 2 1,1 0 1,3 0 1,1-6 0,3 1 0,1 1 3,2 2 0,9 2 0,-3 0 0,4 0-2,2 0 1,-1 0 0,1 0-1,0 0-3,0 0 1,6-2-1,2-2 1,-1-2 2,1 2 0,6 2 0,-5 2 0,3 0-1,-1 0 1,-1-5-1,4-1 1,-5 2 18,-1 2 1,5-4 0,-1-2-1,1 1-8,-1-1 0,9 0 0,-1 4 1,3-2-7,2 2 0,6-3 1,-4 1-1,2 2-11,0 2 1,-2 2 0,2-2-1,-6-2-3,-3-2 1,3 1 0,-2 5-1,-3 0 2,-5 0 1,-1 0-1,5 0 1,1 0-3,-1 0 0,-2 0 0,-1 0 0,-3 0 3,3 0 1,0 0-1,-1 0 1,-1 0 5,1 0 1,-3 0 0,3 0 0,3 0-4,-1 0 1,6 0-1,-9 0 1,3 0-3,3 0 1,-3 0 0,-1 1-1,-5 3 0,-1 2 0,-2 0 0,-4-6 1,2 2-2,1 4 1,3-4-1,-2 4 1,3-5 5,1-1 1,11 0 0,-3 0 0,1 0 1,0 0 1,-1-5 0,-1-1 0,-1 2-3,-5 2 1,5 2-1,-5 0 1,5-2-6,1-4 1,0 4-1,1-4 1,-3 5 8,-3 1 1,1 0 0,-5 0 0,0 0 0,-1 0 0,5 0 0,-4 0 0,1 0-36,5 0 1,1 1-1,3 3 1,-1 4-13,0 2 0,3 0 0,3 5 1,4 1-190,0 3 1,4-3 226,-8-5 0,16-7 0,-2 4 0</inkml:trace>
  <inkml:trace contextRef="#ctx0" brushRef="#br0" timeOffset="70717.27">15910 4105 6425,'18'0'-329,"-1"0"0,-5 0 361,-1 0 1,-5 0 0,6 1-37,1 5 1,-3-4 0,2 4 0,1-2 1,3 2 1,3-4 0,5 5 0,5-1-2,4 0 0,2 0 0,2-4 0,1 2 1,3 2 1,13 1 0,-1-3-1,3 2 1,4-2 1,0-2 0,6 0 0,0 2 0,6 2 0,4-1 0,7-5 0,-1 0 15,1 0 0,3-5 0,1-1 0,-2 0 12,-3-2 1,9 4 0,-4-5 0,3 1-7,-1 4 0,-2-4 0,0 2 0,1 2-15,-1 2 1,-2 2 0,-3 0 0,-6 0-13,-5 0 0,-3 0 1,-4 0-1,-5 0-18,-5 0 1,-7 0 0,-3 2 0,-1 2-11,-4 2 0,1 0 0,-3-4 0,-6 2 1,-4 2 1,3-1 32,-7-5 0,0 0 0,-5 0 0</inkml:trace>
  <inkml:trace contextRef="#ctx0" brushRef="#br0" timeOffset="73613.27">18 10828 7119,'8'10'-617,"-5"-2"0,9-8 620,2 0 1,-5 0 0,3 0 0,2 0 0,1 0-4,3 0 1,-1 0-1,2 0 1,3 0 0,1 0 1,0 2 0,-3 2 0,1 1-6,2-1 1,6 0-1,-3 0 1,-1 2 2,0-2 0,6-2 0,-2 0 0,4 1 0,2 3 1,6 0 0,0-6 0,-1 0-1,3 0 0,-6 0 1,6 0-1,-1 0 8,5 0 0,3 0 1,5-2-1,1-2 10,2-2 0,6-1 0,-4 3 1,1-2-13,-1 2 1,4 0 0,-4 0 0,0-1 19,0 1 1,-2 2 0,-3 2 0,1 0-20,2 0 1,2 0-1,-3 0 1,3-2-11,2-4 0,2 4 0,8-6 0,0 2 2,-3 1 0,13-3 0,-6 4 0,5-2 0,1 2 0,3-3 0,-5 1 0,1 2 0,1 2 1,-9 2-1,5 0 1,-2 0 0,-1 0 1,1 0-1,-4 0 1,0 0 0,-3 0 0,11 0 0,-10 0 0,2-2 15,-1-4 1,5 4-1,2-6 1,1 3 12,5-1 0,1-2 0,2 4 1,-1-2-25,-5 2 1,5 1 0,-7-1 0,3-2-10,-1 2 1,-5 2-1,5 2 1,-1 0-5,-6 0 1,9 6-1,-9 0 1,4-2 0,-3-3 0,5-1 0,1 0 0,7 0 3,5 0 0,-10 0 1,6 0-1,1 0 10,1 0 1,8 0 0,-4 0 0,0 0 14,0 0 1,4 0-1,-6 0 1,-2 0-12,-1 0 0,-3 0 1,0 0-1,1 0-8,-1 0 0,0 0 0,1 0 1,-1 2 1,0 4 1,2-4 0,3 4 0,3-4-17,2-2 1,-6 0-1,4 2 1,-2 2 7,0 2 0,6-1 1,-6-5-1,1 0 4,1 0 1,0 0 0,4 0 0,-4 0 16,0 0 1,-6 0 0,6 0 0,-2 0-12,1 0 0,-44 0 1,0 0-1,49 0 0,-48 0 1,-1 0-1,49 0 0,-45 1 0,-1 0 0,-2 1 0,-1 0 1,1 1-1,1 0-5,2-1 1,0 0 0,0-1 0,-1 0 0,4-1-1,1 0 1,-2 0 0,0 0-3,-2 0 1,1 0 0,2 1-1,0 0 1,2 1 0,-1 0 0,0 1-1,0 0-43,-3-1 0,1-1 0,6 1 0,0-2 0,-5 0 0,0 0 0,3 0 0,-1 0 44,0 0 0,0 0 1,-1 0-1,1 0 1,2 0-1,0 0 1,-1 0-1,0 0 4,-2 0 0,1 0 0,1 0 1,0-2-1,-2 1 0,0-1 1,2-1-1,-1 0 10,-1 1 0,0 0 0,2-2 0,0 0 0,-2 1 0,-1 0 0,1 0 0,0 0 11,1-1 1,-1 1 0,0 2 0,0 0-1,3-3 1,1 0 0,-1 1 0,0 0-16,0 0 0,0 0 0,0 0 0,0 0 0,1 3 0,0 0 1,1 0-1,1 0-12,0 0 1,0 0 0,0 0 0,0 0 0,-4 0 0,0 0 0,-1 0 0,0 0 5,0 0 1,-1 0 0,0 0-1,0 0 1,2 0 0,1 0-1,-3 0 1,0 0-21,-3 1 0,1-2 0,0 1 1,0-1-1,0-1 0,1 0 1,-2-1-1,0 0 13,-1 1 1,-1 0 0,3 1 0,1 0 0,-7 0 0,0 0 0,1-1 0,-1 0 16,2 0 0,-1-2 0,46-3 0,0 3 0,-4-4 3,-7-2 0,-1 4 0,-7-3 0,-3-1 17,-3 0 1,6 1-1,-12-5 1,0 2 43,2-1 0,-2-1 0,0 1 1,-2 3-54,2 2 1,2-3 0,1 3 0,1 0-38,0 0 0,-2 2 0,-4 6 0,-4 0-46,0 0 1,-11-5 0,1-1-1,-7 2 58,-10 2 1,0 2-1,-12 2 1,-3 2-504,-5 2 504,-9 7 0,-4-3 0,-9 7 0</inkml:trace>
  <inkml:trace contextRef="#ctx0" brushRef="#br0" timeOffset="74971.27">1572 11387 7569,'18'-2'-483,"-1"-4"1,0-1 152,1-5 328,-8 4 1,-1 8 19,-3 0 0,-4 8 0,4 4-8,-4 3 1,-2 3-1,0-1 1,0 1-20,0-1 0,0 0 1,0 1-1,0-1 8,0 1 1,0-1 0,0 1 0,0-1-168,0 1 1,0-1 167,0 1 0,-8-1 0,-2 1 0</inkml:trace>
  <inkml:trace contextRef="#ctx0" brushRef="#br0" timeOffset="75305.27">1101 11422 6149,'11'-10'-199,"1"5"0,1 3 269,3 2 1,3 0 0,3 0 0,3 0-75,2 0 0,-4 0 0,6 0 0,3 0-1,0 0 0,3 0 1,0 0-1,2 0-13,4 0 0,-4 2 0,6 1 0,-3 3-14,1-2 0,6-2 0,-5-2 32,3 0 0,-6 8 0,3 2 0</inkml:trace>
  <inkml:trace contextRef="#ctx0" brushRef="#br0" timeOffset="75671.27">2410 11440 7388,'-17'5'-279,"-1"1"1,1 0 0,-1-6 0,1 0 236,0 0 0,-1 6 0,1 2 1,1 1 42,4 5 1,-3 1 0,3 3 0,-1-1-13,1 1 1,-2-1 0,9 1 36,1-1 1,2 1 0,2-1-3,0 1 1,2-3 0,6-1 0,7-5-11,6-1 0,10-2 0,-3-6 0,1 0-9,0 0 0,0 0 0,4 0 0,-2 0-10,-2 0 0,-8-8 1,3-2-1,-5-1-4,-1-1 1,-3 1 0,-1-7 6,-3 1 0,-7-1 1,0 1-1,-8 1 2,-7 5 0,-5-3 0,-3 8 0,-3 0-32,-1-1 0,-8 5 1,4-4-1,-2 4-20,0 2 0,1 0 0,-3 0 1,4 0 51,2 0 0,-6 0 0,4 8 0,-8 1 0</inkml:trace>
  <inkml:trace contextRef="#ctx0" brushRef="#br0" timeOffset="75956.27">3004 11317 7569,'10'-7'0,"-2"-3"-625,-1 0 445,-5-5 1,6 5 14,-8-8 338,0 9-228,0 1 0,0 10 0,0 4 0,0 5 28,0 5 1,0 1 0,0 3 0,0 1 18,0 2 1,0 3 0,0-5 0,2 4-9,4 2 1,-4-3 0,4 3 0,-4-2-46,-2-4 1,0 5 0,0-3 60,0-2 0,7 6 0,3 1 0</inkml:trace>
  <inkml:trace contextRef="#ctx0" brushRef="#br0" timeOffset="76163.27">2690 11579 6096,'2'-15'-139,"4"1"168,5 2 0,5 9 0,1-3 0,3 4-1,3 2 1,4 0 0,8 0-1,0 0-86,0 0 0,0 0 0,2 0 1,1 0-113,3 0 170,8 0 0,-5 0 0,9 0 0</inkml:trace>
  <inkml:trace contextRef="#ctx0" brushRef="#br0" timeOffset="76534.27">3720 11492 7569,'10'-2'-253,"-4"-4"0,-4 2 66,-2-7 1,-8 5 0,-4-4 124,-3 2 0,-3 3 0,1 5 69,-1 0 1,-5 0-1,0 0 1,-1 1 9,-1 5 0,4-2 1,-6 8-1,1 1-31,5 3 0,2 1 0,1 1 3,1-1 1,7 1 0,4-1-3,4 1 1,4-7 0,4-1 5,6-2 1,5 0 0,5-5 0,1 3-35,-2-2 0,4-2 0,-1-4 0,-1-4 9,2-5 1,-5 1 0,3 0-1,-6 1 31,-5-1 0,2 4 1,-7-4 204,3 3-151,-6 1-39,4 6 1,-8 2-44,0 4 1,2 1-1,2 7-74,1-2 0,3-7-38,-2 7 141,4-8 0,7 11 0,1-5 0</inkml:trace>
  <inkml:trace contextRef="#ctx0" brushRef="#br0" timeOffset="76754.27">3982 11195 7267,'2'-15'-321,"4"3"0,-4 6 0,4 12 324,-4 6 0,-2 9 0,0 6 0,0 2 9,0 2 1,0 12 0,0-6 0,2 5-92,3 7 1,-3-4 78,4 1 0,4 1 0,0 5 0</inkml:trace>
  <inkml:trace contextRef="#ctx0" brushRef="#br0" timeOffset="78130.27">17272 786 7316,'0'-19'-325,"0"-4"0,0 3 0,0-3 334,0 4-54,0 1 0,2 8 18,4 5 1,-2 5-1,8 5 19,1 7 0,1 9 0,-1 3 0,-3-1 2,-2 2 1,4 2 0,-7 8 0,-1 2 4,-2 4 0,-2 2 1,0 7-1,0 0 2,0 5 1,-2 1 0,-2-2-1,-1 5 0,1 5-1,2-4 0,2 10 0,0-2 0,0 5 0,0 3 0,2-4 0,4 2 0,5 1 0,3 9 1,-1-3-1,-1 6-1,2 7 1,1-5 0,3 4 0,-3-4-1,-3-1 1,3 7 0,-5 4 0,-4-49-1,0 1 1,5 48 0,-8-46 0,-2 0 0,2-1 0,0-1 0,-2 1 0,0 1 0,-1 1 0,0 1 0,0 0 0,0 0 0,0-1 0,0 1 0,0 0 0,2 0 0,1 0 1,0-1-1,-2 0 1,0-1-1,1 0 1,1 1 0,-1-1-1,0 0 4,1-1 0,0 1 0,-1 7 0,0 0 0,3-4 0,0-1 0,-1 1 0,-1 1-34,-1 0 0,0 0 0,2-3 0,0 1 0,-1 3 0,0 0 1,-1 1-1,0 0 31,-1 2 0,0-1 0,-1 1 0,0 0 0,0 0 1,0 0-1,0 0 0,0 1-2,0-2 1,0 2-1,0 2 1,0 0-1,0 0 1,0 0 0,0-1-1,0 0 0,0-1 1,0 0 0,0 2 0,0 0-1,0 0 1,0 0 0,0 0 0,0-1-1,0-1 1,0 0-1,0 2 1,0 0-1,0 0 1,0 0-1,0-1 1,0 0-1,-1-1 1,2 0 0,1-1-1,2 0 1,-1 1 0,-1-1-1,1 0 1,-2 0 2,0 0 1,0 0 0,2-2-1,0-1 1,0 0 0,0 0 0,0 0-1,0 0 6,1-1 0,-1 1 1,-1 4-1,-2 0 1,3-2-1,0-1 1,-2-1-1,0 0-5,-1-1 1,0 0 0,0 5-1,0 1 1,0-2 0,0 0-1,0 0 1,0 0-3,0-2 1,0 0 0,0 2-1,0-1 1,0-2 0,0 0-1,0 2 1,0 1-1,0 0 1,0 0 0,0 0 0,0 0 0,1 0 0,0 0-1,1 0 1,0-1 7,1-2 1,0 0-1,0 2 1,0 0 0,-3-2-1,0-1 1,0 1-1,0 0-4,0 1 1,0-1 0,0-7-1,0 1 1,0 0 0,0 0-1,0-1 1,0-1-1,0 47 1,0-46-1,0-1 1,0 45 0,0-2-16,0-3 0,0 5 0,0-14 0,0-1-38,0-1 1,0-7 0,0 4 0,0-4-10,0-3 1,0-1 0,-2-2 0,-4-4-137,-6-1 193,-3-3 0,1-8 0,0 1 0,-3-3 0,-2 1 0,-5-3 0</inkml:trace>
  <inkml:trace contextRef="#ctx0" brushRef="#br0" timeOffset="79490.27">18198 2742 6808,'12'0'-445,"-1"0"0,-1-7 492,2-5 0,1 2 1,-5 1 17,2 1 0,-4-4 15,5 6-89,-7 0 1,6 8 0,-6 4 24,1 6 1,1 3 0,-4 3 0,2-1-49,2 1 1,0-1 0,-6 3 0,0 1-17,0 2 0,0 6 0,-2-5 0,-2-3-18,-2-2 1,-2 3 0,4-3 65,-1-3 0,-9-3 0,4 5 0</inkml:trace>
  <inkml:trace contextRef="#ctx0" brushRef="#br0" timeOffset="79730.27">18076 2900 7116,'-18'0'-1138,"1"-8"1207,-1-4 0,3 2 89,3-1-169,4-1 0,10 2 0,4 5-7,6 3 0,3 2 1,5-2-1,3-2-13,6-2 0,4 0 1,2 6-1,0-2-37,0-4 0,2 3 1,4-7-1,3 0 68,1 0 0,-2 7 0,-1-13 0,3 6 0</inkml:trace>
  <inkml:trace contextRef="#ctx0" brushRef="#br0" timeOffset="80002.27">18635 2707 7569,'17'0'-228,"-5"0"-1063,-1 0 1300,-7 0 1,2 0 0,-12 0 13,-5 0 1,1 8 0,-2 4-1,-1 3-12,-3 3 0,1-1 0,1 1 1,4-1 8,3 1 0,-5-1 1,6 1-1,2-1-63,2 1 1,2-1 35,0 0 1,8-7 0,4-4 0,5-4-9,6-2 1,-1-2 0,5-4-1,0-6 14,0-3 1,-5-2 0,1-1 0,-4 1 18,-1-1 0,-7-5 1,-1 0-1,-2 1-9,-4 3 0,-2 1 0,-2 1 0,0-1-19,0 1 1,-2 7-1,-4 4-39,-6 4 0,-5 2 0,-4 0 0,-3 2-50,3 4 1,1-2 98,3 8 0,0-8 0,-1 3 0</inkml:trace>
  <inkml:trace contextRef="#ctx0" brushRef="#br0" timeOffset="80214.27">19019 2568 7569,'10'-12'-1423,"-5"0"1397,5 9 1,-8-3 0,4 12 0,-4 5 22,-2 5 0,0 1 0,0 1 0,0-1 2,0 1 1,0 5-1,0 2 1,-2 0-28,-4 1 0,4-3 0,-4-4 0,2 3-93,-1 1 121,3 0 0,-14-5 0,6-1 0</inkml:trace>
  <inkml:trace contextRef="#ctx0" brushRef="#br0" timeOffset="80376.27">18897 2865 6919,'0'-12'-427,"0"0"0,0 6 404,0-5 0,2 7 1,3-2 3,7 4 1,4 0 0,1-2 0,0-1 18,1 1 0,7-6 0,2 0 0</inkml:trace>
  <inkml:trace contextRef="#ctx0" brushRef="#br0" timeOffset="80771.27">19403 2690 6354,'-17'0'-60,"-1"0"0,1 0 83,-1 0 1,1 2 0,-3 2 0,-1 4-21,-2 1 1,-1 3-1,9 5 1,1 1-23,3-1 0,1 1 1,-4-3-1,5-1-51,1-3 0,2 1 33,6 6 0,8-3 0,4-3 0,3-6 23,2-4 1,3-2 0,1-2 0,4-4 4,3-6 1,-7 2 0,2-1 0,-3-3 27,-3-1 1,1 3-1,-3 0 79,-3-1 1,3 5-83,-3 2 1,-2 4-64,1 2 0,-7 8 20,2 4 1,-4 3 0,-2 3-22,0-1 0,0-5-65,0-1 100,0-7 0,2 4 0,4-10 0,3-4 12,1-5 0,4-5 1,-9-1 0,9-1 0,-4 1 0</inkml:trace>
  <inkml:trace contextRef="#ctx0" brushRef="#br0" timeOffset="80943.27">19735 2445 7434,'6'-11'0,"0"-1"-993,-3-1 973,-1-3-3,-2 6 0,6 5 1,0 12-1,-2 9-31,-2 5 76,-2 10-6,0-4 0,-6 8-71,0 0 1,-5 6 0,3 2 0,0 1 54,0 5 0,-5 1 0,3 3 0</inkml:trace>
  <inkml:trace contextRef="#ctx0" brushRef="#br0" timeOffset="84770.27">8208 4838 7569,'-11'0'-906,"-1"0"585,8 0 1,-11 6 285,3 0 1,-3 0 0,-1-5 48,4 5 0,-3-2-20,3 8 1,-3-1 0,-3 7 7,1-1 0,1-5 0,3 0 1,1 1 1,-1 3 0,-3-5 0,-1 1 0,-1 2 8,1 1 0,-1 1 1,1-3-1,-3-1-5,-3 1 0,4 3 1,-5 1-1,5 1-6,1-1 0,1 1 1,-1-1-1,1 1 2,0-1 0,-1 1 0,1-1-5,-1 1 1,3-1 0,1-1 0,4-3 3,3-1 0,-1-2 0,4 3 11,-2-1 1,0-8 11,6 11 0,8-13 0,4 4-13,3-4 1,-3-2 0,0 0 0,1 0 2,3 0 1,3 0 0,2 0 0,5 0-2,1 0 0,2 0 1,8-2-1,3-2 8,7-2 1,4-5 0,1 5 0,0 2-25,1 2 1,-3-4 0,-1 0 0,-3 2 2,3 3 1,-7 1 0,-1 0 0,-6 0-137,-6 0 1,-4 0 0,-9 1 36,-4 5 1,1-2 97,-7 8 0,-8-1 0,-8-1 0,-7-2 0</inkml:trace>
  <inkml:trace contextRef="#ctx0" brushRef="#br0" timeOffset="85172.27">7964 4908 7569,'0'10'-1609,"0"-3"1598,0-7 1,2 6-1,4 2 18,5 2 0,-1-5 1,0 7-1,-1 0 4,1-3 0,-6 7 0,4-4 0,-2 3 1,-1 3 1,1 5-1,-6 2 1,2 0-5,4 1 1,-4 5-1,4-2 1,-4 4-12,-2 2 1,0 0 0,0-2-1,0-2 0,0-2 1,0-2 0,0 4 0,2-4-11,4-2 1,-3 4-1,9-5 1,0-3 9,-3-2 0,5-7 3,-8 0 0,15-1 0,-1 7 0</inkml:trace>
  <inkml:trace contextRef="#ctx0" brushRef="#br0" timeOffset="85614.27">8820 5083 7569,'0'-18'-283,"-2"8"-357,-4 5 0,2-3 621,-8 2 0,7 0 0,-5 8 0,0 2 21,1 2 1,3 7-1,-4-1-1,2 4 1,-3 1 0,3 2 0,0 3 0,0 1 1,1 2 0,3-3 0,-2 3 4,2 2 0,2-4 0,2 4 1,0-1 3,0-5 0,8-2 0,3-1 0,7-1 28,5 1 0,4-7 0,8-1 0,0-2-21,0-4 0,2-2 0,2-2 0,2 0-7,-3 0 0,-1-6 0,-4-2 0,-2-2 4,-2-3 0,-7-5 0,1-3 0,-4-2-12,-1 1 1,-3-5 0,-1-2 0,-4-2-12,-3 2 1,-1-4 0,-6 4 0,-2-2-32,-3 2 0,-5 4 1,-8 7-1,-1 3 24,-4 3 1,-6 4 0,-12 8 0,-6 2 14,-3 4 0,-3 11 0,1 11 0</inkml:trace>
  <inkml:trace contextRef="#ctx0" brushRef="#br0" timeOffset="87209.27">9710 5048 5876,'10'0'0,"-4"0"8,-12 0 1,2 0 0,-7 2 0,-3 1 25,-2 3 1,-1 6 0,0-4 0,1 1-19,4 5 1,-3 1-1,5 3-9,0-1 1,-3 7-1,7-1 1,2-2-3,2-1 0,2-1 0,0 2 0,0 3 5,0-3 0,6-1 1,2-3-1,2 0 7,3 1 0,8-3 0,5-1 0,1-4-2,4-3 1,2-1 0,2-6 0,-2 0-11,-4 0 1,4-6 0,-6-3 0,2-3 4,0-1 1,-7-13-1,1 7 1,-4-4-11,-1-3 0,-3-5 0,-1 2 0,-4-4-1,-3-2 1,-1 4-1,-6 0 1,0-2-7,0 2 0,0 8 1,-2 0-1,-4 3-34,-5 3 0,-5 7 1,-3 4-1,-4 4 7,-7 2 1,-3 8 0,-1 6-1,-1 9 34,0 12 0,0 8 0,0 9 0</inkml:trace>
  <inkml:trace contextRef="#ctx0" brushRef="#br0" timeOffset="94360.27">13675 4960 7475,'-12'0'-494,"2"-2"1,1-2 350,-1-1 0,4-1 19,-5 6 139,7 0 1,-4-2 8,8-4 0,2 4-5,4-4 0,-2 4 0,7 2 0,3 0 2,1 0 0,3 0 0,-1 0 0,1 0-15,-1 0 0,3 0 1,1 0-1,2 0-7,-1 0 1,3 0 0,-2 0 0,-2 0 0,-1 0 1,-3 0-1,1 0-13,-1 0 1,1-2 6,-1-3 1,-5 3 3,-1-4 1,-7 4 0,2 2 0,-10 2-4,-2 4 0,-7-2 0,3 7 0,-1 1-9,-1-2 1,6 5 0,-4-3 6,3 3 1,-5-3 0,6 0-3,2 1 1,2-3 8,2 1 1,2-7 0,4 2-2,6-4 1,3 4-1,3 0 1,-1-2 0,1-2 1,5-2 0,2 0-1,0 0-1,1 0 1,3 0 0,-6 0 0,0 0 0,2 0 1,-11 1 0,4 3-1,-3 2 0,1-2 0,-5 4 0,-1 0 3,-2 1 0,-2-3 8,-6 6 1,0-6-1,0 5 1,-2-1 0,-2 4 0,-4-5 9,-2-1 1,-1 4-1,-7-5 1,1 1-8,-1 0 1,-1 0-1,-3-4 1,-1 1-5,2-1 0,-6 0 1,-2 0-1,-3 2-12,3-2 0,-4-2 0,4-2 0,-4 2-22,-2 3 0,8-3 1,2 4-61,0-4 1,5-2 0,-1-2 38,7-4 1,7 2 0,9-5 0,3-1 44,7 0 0,11-1 0,5-7 0</inkml:trace>
  <inkml:trace contextRef="#ctx0" brushRef="#br0" timeOffset="94910.27">14915 4943 7569,'-18'0'-214,"1"0"1,-1-2-730,1-4 953,-1 4 0,1-6 1,0 8-1,-1 0-25,1 0 0,5 0 0,0 2-65,-1 4 95,-3 4 0,5 7 0,-1 1 1,0-1 0,3 1 0,-1-1 0,6 1 0,-2-1-21,2 1 1,2-1 0,4 0 3,4 1 0,4-3 0,7-1 0,1-4 13,-1-2 0,8-1 1,5-3-1,1 2-1,-2-2 0,4-2 0,-4-2 0,2-2-3,-2-4 0,-2 2 1,-6-7-1,3-3 17,-3-2 1,-3 5 0,-5-1-1,-1-1-15,1-3 1,-3-1 0,0-1 0,-1 1-25,1-1 0,-6 1 0,2-1-43,-4 1 1,-4 7-1,-4 2 7,-6 1 1,-9 5 0,-2-4-1,1 4 14,3 2 0,-4 2 0,-3 2 0,1 3-6,0 3 1,2-4-1,5 6 42,1 1 0,7-5 0,2 0 0</inkml:trace>
  <inkml:trace contextRef="#ctx0" brushRef="#br0" timeOffset="95269.27">15753 4873 7569,'-17'0'-449,"-1"0"0,1-6 0,-1 0 445,1 2 0,5 1 1,0-1-1,-1-2 36,-3 2 1,-1 2 0,1 4-34,5 4 0,-3-2 1,6 5-1,1 1 5,-1 0 0,-4 1 1,6 7-1,2-1 0,3 1 1,1 1-1,0 3 1,0 1 2,0-2 0,0-1 0,1-1 0,5 2 1,6 3 1,3-7 0,5-5-1,1 1 18,2 3 0,10-6 0,0-5 1,8-3-21,4-2 1,-6 0-1,3 0 1,-1 0-3,0 0 0,0-7 0,-8-5 0,-4-4 11,-6-1 1,2-1 0,-3 1 0,-5 0 2,-3-1 0,-11-5 0,3 0 0,-6-1-35,-6-1 1,-3 6 0,-13-5 0,-5 7-70,-8 5 1,-13 4 0,-5 8 0,-9 0-74,-6 0 0,-1 2 159,-1 4 0,-16 4 0,-3 7 0</inkml:trace>
  <inkml:trace contextRef="#ctx0" brushRef="#br0" timeOffset="97873.27">7597 8209 7569,'-8'-18'-529,"7"8"1,-7 1 546,8 3 7,0 4 0,8-8 0,3 6 1,5-1-5,1 1 0,1 2 0,-1 0 0,1-2-31,-1-2 0,6 0 0,3 6 1,-1 0-12,0 0 0,6 0 0,-4 0 1,2 0-43,0 0 0,-7 6 1,1 2-1,-4 0 12,-1-1 1,-8 7 0,-5-2 34,-3 3 1,-2 3 0,-2-1 0,-3-1 45,-7-5 1,-4 5-1,-1-5 1,-2 3-16,-5-2 1,3 3-1,-6-5 1,2 2-3,3-1 0,3-5 0,1 4-36,1-3 10,7 7 0,2-10 0,10 6 6,4-3 1,4-1-1,7-6 1,1 0 3,-1 0 1,1 0 0,-1 0 0,1 0 4,-1 0 0,1 2 1,-1 4-2,1 6 1,-1 1 0,-1 1 2,-5-3 0,-3 1 0,-8 6 17,0-1 1,-2 0-1,-4 1 20,-5-1 0,-5-5 1,-1-2-1,-1-1-16,1 1 0,-1-4 0,1 4 0,-1-3-13,1-3 0,-7 0 0,1 0 0,0 2-13,-2-2 1,3-2 0,-5-2 0,0 2-29,0 3 1,0-3 0,-4 4 0,3-4-76,3-2 1,2 0 0,5-2-56,1-4 0,7 3 159,4-9 0,12 0 0,4-5 0</inkml:trace>
  <inkml:trace contextRef="#ctx0" brushRef="#br0" timeOffset="98318.27">8715 8278 7569,'-27'0'-321,"3"0"1,3 0 0,0 0 0,-2 2 307,1 4 0,3-4 0,1 4 1,1-2 1,-1 2 0,1-2 0,-1 5 1,3 1 48,3 0 0,-1-4 0,7 5 0,0 1-8,-2-2 0,6 5 0,-3-3 0,3 3-11,2 3 1,0-1 0,2 1 0,3-3 6,7-3 1,9 1-1,5-5 1,1 0-46,4 0 0,2-3 0,2-5 0,0 0 7,0 0 1,-6 0-1,-2-1 1,0-3 10,0-2 0,-5-8 0,1 3 0,-4-5 20,-1-1 1,-3-1 0,-3 1 0,-6-1-6,-4 1 1,-2-3 0,0-1 0,0-2-10,0 1 1,-6 3-1,-2 1 1,-2 1-20,-3 0 1,-3 5 0,-3 2 0,-3 2-37,-1 5 0,-8 1 0,2 2 1,-4 0-66,-2 0 1,0 7 0,2 3 0,2 2 37,2-1 0,10 1 77,1 5 0,1 1 0,7-1 0</inkml:trace>
  <inkml:trace contextRef="#ctx0" brushRef="#br0" timeOffset="98690.27">9396 8366 7569,'18'-8'-393,"-9"-2"1,-3 1 0,-12 3 0,-5 4 426,-5 2 1,-7 0-1,-1 0 1,1 0 3,-2 0 0,6 2 0,-5 4 0,5 3 19,1 1 1,1 4 0,1-7 0,3 3-34,1 4 0,8 1 0,-2 3 0,5-1-17,1 1 0,1-1 0,5-1 0,6-3 4,3-1 1,11-2 0,3 1 0,4-5-10,2-4 1,7 4 0,5 0 0,2-3 8,-3-1 0,-1-7 0,-6-3 0,1 0 16,-1 0 0,-4-5 0,-6 1 1,-8-3-24,-7-3 1,0 1 0,-9-1 0,-1 1-3,-2-1 1,-4 1 0,-3-1 0,-9 1-67,-7-1 0,-7 7 1,-7 1-1,-3 2-43,-9 4 1,6 4 0,-11 6 106,2 6 0,-1 3 0,-1 3 0</inkml:trace>
  <inkml:trace contextRef="#ctx0" brushRef="#br0" timeOffset="99786.27">14216 8104 6399,'-15'2'-231,"1"2"235,2 1 0,9 9 15,-3-2 0,-2-3 0,2 3-9,2 2 0,2-5 1,2 3 6,0 2 1,8-7 0,4 1-3,3 0 1,3-6-1,1 4 1,2-4-7,3-2 0,5 5 0,-4 1 1,0-2-7,1-2 1,3 0 0,-6 2 0,-2 4-4,-1 1 1,-3-5 0,-1 4 0,-3-2 4,-1 0 0,-6 7 1,3-1 2,-1 3 1,-2 3-1,-6-1 20,0 1 1,0-1-1,0 1-16,0-1 1,-6 1 0,-2-3-1,-1-1-4,-5-3 1,-1-1 0,-3 2 0,1-5-4,-1 1 0,1-6 0,-3 4 0,-1-4-19,-2-2 1,-6 0-1,3 0 1,1 0-64,0 0 0,-4 0 1,6 0-1,-1-2-71,-1-4 0,11 2 148,-3-7 0,3-9 0,-3-7 0</inkml:trace>
  <inkml:trace contextRef="#ctx0" brushRef="#br0" timeOffset="99986.27">14181 8086 7275,'10'-7'-622,"0"5"1,-5-6 651,7 0 0,4 6 0,1-4 1,1 4 9,-1 2 1,6-5 0,3-1 0,1 2-80,4 2 1,2 2-1,0 0 1,-2 0-101,-2 0 1,-6 0 138,6 0 0,0 0 0,6 0 0</inkml:trace>
  <inkml:trace contextRef="#ctx0" brushRef="#br0" timeOffset="100396.27">15054 8121 7569,'10'0'-359,"-2"0"1,-10 8-1,-4 4 314,-5 3 0,1 9 1,0-1-1,0-2 38,1-1 1,3-1 0,-4 2-1,0 3 5,1-3 0,3-2 0,-4-1-5,3-1 0,3 1 17,9-1 1,5-5 0,8-2 0,-1-3-8,1-3 0,5-2 0,0-2 0,0 0 1,3 0 0,-5-6 1,6-1-1,-2-1-7,-3 0 0,-3-6 1,-1 3-1,-1-5 19,1-1 1,-3-1 0,-1 1 0,-5-1 4,-1 1 1,-2-1-1,-6 1 1,0 0-9,0-1 0,-2 1 1,-2-1-1,-4 3-11,-1 3 0,-5-2 0,-7 9 0,-3 1-24,3 2 0,-6 2 0,0 0 0,-2 0-66,0 0 1,7 6 0,-1 1-1,3 3 5,3 4 1,7 1 82,4 3 0,5 7 0,1 2 0</inkml:trace>
  <inkml:trace contextRef="#ctx0" brushRef="#br0" timeOffset="100851.27">15945 8191 7569,'27'-11'-227,"-3"-1"0,-13 6-794,-5-6 986,4 1 0,-8-1 0,2 2 1,-8 3 86,-8 3 0,2-4 0,-1 2 1,-1 0 34,2-1 1,-5 5 0,3-6-41,-3 0 1,-3 6-1,1-4 1,-1 4-23,1 2 1,-1 0-1,1 0 1,-1 2-27,1 4 0,0-2 0,1 8 0,2 1-8,3 3 0,1 1 0,-2 3 0,5 1 3,-1 2 1,6 3 0,-4-5 0,4 2-11,2-1 0,6 3 1,2-2-1,1-2 13,5-1 1,7-5 0,5-1-1,1-2 15,4 1 1,2-5 0,2-2-1,0-4 3,0-2 1,0 0-1,-1 0 1,-1 0 3,-3 0 1,1-6 0,-8-2 0,-2-2 36,-1-3 1,-3-3 0,1-3 0,-3-2-36,-3-3 1,-5-5 0,-7 4 0,0 0-18,0-1 1,0-8 0,-1 2-1,-5 1-45,-6-2 1,-5 8 0,-7 2 0,-5 4-56,-4 1 1,-9 3 0,-7 3 0,-7 6-323,-8 4 418,-12 10 0,-11 2 0,-10 7 0</inkml:trace>
  <inkml:trace contextRef="#ctx0" brushRef="#br0" timeOffset="103719.27">7370 11090 7206,'-11'0'-987,"-1"0"1001,8 0 0,-2 0 17,12 0 1,-2 6 0,8 0-24,1-2 0,3-2 1,1-2-1,1 0-4,-1 0 0,1 0 0,-1 0 0,2 0 3,5 0 0,1 0 1,6 0-1,-4 0-13,-2 0 0,6 0 0,-3 0 1,1 0 2,0 0 1,-8 0-1,2 0 1,-3 0-1,-3 0 1,-5 0 0,-2 2 11,-3 3 1,1-3 0,-4 6 10,2 0 1,0 2 0,-8 7 0,-2 1 2,-2-1 1,-8 0 0,3 1 0,-3-1-3,3 1 0,-5-1 0,4 3 0,-1 1-24,1 2 0,-1 3 0,7-5 0,2 2-33,2-1 0,2-3 0,0-2 0,0 1 18,0-1 1,0 1-1,2-1 1,4 1-175,5-1 0,5-5 192,1 0 0,9-9 0,1 5 0</inkml:trace>
  <inkml:trace contextRef="#ctx0" brushRef="#br0" timeOffset="104144.27">8523 11282 7569,'-27'0'-49,"1"0"0,9 0 1,0 0-142,-1 0 1,1 6 0,-1 2-1,1 0 135,-1-1 1,8 7 0,5-2 0,3 3 30,2 3 0,0-1 0,0 1 0,0-1 22,0 1 1,7-1-1,5 0 1,4-1 2,1-4 1,3 1 0,1-5 0,2 0 5,-1-1 0,3-1 0,0-6 0,2 0 4,4 0 0,2 0 1,0 0-1,-2-2-11,-2-3 1,-7 1 0,1-8 0,-4-2-4,-1-1 0,-3-3 0,-1 1 0,-4 0 3,-3-1 1,-1-1 0,-6-3 0,-2-1 1,-4 2 0,-3 1 0,-9 3 0,1-1-9,-1 1 1,-5 7 0,-2 2 0,-2 3-24,-4-1 0,-2 0 0,0 6 0,2 2-2,1 4 0,9-2 0,-2 5 0,3 1-42,3 0 0,5-1 0,3 5 74,1-2 0,2-1 0,6 7 0</inkml:trace>
  <inkml:trace contextRef="#ctx0" brushRef="#br0" timeOffset="104540.27">9361 11247 7569,'-23'0'-799,"0"0"571,-1-7 0,5 5 1,-2-4 301,-3 4 1,1 4 0,5 4 0,1 5-38,0 5 1,5 1-1,2 1 1,2 1-41,5 5 1,1-3 0,4 6 0,3-2 2,7-3 1,4 3 0,1-2-1,2-3-8,5-7 1,1 3-1,6-7 1,0 1-19,6-4 1,-2-4-1,8-2 1,-3 0 20,1 0 0,6-8 0,-7-4 0,1-3 32,2-3 1,-12-5 0,2-2 0,-6-2-17,-6-4 1,-3 0 0,-5-2 0,-3 2-7,-2 0 0,-2-12 1,-8 10-1,-4 0-13,-6 2 1,-5 4-1,-6-2 1,-7 7-66,-3 9 1,-9 5-1,-5 8 1,-3 0-80,-3 0 0,3 2 152,3 4 0,5 3 0,7 9 0</inkml:trace>
  <inkml:trace contextRef="#ctx0" brushRef="#br0" timeOffset="106519.27">14635 11300 7391,'10'-18'-341,"-4"1"0,-4-1 1,-2 1 272,0-1 0,0 1 0,0 0 0,-2 1 91,-4 4 0,-6-3 1,-9 5 10,-2 0 1,-1-3 0,7 7-1,0 2 16,-1 2 1,-5 2 0,0 0-1,-1 0-22,-1 0 1,6 2 0,-5 4 0,5 4-29,1-1 0,9 7 1,3-2-1,4 5 28,2 4 1,0 0 0,0-5 0,2-1-60,4 1 1,3 5 0,11 0 0,1-1 23,2-3 1,7 4 0,-7 3 0,0-1 2,2 0 0,-5 0 0,3-3 1,-4 3 2,-1 2 1,-6-6-1,-3 3 1,-1-5 0,-4-1 0,-2-1 0,-4 1 0,-4-3 21,-6-3 1,-3 1-1,-3-7 1,1-2-5,0-2 0,-7-2 0,-1 0 0,0 0 11,0 0 1,1-2 0,7-4 0,1-5-7,5-5 0,1-7 0,6-2 0,-2-1-65,2 1 0,10-6 1,6 2-1,5-4 4,7-2 1,1 2 0,6 4 0,-2 4-39,2-1 1,2 13 0,2-3-1,0 5-20,0 1 0,4 6 0,-3-2 1,-3 4 96,0 2 0,0 0 0,2 0 0,0 0 0,0 0 0,-2 0 0,-2 0 0,-4 0 0,-1 0 0,3 0 0,-4 0 0,0-2-5,0-3 1,-1 3 0,-7-6 360,1 0-248,-9 6 0,-3-4-64,-12 12 1,-1 4-1,-7 7 1,2 1-32,-1-1 0,-1 3 1,1 1-1,3 2-19,2-1 1,2 3 0,6-2 0,0-1-10,0-3 1,0-2 0,2-1 6,4-4 1,4-3-1,7-5 1,1 2 6,-1-2 0,8-2 0,5-4 0,3-4-3,1-6 0,1 1 1,0-5-1,-2-3-3,-4-1 1,2-1 0,-7 0 0,-3-5-15,-2-1 0,-3 0 1,-4-4-1,-7 4 17,-3 2 0,-2-1 0,-2 5 0,-3 0 4,-7 5 1,-5 1-1,-7 9 1,-5 2-27,-4 2 0,-2 2 0,2 0 0,2 0-51,2 0 0,6 8 0,-4 4-42,1 3 1,5 2 118,9 1 0,5-1 0,7 1 0</inkml:trace>
  <inkml:trace contextRef="#ctx0" brushRef="#br0" timeOffset="106883.27">16102 11265 7569,'8'-6'-170,"-8"0"16,-10 2 1,-5 2 0,-5 2 0,-1 0 0,-2 0 139,1 0 0,3 6 1,2 2-1,-1 2 35,1 3 0,5 3 0,2 1 1,3 3-29,3 3 0,2-4 1,2 7-1,0-3 15,0 0 0,8 0 0,5-5 0,6-3-5,5-3 0,7 2 1,-2-9-1,4 1-35,2 2 0,6-6 0,-1 2 0,-1-8 47,-2-8 0,-8-3 0,-2-3 1,-1 1 5,-5-1 0,-8-7 1,-3-4-1,-2-4 12,-4-2 0,-2-6 0,-2 1 0,-2 1-43,-4 2 0,-6-4 0,-11 1 0,-4 3-57,0 6 0,-14 0 0,0 7 0,-7 5-33,-5 5 1,-1 1 0,-2 7 0,-3 0 99,3-2 0,-6-1 0,0-9 0</inkml:trace>
  <inkml:trace contextRef="#ctx0" brushRef="#br0" timeOffset="108457.27">17796 4611 7116,'-9'0'-243,"1"0"1,10 0 0,4 0 0,5 0 257,5 0 0,1 0 0,1 0 1,1 0-20,4 0 0,5 0 0,7 0 1,-1-2 0,1-4 0,0 4 0,2-4 0,0 3-3,-2-3 0,4 4 0,-12-4 0,0 4 5,-4 2 1,-9 0-27,-2 0 1,-8 2 30,1 4 1,-5-2-1,-5 5 1,-5 1 25,0 0 0,-5 1 1,3 7-1,-4-1-7,-1 1 0,-6 7 0,-1 2 0,5 2-11,5 0 1,-5-1 0,5 3 0,3-4-30,1-2 0,-2 4 0,7-4 0,1 1-44,2-1 0,2-2 0,2-5 0,5-1-11,11 1 0,1-3 72,10-3 0,8-5 0,8-7 0</inkml:trace>
  <inkml:trace contextRef="#ctx0" brushRef="#br0" timeOffset="108799.27">18862 4733 7569,'-18'0'-254,"1"0"0,-3 0 1,-1 0-1,-4 2 0,0 4 211,-1 6 1,3 3 0,6 3 0,-1-1 60,1 1 0,1-1 0,4 1 0,7-1-16,3 0 1,2 1 0,0-1 16,0 1 1,7-3-1,7-3 1,5-4-11,5 0 0,7-7 0,-2 5 0,4-6-6,2-6 1,2 3 0,1-9 0,1 0 1,-6 3 1,0-7-1,-9 4 1,-3-3-16,-2-3 0,-3-5 1,-3 0-1,-3 2 8,-2 1 1,-2 3 0,-8-1-1,-4 3-16,-6 3 0,-11-2 0,-6 9 0,-2 1-25,2 2 0,-4 2 0,4 2 0,-2 2-17,2 1 0,-3 9 0,11-2 60,6 3 0,-3 3 0,16-1 0,-6 1 0</inkml:trace>
  <inkml:trace contextRef="#ctx0" brushRef="#br0" timeOffset="109141.27">19665 4768 7289,'0'-17'-1083,"-8"5"1071,-3 0 1,-11 9-1,-1-5 1,2 2 51,1 0 0,3 0 0,-1 6 1,1 0-27,-1 0 0,3 8 1,1 2-1,3 1 14,-3 1 1,4 6 0,1 5-1,1-2-9,4-1 0,2-3 0,2 1 7,0-1 1,8-2-1,3-1 1,5-4-5,1-2 1,9-3 0,3-5-1,4 0-23,2 0 1,5-2 0,-1-3 0,-4-5 4,-4 0 0,-7-5 1,3 3-1,-2-3-15,-4-3 1,-9 1 0,-6-1 0,-4 1-61,-2-1 1,0 1-1,-2 1-142,-4 5 1,-12 3 212,-11 8 0,-11 0 0,-5 0 0</inkml:trace>
  <inkml:trace contextRef="#ctx0" brushRef="#br0" timeOffset="109866.27">18355 7597 7265,'10'-17'-383,"-2"-1"0,-8 1 0,-2 0 518,-4-1 1,-4 1-139,-7-1 1,-1 8 30,1 5 0,-1 3-4,1 2 0,7 2 0,4 3 0,2 7-83,-1 4 1,3-5 0,-4 1-1,4 3 59,2 7 1,0-3 0,0 4 0,0-3 8,0-3 1,8 7 0,1 1 0,3 0 4,0 0 0,-1 1 1,7-3-1,-1 4 2,1 0 0,-3-2 0,-1-5 1,-4 1-15,-3 2 0,5 6 0,-6-5 0,-2-3 0,-2-1 1,-10-3 0,-6-1 8,-7-5 0,0 3 0,-9-6 0,-1-1-2,-2 1 1,-7-2-1,-1-6 1,2 0 24,2 0 0,10-2 0,4-2 1,5-4-4,7-1 1,3-3 0,8-6 0,0 1-41,0 0 1,8-1-1,3-1 1,7-3-38,5-1 1,4-6-1,8 4 1,0-1 0,0 1 1,6-4 0,1 4 0,1 0-61,0-1 0,3 3 0,-5 6 0,-2-1 105,-2 1 0,-10 7 0,6-5 0,-6 5 0</inkml:trace>
  <inkml:trace contextRef="#ctx0" brushRef="#br0" timeOffset="110207.27">18897 7667 7569,'9'0'-791,"7"0"739,-14 0 0,4 0 0,-12 0 0,-4 2 60,0 4 0,-3 4 0,5 7 0,-2 1-15,-3-1 1,5 1-1,2-1 1,2 2-18,-2 5 1,5-5 0,-3 4 14,8-3 0,-1-5 0,7-1 0,0-4 6,-1-3 0,3-1 0,8-6 0,1 0 11,2 0 0,0 0 0,-3 0 0,1-2-3,2-4 1,7-3 0,-7-9-1,-2 1 0,-1-1 0,-5-5 0,-1 0 1,-5 0-6,-1-3 0,-2 5 0,-6-6 0,0 2-29,0 3 1,-8 3-1,-3 3 1,-7 5 20,-5 5 0,2-2 0,-9 2 0,-1 2-70,-2 2 0,-2 4 0,2 2 0,2 4 3,2 2 0,10 1 75,1 7 0,1-1 0,7 1 0</inkml:trace>
  <inkml:trace contextRef="#ctx0" brushRef="#br0" timeOffset="110536.27">19682 7615 7569,'12'-18'-60,"0"1"1,-8 5 0,0 3-206,-8 1 0,-6 2 1,-8 6-1,1 2 269,0 4 1,-1 3-1,1 9 1,-1 1 15,1 5 1,5-3-1,2 8 1,3 0-13,3-2 0,2 6 1,2-6-1,2 1 2,4-5 1,3-4 0,9-1 0,1-1 5,4 1 1,5-9 0,6-3 0,1-4-18,0-2 1,6 0-1,0-2 1,-2-2 0,-2-1 1,-3-15 0,1 3-1,0-5 1,0-3 0,-8-2 0,-3-8 0,-5 0-4,-1 0 1,-9 0 0,-3 0 0,-6 0-40,-6 0 1,-11 8 0,-16 6 0,-12 5-54,-13 5 0,-18 7 95,-11-2 0,36 8 0,-1 2 0,-5 1 0,0 0 0</inkml:trace>
  <inkml:trace contextRef="#ctx0" brushRef="#br0" timeOffset="111566.27">17325 10584 7569,'11'0'-72,"1"0"0,-2-2 0,3-2 0,1-2-188,5 2 0,1 2 1,9 2-1,2 0 232,2 0 0,10 0 0,5 0 1,6 0 27,5 0 1,11 0-1,1-2 1,11-2 11,1-1 1,12-1 0,-44 5 0,1 2-1,1-1 1,1 0-13,3 0 0,0 0 1,3-1-1,1 0 1,1-1-1,2 0 1,1-1-1,0 0-62,1 1 0,0 0 0,3 1 0,2 0 0,1 1 0,1 0 1,-2 0-1,0 0 67,-3 0 0,0 0 0,3 1 0,-1-2 0,-3 1 0,-2-2 0,-1 1 1,-2-1 3,-1-1 1,-1 0-1,-6-3 1,0 0 0,2 2-1,-1 0 1,-2 0-1,-1-1-16,47-9 1,-6 4 0,-12 1-1,-5-1-325,-4 0 332,-10 6 0,0-7 0,-4 3 0,2-4 0,-3 5 0,-7 3 0</inkml:trace>
  <inkml:trace contextRef="#ctx0" brushRef="#br0" timeOffset="112198.27">18355 11317 7339,'8'-17'-786,"-4"-1"825,7 1 0,-5 7 0,6 4-56,2 4 0,-5 2 1,1 2 4,-2 4 1,-2-2 0,-6 8 0,0 1-20,0 3 1,0 1-1,0 1 1,0-1-21,0 1 0,0-7 0,0 1 3,0 2 1,1-1 0,3 1-81,2-3 1,8-7 0,-3 2 127,5-4 0,9-10 0,2-1 0</inkml:trace>
  <inkml:trace contextRef="#ctx0" brushRef="#br0" timeOffset="112462.27">18862 11282 7405,'9'-17'-959,"-1"7"942,-8 2-38,0 8 1,0 8 0,-2 4 53,-4 3 0,4-3 0,-3 0 0,5 1 5,5 3 1,3 1-1,8-1 1,-3-3 2,1-1 0,11 0 1,-7 5 4,1 1 0,-2-1 0,-3 0 15,-2 1 1,-8-1 0,-1 1-19,-6-1 1,-7-1-1,-8-3 1,1-1-1,-1 2 0,-5-5 1,-2 3-1,0 0-48,-1-3 1,-3 1 0,6-6 0,2 2 38,1-2 0,3-2 0,-1-2 0</inkml:trace>
  <inkml:trace contextRef="#ctx0" brushRef="#br0" timeOffset="112622.27">18932 11317 7569,'11'-11'-656,"1"-1"468,-1 0 1,1-3 0,-2 1 195,-2 3 1,5 1-1,-1-4-16,3 3 0,3 7 1,-1-2-1,1 4-172,-1 2 1,1 2 179,-1 4 0,8-4 0,2 5 0</inkml:trace>
  <inkml:trace contextRef="#ctx0" brushRef="#br0" timeOffset="112970.27">19490 11352 6230,'-17'8'-14,"-1"2"0,3 9 1,1 2 18,3 3 0,-1-1 0,-3-6 0,3 1 1,6-1 1,4 1-1,2-1 18,0 1 1,2-7-1,4-1-3,6-2 0,3-2 0,3-6 0,1-2-8,4-4 0,-1 2 0,5-8 1,-2 1-19,-4 1 0,5-7 0,-3 1 0,-4-5 12,-5-1 0,-1 1 1,-5 0-1,0-3-9,0 3 1,-3 2 0,-6 1 0,-5 1-13,-6-1 1,-3 7 0,-5 1 0,-3 2-3,-6 4 1,-4 2 0,-2 2 0,0 0-51,0 0 1,2 0 0,2 2 0,4 2-110,2 2 175,1 8 0,15 3 0,1 10 0</inkml:trace>
  <inkml:trace contextRef="#ctx0" brushRef="#br0" timeOffset="113323.27">20119 11370 7569,'-17'0'0,"-1"0"-146,1 0 1,-7 0-146,1 0 0,0 0 228,5 0 1,3 2-1,1 3 1,5 7 30,1 4 1,-4 1 0,6 1 0,2-1 41,3 0 1,1 1 0,1-1 10,5 1 1,4-3 0,9-3-1,3-4-12,1 0 1,6-7 0,-4 5 0,3-4 1,3-2 1,-4-2-1,2-4 1,0-3-12,-2-1 0,0-5 0,-5 1 1,1-5 7,-2-5 0,-3-5 0,-5 6 1,-3 0-50,-2-3 0,-2 7 0,-8-4 0,-4 3-35,-6 3 1,-3-1 0,-5 3 0,-3 3-11,-6 6 0,-6 4 0,-2 2 86,2 0 0,-11 0 0,9 0 0</inkml:trace>
  <inkml:trace contextRef="#ctx0" brushRef="#br0" timeOffset="113978.27">20399 10968 7569,'-18'-17'-126,"1"-3"10,-1-3 1,-5 3 0,0-3 0,1 2 0,3-1-49,1-1 1,-5 2 0,-2 7 0,0 3 138,-1-3 0,-5 0 0,2 3 0,-6 3 20,-5 0 1,1 4 0,-8-5 0,-1 1-3,-3 4 0,-7 2 0,0 2 0,0 0 6,-3 0 1,-1 0 0,-9 2 0,-5 4-1,-6 6 0,-1-3 0,-1 5 0,5 3 6,1 5 0,1 3 0,3-2 1,-2 6 10,3 4 1,1 4 0,2 2 0,0 4-10,0 1 1,2-3 0,2 6 0,6 1-4,6 2 0,-1 3 0,15 1 1,3 2-5,6 3 0,0 1 0,9-4 1,5 4-4,3 2 0,10-3 0,-1 7 1,3 1-1,2 1 0,2 14 0,5-8 0,11 3 4,9-1 0,8 2 0,8-3 0,11 1-2,-21-37 1,2 0 0,1-3 0,2-1 0,4 4 0,3-2 0,2-1 0,1-2-45,2-1 1,1-2 0,2 0 0,1-2 0,0-3-1,2-1 1,2-2 0,1 0 38,0-1 1,2-3-1,5-4 1,2-3 0,0-2-1,0-3 1,0-2-1,0-2 4,0-1 0,1-2 0,-1 0 1,0 0-1,-1 0 0,0-2 1,-3 0-1,-2-2 0,-2 0 0,-1-3 0,-3-4 0,0-2 0,-3-1 0,-1-3 0,0-1 0,-1-2 0,-1-3 1,-1-1 0,2-4-1,-1-2 1,-3-2 0,-1 0-1,0-2 1,-1 0 10,1 0 0,-3-2 0,-5-1 0,-2-2 0,-1 1 1,-2-1-1,27-41 14,-10-3 1,-27 38 0,-3-1 0,-5-2 0,-3-1 0,-2-1 0,-2 1 25,-3-2 0,-2 1 0,-5-3 1,-2 1-1,-12-43-34,4 46 0,-3 1-5,-1-2 0,-5 1 0,-10-3 0,-4 1 0,-2 0 0,-1 1 0,-4 2 0,-2 1-4,-2 1 1,-3 3 0,-11-1 0,-4 4 0,-1 5 0,-2 2 0,-8 1 0,-3 2-56,-3 3 0,-3 2 0,20 9 0,-2 2 1,0 1-1,-3 2 0,-1 3 0,-1 0 0,-2 1 1,-2 1-1,0 2 49,-4-1 0,-2 1 0,-2 5 0,-9 6 0,-3 4 0,-3 4 0,13-1 0</inkml:trace>
  <inkml:trace contextRef="#ctx0" brushRef="#br0" timeOffset="123228.27">1537 13151 7569,'2'12'-399,"4"-1"1,-2-7 0,7 2 379,3-4 25,2-2 1,1 0 0,0 0 0,1-2-16,-1-4 1,-5 4 0,-2-6 27,-3 1 1,5 3 3,-6-8 0,-2 1-21,-10-7 0,2 8 1,-6 3-1,1 1 23,-1 0 1,-2 0 0,-5 4 13,-1-4 0,1 4 0,0-3-35,-1 3 0,1 2 1,-1 0-1,1 2-5,-1 3 0,-5-1 0,0 8 0,-1 0 13,-1-3 0,6 7 0,-7-5 0,3 5-4,0 1 0,0 1 0,3-1 1,1 1 2,1-1 0,-3 7 1,9-1-1,-3 0 5,-3 2 1,7-5 0,1 3 0,2-2 14,4 3 0,2-5 0,2 4 0,0-3 10,0-3 0,2 1 0,4-1 0,6-1-4,3-5 1,3 5-1,1-6 1,5 1-27,5 1 0,6-6 1,3 3-1,5-1-116,2-4 0,-1-2 0,5-2 0,-5 0-93,-1 0 1,0 2 0,-4 2 0,1 2 197,-1-2 0,-2-3 0,-2-1 0</inkml:trace>
  <inkml:trace contextRef="#ctx0" brushRef="#br0" timeOffset="123663.27">2428 13413 7569,'-18'0'-22,"1"0"0,-1-2 0,1-2 0,-1-2-99,1 2 0,0-3 1,-3 1-1,-1 2 96,-2 2 1,-3 2-1,5 0 1,-2 2 27,1 4 1,1 4 0,0 7 9,-3 0 0,3 1 0,7-1-10,3 1 1,7-1 0,-2 1-5,4-1 0,4-7 0,4-4 0,6-2-10,3 1 1,8-3 0,3 4 0,-1-6-22,0-6 1,6 3 0,-2-9 0,2-2-7,-2-1 0,-3-3 0,-9 3 0,0 1 50,1 3 1,-6 1-1,-3-4 130,-1 3-215,-2 7-48,-6-4 1,0 10-54,0 4 1,0 3 7,0 9 1,2-3 165,4-3 0,3 4 0,9-7 0</inkml:trace>
  <inkml:trace contextRef="#ctx0" brushRef="#br0" timeOffset="124045.27">2637 13430 7427,'10'-7'-504,"-2"3"0,-6-6 497,4 2 1,-3 3-1,9 5-18,2 0 1,-5 0 0,1 1 0,0 3 4,0 2 1,-5 2-1,5-2 51,-2 5 1,3 5 8,-5 1-43,0 1 5,-6-1 1,2-7 1,4-4 1,-2-12-1,5-6-4,-1-3 1,6-3-1,-3 1 1,5-1 34,1 1 0,1 1 1,-1 3-1,1 1 16,-1-1 0,1 3 1,1 0-1,2 2 8,3 5 1,-1-5 0,-4 2-1,3 2-35,1 2 0,0 2 1,-5 2-1,-1 4-78,1 6 1,-1 3 0,-1 3 0,-3-1-70,-1 1 1,-8-1 0,4 2 0,-3 3-37,1 1 1,0 0 158,-6-5 0,0 7 0,0 2 0</inkml:trace>
  <inkml:trace contextRef="#ctx0" brushRef="#br0" timeOffset="124585.27">4331 13343 7569,'0'-10'-341,"0"3"1,-2 7 0,-1 2 0,-3 3 410,2 7 0,2 4 0,2 1 0,-2 1-23,-4-1 1,4 6 0,-4 1-34,4-3 0,2-2 1,0-1 4,0-1 1,2-1 0,4-5-21,6-5 1,-2-4 0,1-2-1,3 0-6,1 0 0,9-8 0,-1-1 0,-2-3 10,-1 0 0,-3 3 1,1-3-1,-1 6 79,1 4 0,-7 2-44,1 0 0,-2 2 1,3 4-9,-1 6 0,-3 3 1,5 3-1,-2-1-12,1 1 0,3-7 1,1-1-1,1 0 5,-1-1 1,6-5 0,1 2 0,-3-4-1,-2-2 1,-1-2 0,1-4-1,3-5-3,1-5 0,0 1 0,-5-1 0,-3 1-74,-3-5 1,3-1 0,-5 3-1,2-1-134,-1-4 1,-7-3-1,2-3 1,-4 4 59,-2 0 0,-2 5 1,-4-3 127,-5 4 0,-5 1 0,-1 1 0</inkml:trace>
  <inkml:trace contextRef="#ctx0" brushRef="#br0" timeOffset="124979.27">5257 13448 7569,'12'0'-871,"-1"0"647,1 0 1,5 0-1,1 0 213,-1 0 0,1 0 0,-1 0 23,1 0 0,-1 0 1,-1-2-1,-3-2 34,-1-2 1,-6-5 0,3 3 0,-1-2 2,-4-3 1,0 3 0,0-2 0,2-1-38,-2-3 0,-2 4 0,-2 1-3,0-3 0,0 5 0,-2-1 0,-4 2 11,-6 4 0,2 2 0,-1 2 0,-5 0-6,-5 0 1,1 0 0,-3 0-1,4 0 39,1 0 0,3 8 0,1 2 0,3 1-12,-3 1 0,4 5 0,1 7 0,1-3 14,4-1 0,-4 3 0,2 0 0,2-2 1,3-1 1,2-3 0,5 1 0,6-1 14,3 1 1,5-7 0,1-1 0,4-2-73,3-4 1,7-2 0,5 0 0,-1 1-158,-2 3 0,-2 0 1,0-6-1,0 0 158,0 0 0,0-8 0,0-1 0</inkml:trace>
  <inkml:trace contextRef="#ctx0" brushRef="#br0" timeOffset="125929.27">7196 13396 7569,'0'-12'-473,"0"0"0,-2 3 1,-2-5 636,-2 2 1,-6 6-1,5-3 1,-3 1-235,-4 4 0,-1 2 94,-3 2 0,1 0 1,-1 0-4,1 0 0,5 2 1,1 2-1,-1 4-24,2 1 1,-3 3 0,7 6 0,0-1-4,-2 1 0,6 5 0,-4 0 0,5-2-6,1-1 0,1-9 0,5 1 0,6 2 12,3 1 1,11-5 0,3-2 0,4-2-140,2-1 0,13 1 0,3-6 0,1 0 139,2 0 0,-5 8 0,11 2 0</inkml:trace>
  <inkml:trace contextRef="#ctx0" brushRef="#br0" timeOffset="126249.27">7754 13500 7261,'-17'-6'-308,"-1"1"1,-1-1 0,-2 6 415,-3 0 1,1 0 0,6 2-82,-1 4 1,9-3-1,3 9 1,4 2-49,2 1 0,0-3 1,0 0-1,2-1 18,4-1 0,3 3 0,11-7 1,1-2 4,2-2 1,6-2 0,-3 0 0,-1 0-9,0 0 1,4-2 0,-6-4 0,1-3 5,1-1 0,-6-6 0,5 5 0,-7-5 1,-5-1 0,1-1 1,-7 1-1,-2-1-4,-2 1 1,-2-1-1,-2 3-58,-4 3 0,-3 5 0,-9 7 0,1 0-12,-1 0 1,-1 0 0,-3 0 0,-1 0 35,2 0 0,1 1 0,3 5 37,-1 6 0,9-4 0,-7 7 0,6-5 0</inkml:trace>
  <inkml:trace contextRef="#ctx0" brushRef="#br0" timeOffset="126629.27">8226 13448 6606,'8'-10'-165,"-4"4"185,7 12 1,-5 2 0,4 6-1,-2-3 3,-5 3 0,5-5 0,-2 3 1,0 0-24,2-3 0,-5 5 0,7-6 33,-2 2 1,0-7-12,-3 3 1,-1-4 40,8-2 1,-6-8 0,5-3-1,3-5-95,2-1 1,1-1 0,1 1-1,1-1-16,4 1 0,-1-1 0,5 1 0,-2 1 13,-4 5 31,6-5 23,-7 14 1,5-5-29,-7 7 1,5 0-1,0 0 1,-3 2-8,-7 3 0,3-1 0,-7 8 1,3 1-45,0 3 1,-7 7-1,5 1 1,-2-3-71,-4-2 1,-2-1 0,-2-1 129,0 1 0,7-1 0,3 1 0</inkml:trace>
  <inkml:trace contextRef="#ctx0" brushRef="#br0" timeOffset="126946.27">9239 13343 7569,'-18'0'-196,"1"0"0,-1 0 0,1 0 92,0 0 1,-1 0 0,1 0 0,-1 2 128,1 4 1,1 4 0,5 7-1,3 1-17,0-1 1,6 0-1,-4 1 0,4-1-4,2 1 1,6-7-1,4 1 1,3 2-9,7 1 0,3-3 0,0-2 0,6-3-23,4-3 1,2-2 0,2-2-1,2 0-28,2 0 1,0 0 0,-6-2-1,-1-4-54,1-5 0,-2-1 0,-2-3 1,-3-5 108,-3 1 0,6-8 0,-4-1 0</inkml:trace>
  <inkml:trace contextRef="#ctx0" brushRef="#br0" timeOffset="127212.27">9728 12924 7506,'-12'-8'-128,"1"-3"0,5-3 1,-4 0 72,2 3-5,2 7 1,6-2 0,0 12-1,-1 7 90,-5 9 0,4 3 0,-4 6 0,4-2-11,2 2 1,-6 2 0,0 2 0,2 0-20,3 0 1,1 0 0,1 0 0,3 0-13,2 0 1,8-2 0,-3-2 0,5-2-28,1 2 0,1-6 0,1-2 0,3-3-76,1-3 0,2-1 0,-4-3 0,3-3-5,-3-2 1,-3 0 0,-5-4 0,-1 1 119,1-1 0,-5-10 0,0-3 0</inkml:trace>
  <inkml:trace contextRef="#ctx0" brushRef="#br0" timeOffset="127529.27">10007 13343 7472,'0'-10'-166,"0"3"1,0 9 0,0 3 165,0 7 1,0 4 0,2 1-11,4 1 1,-2-1 0,8-1-48,1-5 0,3 3 12,1-8 0,1-1 0,-1-5 19,1 0 0,-1-7 1,-1-5-1,-3-2 10,-1 3 1,-3-5-1,5 7 27,-2-1 0,-6 2-24,5 8 0,-7 2 4,2 4 0,-10 4 0,-2 7-56,2 0 0,2 1 0,2-1-17,0 1 1,8-1-1,6 1 1,7-3 81,8-3 0,4 3 0,2-5 0</inkml:trace>
  <inkml:trace contextRef="#ctx0" brushRef="#br0" timeOffset="127979.27">11108 13465 7314,'-20'-5'-258,"-3"-1"1,2-6 0,-7 6 0,1 0-1,2 1 232,0-1 1,-6 0-1,4 6 1,-3 0 68,1 0 0,8 6 0,-2 2 0,3 1 9,3 5 0,-1-1 0,3 1 0,3-2-30,6 1 1,-1 3-1,1 1-4,2 1 0,10-3 1,5-1-1,5-4-18,1-3 0,9-1 0,1-6 0,2 0-10,0 0 0,0 0 0,4 0 0,-2-2-13,-2-4 1,-6 1 0,5-11-1,-1-3-16,0-1 1,-6-5-1,3 0 1,-5-2 16,-2-4 1,1-2 0,-3-2 0,-1 0-37,-2 0 0,-8 0 1,1 0-1,-3 0 44,-2 0 0,0 2 1,-2 4-1,-1 6 110,-3 3 0,-8 3 0,2 1-15,-3 5 0,3 3 1,1 8-1,-1 2-39,2 4 0,-3-3 0,7 9 0,0 4-3,-2 5 0,6-2 0,-3 7 0,3-1-24,2 4 1,0-2-1,0 2 1,0 0-38,0-1 0,2 3 0,3-6 1,5 0-50,0 0 1,5 4 0,-1-3 0,5-1 70,5 0 0,7 6 0,-4-4 0</inkml:trace>
  <inkml:trace contextRef="#ctx0" brushRef="#br0" timeOffset="128321.27">11614 13605 7472,'10'0'-400,"5"-6"206,-3 0 1,3-5 0,3 5 105,-1 2 0,1-4 1,-3 1-1,-1-1 53,-2 0 1,-7-6 0,5 3 19,-2-5 0,-2-1 1,-6-1 124,0 1 0,-2-1-69,-4 1 0,-4 7 1,-7 4-18,-1 5 0,1 1 1,-1 0-1,1 0 40,-1 0 1,1 1 0,-1 5 0,3 6 10,3 3 0,3 3 0,5-1-45,-2 1 1,0-1 0,6 1 0,0-1-46,0 1 1,8-7 0,5 1 0,7 2-193,3 1 1,8-3 206,-2-1 0,12 1 0,4 5 0</inkml:trace>
  <inkml:trace contextRef="#ctx0" brushRef="#br0" timeOffset="129046.27">13168 13081 7569,'0'-17'-497,"8"7"0,-4 2 512,8 8 0,-9 8 0,3 4 0,-2 3-16,2 3 1,-4-1 0,4 2-1,-4 3 3,-2 1 0,0 6 0,0-4 0,0 1-16,0-1 1,0-2 0,0-3 0,2-1-59,3-2 0,-3 5 1,4-11-414,-4 5 485,6 1 0,-14 1 0,4-1 0</inkml:trace>
  <inkml:trace contextRef="#ctx0" brushRef="#br0" timeOffset="129637.27">12959 13238 7569,'-12'0'0,"0"0"-188,-1 0-87,5 0 119,0-7 1,10 5-1,4-4 105,6 4 0,5 2 0,7 2 0,3 2 65,0 2 0,6-1 0,-4-5 0,4 0 7,2 0 0,0 0 0,0 0 0,0 0-10,0 0 1,5 0 0,1 0 0,-2 0-6,-2 0 1,-4-5 0,-2-1-1,-4 2-5,-2 2 1,-2-4-34,-5 0 30,-1-7 36,-7 3 0,-4-6-24,-12 5 0,2 3-7,-7 8 0,7 8 1,-4 3-1,2 5-3,0 1 1,0 1 0,6-1 0,0 1-5,0-1 0,0 7 1,0-1-1,0-2-6,0-1 0,6-3 0,2 1 0,0-1-16,0 0 0,3 1 1,-3-3-33,2-3 190,-6 4-99,3-14 1,-5 3 0,2-10-26,2-7 0,2-4 0,-2-1 0,5-1-5,5 1 0,1 0 1,1-1-1,-1 3 8,1 3 1,5 2 0,0 6 0,0-2 20,3 3 1,-7 1 0,4 2 0,-3 0-16,-3 0 1,1 0 0,-1 2-33,1 3 1,-3 5-1,-3 8-187,-6-1 1,-3 1 0,1-1 96,2 0 1,6-5 0,-4 0 0,1-1 104,5-1 0,1 0 0,3-4 0,-1-4 0,1 5 0</inkml:trace>
  <inkml:trace contextRef="#ctx0" brushRef="#br0" timeOffset="130295.27">14496 13413 7569,'15'-8'-152,"-3"-3"0,-12 1 1,-14 0-1,-5 2 1,-4 5 130,1 1 1,-3-4-1,2 0 1,-1 2-28,-1 2 0,6 2 0,-6 0 0,1 0 114,1 0 0,0 0 0,7 2 1,3 2-69,1 2 0,6 5 0,-4-3 0,3 2-3,3 3 1,4 3 22,6 1 1,5-1-1,11-4 1,1-7-90,-2-3 1,4 4 0,1 0 0,-1-2 27,0-2 1,0-4 0,-3-2 0,-1-4 41,-5-1 1,-1 3 0,-7-4-21,2 2 0,-7-5 234,3 1-94,-4 4 1,-4 1-123,-4 7 1,4 1 0,-3 5-5,3 6 1,2-2 0,2-1 0,3-1 13,7-4 1,4 4-1,1-2 1,1-3 12,-1-1 0,6 0 0,3 2 0,-1 2-18,0-2 0,0-2 0,-2-2 1,5 0-33,-1 0 0,0-6 0,-6-2 0,3-1-19,-3-5 0,-2-2 0,-1-1 0,-3-2-10,-3-5 1,2 3 0,-7-8 0,1 0 15,0 2 0,-2-6 1,-6 5-1,0 1 90,0 4 1,0 4-1,-2 1 130,-4 1 0,-4 1-114,-7 4 0,-1 7-63,1 10 1,7-1 0,4 8-1,4 2-1,2 1 0,0 3 0,0-1 1,0 0-1,2 1 0,2-1-34,2 1 0,8 1 10,-3 5 0,5-5 1,1 4-1,1-3-53,-1-3 1,-1 1 0,-3-1 0,-1-1-144,1-5 0,-3 5 221,2-5 0,-8 5 0,3 1 0</inkml:trace>
  <inkml:trace contextRef="#ctx0" brushRef="#br0" timeOffset="130521.27">14827 13221 7031,'18'-6'-222,"-1"0"0,1 2 0,-1 0 257,1-1 0,1 3 0,4-4 1,5 4 2,-1 2 0,6 0 0,-6-2 0,2-2-4,0-2 0,0 0 1,6 6-1,0 0 66,0 0 0,-6 0 1,-2 0-1,-1 0-105,-5 0 1,-2 0-1,-1 0-46,-1 0 0,-5 0-154,0 0 0,-9 2-395,3 4 600,-12-4 0,-3 14 0,-9-7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45.812"/>
    </inkml:context>
    <inkml:brush xml:id="br0">
      <inkml:brushProperty name="width" value="0.08571" units="cm"/>
      <inkml:brushProperty name="height" value="0.08571" units="cm"/>
    </inkml:brush>
  </inkml:definitions>
  <inkml:trace contextRef="#ctx0" brushRef="#br0">262 183 7569,'0'-11'-104,"0"-1"0,-2 2 0,-1-3 0,-5 3-164,-2 2 1,-2 2 248,-5 6 0,5 0 0,1 0 66,-3 0 1,4 0 0,-1 0-10,-3 0 0,-1 6 0,-3 2 0,1 2-5,-1 3 0,3-3 1,1 0-1,4-1-2,3 1 0,-5 2 1,6 5-10,2 1 0,2-7 0,2 1-9,0 2 0,8-5 1,4 1-1,3-2-27,3-4 0,7-1 0,4 1 0,2 2 23,-2-2 0,4 0 0,-6 0 0,3 2 1,-1-2 1,-8 3-1,0 1 1,-5 0 18,-5 0 0,-5 3 0,4-3-9,-2 2 1,-2 1 30,-6 7 0,-2-3 0,-4-1-26,-6-2 0,2-9 1,-1 3-1,-3-4 33,-1-2 0,-3 0 0,1 0 0,-1 0-53,1 0 1,-6 0 0,-1 0-1,1 0-309,-2 0 0,5-2 0,-3-2-119,4-1 0,1-7 423,1 6 0,-1-7 0,1 3 0</inkml:trace>
  <inkml:trace contextRef="#ctx0" brushRef="#br0" timeOffset="605">472 288 7569,'12'-6'-46,"-3"-1"0,1-1-613,0 0 410,-6 2 491,3 6-179,-7 0 0,0 8 0,2 2 0,2 1-49,2 1 1,2 0 0,-4 5-47,1 0 0,7 1 0,-6-1-63,-2 1 0,-2-6-134,-2-1 186,0-7 1,0 2 30,0-12 1,2-4-1,2-7 1,1-1-1,-1 1 1,0-1 0,0 1 0,2 0 46,-2-1 0,5 3 1,3 1 88,4 2 0,1 8 1,2-1-83,5 3 1,-5 2 0,6 0 0,-1 0 22,-1 0 1,6 0 0,-4 0-1,0 2-34,1 3 0,-3-1 1,-6 8-1,1 2-76,-1 1 1,-1 3-1,-4-1 40,-7 0 1,-3 1 0,-2-1-75,0 1 0,-2-6 0,-3-3 130,-7-1 1,-4-2-2,-1-6 1,7-2 0,4-4-61,4-6 1,2 3 0,2-5 0,4-3-41,6-5 0,3-1 0,3 6 1,-1-1 12,1 1 1,5-1-1,0 3 1,1 1-5,1 2 1,-6 9 0,5-3-1,-5 4 51,-2 2 1,7 0 0,-1 0 0,-2 2-14,-1 4 0,-3 3 0,-1 9-84,-5-1 1,3 1 0,-8-1 0,-2 1-31,-2-1 1,0 0 0,1 1 0,3-1 116,-2 1 0,6-1 0,0 1 0</inkml:trace>
  <inkml:trace contextRef="#ctx0" brushRef="#br0" timeOffset="970">1555 253 7503,'0'-10'-889,"-8"3"935,-4 7 0,5 7 0,1 5 18,4 4 1,2 1 0,0 1 0,0-1-34,0 0 1,8-5 0,1 0 0,3 1-34,0 3 1,-1-4-1,9-3 1,1-1-7,2-4 1,0-2 0,-5-2 0,1 0 18,5 0 1,-5-8-1,4-2 1,-5-1-33,-7-1 1,3 0 0,-8-7-1,-2-2 21,-2-3 1,-2 1-1,0 6 1,0-1 5,0 1 0,-8-1 1,-4 3-1,-3 3-45,-3 6 0,1 4 1,-3 2-1,-1 0-8,-2 0 0,-1 0 1,7 2-1,0 4-70,-1 6 0,3-3 0,1 3-155,2 2 0,8 1 272,-1 3 0,3-1 0,2 1 0</inkml:trace>
  <inkml:trace contextRef="#ctx0" brushRef="#br0" timeOffset="1234">2044 148 7569,'0'-17'-158,"0"-1"207,0 1 0,0 5-226,0 1 212,0 7 1,2-4 41,3 8 1,3 8-1,6 3 1,-4 5-62,-3 1 0,1 1 1,-4-1-1,2 1-73,-2-1 0,3 3 0,-1 1 0,-2 2-175,-2-1 1,4-3 0,0-1-100,-2-1 0,-3 0 331,-1 1 0,8-1 0,2 1 0</inkml:trace>
  <inkml:trace contextRef="#ctx0" brushRef="#br0" timeOffset="1785">2358 96 7569,'12'-6'-148,"-3"-2"-851,-1-1 926,-2 5 0,-8 4 0,-4 11 169,-5 5 1,-5 1 0,-1 1 0,-1-1-6,1 1 1,-1-1 0,1 1 0,-1-1-78,1 1 0,-1-7 1,1-1-1,1 0 84,5-1 1,-5-5-32,5 2-216,3-4 0,2-2 1,10-2 66,2-4 0,7 4 1,-1-3-1,3 3 56,3 2 1,-1 0-1,1 0 72,-1 0 1,1 0 0,-1 2 37,1 3 1,-1 5 0,1 6 0,-1-3-9,1-1 0,-1-6 1,0 3-1,1-1-61,-1-4 0,7 0 0,-1 0 0,-2 2 17,-1-3 1,3-1 0,0-2 0,1 0-54,1 0 0,-6-5 1,4-3-1,-3 0-103,-3 0 0,1-5 0,-1 1 0,1-3 81,-1-3 0,-7 1 0,-4-1 1,-2 3 100,1 3 1,-5-2-5,0 9 0,-2-7 0,-9 6 35,-3 2 1,-1 4 0,-1 6 24,5 6 1,-3-3 0,8 3-98,2 2 1,2 1-1,4 3-75,4-1 0,4 1 0,7-3 48,1-3 0,-1 1 0,1-7 0,-1-2-681,1-2 691,-1 6 0,1-6 0,-1 5 0</inkml:trace>
  <inkml:trace contextRef="#ctx0" brushRef="#br0" timeOffset="1938">2777 61 7432,'-11'-8'0,"-1"-1"-838,-2-1 560,7-6 0,-3 14 220,4-3 58,4-5 0,-6 16 0,8 0 0,0 7 0,-7 5 0,-3-1 0</inkml:trace>
  <inkml:trace contextRef="#ctx0" brushRef="#br0" timeOffset="2397">2987 253 7569,'0'-10'-117,"0"3"0,2 9 0,4 2 62,5 1 1,-3 9 0,0-4 0,-2 1 69,-1 1 0,7 0 1,-6 5-34,-2 0 0,3-5 0,-1 0-16,-2 1 1,-2-3-328,-2 2 340,0-8 0,-2-2 0,-2-10 0,-2-2 6,3-4 0,1-1 0,2-3 1,2 1 9,3 0 0,-1-1 0,8 1 40,1-1 1,3 3 0,1 3 0,1 6 20,-1 4 1,7 2 0,-1 0 0,-2 0-1,-1 0 0,3 2 1,0 4-1,-1 4-2,-3-1 0,-1 7 1,-1-4-1,0 3-24,1 3 0,-6-7 0,-3 1 1,1 1-199,0 3 0,-5-1 1,5-1-1,-2-2-376,-4 1 544,6-5 0,-1 8 0,9-7 0</inkml:trace>
  <inkml:trace contextRef="#ctx0" brushRef="#br0" timeOffset="3085">4017 271 7569,'10'-12'-128,"-4"0"-32,-4-1 0,-2 3 0,-2-2 82,-4-1 0,-4 3 0,-7 0 0,-1 3 115,1 3 0,-1 2 0,1 0 1,-3-2 3,-3-2 0,4 0 0,-6 6 0,1 0-50,1 0 1,-6 2 0,6 2 0,-1 4-7,-1 2 1,6-5 0,-3 7 0,7 0-1,3-3 0,8 7 0,-2-4 12,4 3 1,2 3 0,0-1 0,2-1-25,4-5 0,4 3 0,9-8 0,3-1 10,1 3 1,6-6-1,-4 4 1,1-4-1,-1-2 1,4 0 0,-6 0 0,-1-2 10,-3-4 1,-2 2 0,1-7 17,-1-3 0,1-1 1,-3-3-1,-1 1-5,-2-1 1,-9 1 0,5-1 58,0 1 1,-6 5 78,4 0 0,-6 9-117,-6-3 1,2 10 0,-6 3 0,3 3-8,3 4 0,2 1 0,2 5 0,0 3-1,0 6 1,0 4-1,0 2 1,0 0-5,0 0 0,2 6 0,2 1 0,3 3 42,3 3 0,-6 5 0,2 3 0,-2 4-22,1 2 1,-3-3-1,4 3 1,-4 0-37,-2 0 1,0-12-1,0 3 1,0-5 11,0-3 0,0 1 1,0-9-1,0-6-5,0-4 0,-2-3 0,-4-7 14,-5 1 1,-5-9-1,-1-3 1,-3-4 111,-3-2 0,2-8 0,-7-5 0,1-7-96,0-3 1,6-8 0,-4 0-1,3-6-38,5-4 1,-5-9-1,13-1 1,-1-5-107,4 0 1,4-4 0,4 0-1,4-2 4,6-4 0,9 5 0,4 1 1,2 2-31,4 0 0,4 0 0,4 5 0,4 3-128,2 3 0,7 6 0,8 10 261,2 2 0,10 8 0,8-4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55.682"/>
    </inkml:context>
    <inkml:brush xml:id="br0">
      <inkml:brushProperty name="width" value="0.08571" units="cm"/>
      <inkml:brushProperty name="height" value="0.08571" units="cm"/>
    </inkml:brush>
  </inkml:definitions>
  <inkml:trace contextRef="#ctx0" brushRef="#br0">140 297 7569,'-10'-2'0,"3"-2"-759,-1-2 777,6 0 1,-8 1 0,6-3 73,-2-2 0,-1 4-128,1-5 0,-4-1 0,-5-5 18,3-1 0,2 7 0,6-1 55,-1-2 1,-7-1 0,6-3-28,2 1 0,2-1 1,4 1-24,4-1 1,-2 3 0,8 1 0,1 5-16,3 1 0,3 2 0,2 6 0,3 0 31,-3 0 0,0 0 1,1 0-1,1 0-10,-2 0 1,5 0-1,-1 2 1,0 4 64,0 5 1,1-1-1,-5 2 1,2-1-11,-1-1 0,-3 6 0,-4-5-48,-3 5 1,2 1 0,-8 1 4,-3-1 0,-1-5 0,-2 0 1,-2-1 34,-3-1 1,1 5-1,-8-5 1,0 2-7,3-1 0,-7 1 0,5 5 0,-3 1-10,2-1 1,-3-5-1,5 0 1,-2 1-17,1 3 1,5 1 0,-4 1 0,3-1 5,3 1 0,0-3 1,0-1-1,-2-3 2,2 3 0,2-4 0,2 1-48,0 3 1,2 0-1,2-1 1,4-3-116,2-2 1,-5 3 0,7-3-1,2 0-264,1-1 0,-3 7 411,-1-2 0,1 3 0,5 3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56.350"/>
    </inkml:context>
    <inkml:brush xml:id="br0">
      <inkml:brushProperty name="width" value="0.08571" units="cm"/>
      <inkml:brushProperty name="height" value="0.08571" units="cm"/>
    </inkml:brush>
  </inkml:definitions>
  <inkml:trace contextRef="#ctx0" brushRef="#br0">140 36 6040,'-18'0'283,"7"-6"59,-1 0-173,1-8-8,-7 12 50,8-5-235,-5 7 0,13 7 0,-4 5 7,4 4 0,2-5 0,0 1-41,0 1 0,2 1 1,2 0-32,2-3 1,2-7-107,-3 2 93,5-4 0,0-10 118,-4-4 0,-4-3 77,-2-3 0,-2 7 0,-4 1-51,-6 2 0,2 3 0,-1 5 114,-3 0 1,5 0 0,-1 1-88,2 5 0,2-2-78,6 8 1,2-2-18,4 1 0,4 3 0,7-8 22,1-3 1,-7 1 0,1 0-115,2 2 1,-5 0 0,1-8 132,-2-4 1,-3-4 0,-5-7 119,0-1 0,-7 7 1,-5 1-1,-3 2 0,-3-3 1,1 5-84,-1 2 1,7 2-1,1 4-123,2 4 1,2-2-58,6 7 1,0-5 0,2 4-1,2 0-251,2-1 1,2-3 378,-3 6 0,5-1 0,8 7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52.900"/>
    </inkml:context>
    <inkml:brush xml:id="br0">
      <inkml:brushProperty name="width" value="0.08571" units="cm"/>
      <inkml:brushProperty name="height" value="0.08571" units="cm"/>
    </inkml:brush>
  </inkml:definitions>
  <inkml:trace contextRef="#ctx0" brushRef="#br0">455 175 7263,'-8'-17'-329,"4"5"1,-6 0-1,1 1 476,-1 1 0,4-4 0,-4 7 0,1-3-95,-1-4 0,4 5 1,-5-1 1,-3 2 1,4-4 0,-1 7-33,-3 1 1,4 2 0,-1 2 0,-3 0-42,-1 0 0,-3 0 1,1 2-1,-1 4 22,1 5 1,-3 5 0,-1 1-1,-2 1 21,1-1 0,3 3 0,1 1 0,1 2 8,0-1 1,5-3 0,2-2-1,2 1-29,5-1 1,1 7 0,4-1 0,3-2-27,7-1 0,5-3 0,5 1 0,5-1-119,6 0 1,-2 1-1,12-1 1,-3-1-29,1-4 0,8 1 0,-3-5 1,3 0 169,-3-1 0,5 7 0,-7-4 0</inkml:trace>
  <inkml:trace contextRef="#ctx0" brushRef="#br0" timeOffset="1196">996 280 7569,'-6'-18'-471,"0"1"0,-5 5 377,5 1 0,-8 7 1,3-2 146,-5 4 0,-1-4 156,-1 0 0,1 0-99,-1 6 1,1 0-1,1 2 1,3 2-58,1 2 1,1 8 0,-7-3-50,1 5 1,5 1 0,2 1-31,2-1 0,3 1-128,5-1 1,2-1-1,3-5 1,7-3 44,4 0 0,1-6 0,1 4 0,-1-4 52,0-2 0,3-2 1,1-2-1,2-4 25,-1-2 1,-3-1 150,-1-7 187,-1 1-51,-7 7-221,-2 2 0,-8 10 0,0 4-19,0 6 1,0-3 0,2 1-1,1 0 2,3-1 1,8-3 0,-3 4-21,5-2 1,1 3 0,1-5 0,-1-2-1,1-2 1,-1-2 0,1 0 0,-1 0-10,1 0 1,-1 0 0,1 0-3,-1 0 1,1-8-1,-3-3 1,-1-5 9,-3-1 1,-7-1-1,2 1 1,-4-1 3,-2 1 0,0-3 0,0-1 0,0-2 1,0 1 0,-2 3 0,-2 2 0,-2-1 1,-7 8-1,3 3 1,-2 1-4,1 0 0,-1 0 0,-5 6-2,-1 0 0,1 0 22,-1 0 1,7 0 0,1 2 5,2 4-18,2-4 0,6 8 30,0-5 1,2-3-13,4 4-1,-4-4 0,14-2 131,-5 0-106,-3 0 1,2 0-20,-5 0-1,-3 0-48,6 0 29,-8 0 243,0 0-255,8 0 1,2 2 11,7 4 0,1-2 1,-1 7 1,1 3 1,-1 1-1,0 3-11,1-1 0,-6-5 0,-3 0-6,-1 1 1,0 1-1,-4-1-57,1-1 1,1 0-81,-6 5 67,0-7 67,0 5 0,-2-13 0,-2 2-3,-1-8 1,-1 0 0,6-7 13,0-3 0,0-1 1,0-3-11,0 1 1,0-1 0,2 1 0,4-1 4,5 1 1,-1 1 0,0 3 0,-1 3 24,1 2 1,-4 3 0,6 3-12,1-4 1,3 4 0,1-2-5,1 8 0,-1-2 0,0 6 0,1-3 13,-1 1 0,3 8 1,1-3-1,2 3-7,-1-2 0,-3 3 1,-1-3-1,-3 3-11,-3 3 0,1-1 1,-5 1-1,0-1-71,0 1 1,-2-1 0,-6 1-235,0-1 0,0 0 0,0 1-147,0-1 450,0-7 0,0 6 0,0-7 0</inkml:trace>
  <inkml:trace contextRef="#ctx0" brushRef="#br0" timeOffset="2207">2184 262 7569,'0'-17'-224,"0"5"-136,0 1 151,0 7 1,0-12 10,0 5 1,0 1 537,0-2-235,0 1 0,-8 1-66,-4 4 0,-3 4 1,-3 2-24,1 0 1,-1 2 0,1 4-5,-1 5 0,7 3 0,1 0 1,0-3 7,1 3 1,5 1 0,-2 3 3,4-1 1,2 1 0,0-1 3,0 1 1,6-1-1,4-1 1,1-3-21,3-1 1,11-8 0,-6 4 0,5-3-25,1 1 0,4 0 1,-4-6-1,2 0-27,4 0 0,0 0 0,1 0 0,-5 0 32,-2 0 0,4-6 0,-6-2 0,-1-1 3,-3-5 1,-1-1 0,-1-3 0,0 1 14,1-1 1,-3 1-1,-1-1 5,-2 1 0,-3-1 0,3 1-3,-6-1 0,-4 7 1,-4 1-6,-4 2 0,-4-3 1,-7 5 4,-1 2 0,1 2 1,-1 4-1,1 2 15,0 2 1,-1 7 0,3-1-13,3 3 0,4 3 1,8-1-1,0 1 12,0-1 1,0 1 0,0-1-13,0 1 1,8-1-13,4 1 0,3-9 1,3-1-1,1-2 0,2 0-4,3-2 1,-1-2-1,-4-2 1,3 0-2,1 0 1,2 0 0,-4-2-1,3-4-1,-3-6 0,4-3 0,-1-3 0,-3 1-5,-2-1 1,-1 1 0,-1-3 0,1-3-11,-1-6 0,-7 4 0,-4 1 0,-4 5 77,-2 2 1,0-7 0,0 1-24,0 2 1,-8 9 0,-2 4 0,-1 2-32,-1 1 1,0-1-1,-5 6-50,-1 0 1,1 0 4,-1 0 1,7 6-89,-1-1 124,8 9 0,-2-12 0,12 6 0,6-2 12,3-1 0,3 1 1,-1-6-1,1 0-18,-1 0 1,7-2 0,-1-2 0,-2-3 10,-1-3 0,-3 6 0,1-4 0,-1 2 28,0 1 1,1-1 0,-1 4 0,1-2 8,-1-2 0,1 0 1,-1 6-1,1 0 52,-1 0 0,1 0 1,-1 0-50,1 0 0,-7 0 1,-1 2-1,-2 4 2,-4 6 1,3-3 0,-1 3-1,-2 2 23,-2 1 0,-2 3 0,0-1 0,0 1 32,0-1 1,0 1 0,0-1-13,0 0 1,0 1 0,0-1-36,0 1 1,8-7-1,3 1-21,5 2 0,1-5 1,1 1-1,1 0-89,5 0 0,-3-7 0,6 3 1,0-2-1,-2 0-337,1 2 1,-3 0 0,-6-6 0,3 0 398,3 0 0,-4 0 0,7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50.346"/>
    </inkml:context>
    <inkml:brush xml:id="br0">
      <inkml:brushProperty name="width" value="0.08571" units="cm"/>
      <inkml:brushProperty name="height" value="0.08571" units="cm"/>
    </inkml:brush>
  </inkml:definitions>
  <inkml:trace contextRef="#ctx0" brushRef="#br0">350 53 6097,'8'-9'241,"-6"-1"-170,3 4 0,-3 2-241,-2-8 337,0 9-133,0-5 1,-2 8-1,-3 0-20,-7 0 1,2 0 0,-1 0 0,-3 0 14,-2 0 1,-3 6-1,-2 1 1,-3 3 42,3 4 1,-4-1 0,0 1 0,-1-2 26,1 1 0,2 3 1,5 1-49,1 1 0,0-1 0,1 0 0,4 1-1,7-1 1,3-5 0,2 0-80,0 1 1,2 1-1,5-2 1,9-5 11,5 1 0,10-6 0,0 4 1,6-4-119,4-2 0,5 0 1,-3 0-1,0 0-112,0 0 0,3 0 0,-5 0 247,-2 0 0,-2 0 0,-3 0 0</inkml:trace>
  <inkml:trace contextRef="#ctx0" brushRef="#br0" timeOffset="506">1101 158 6078,'-2'-12'176,"-4"1"1,-4 7-1,-7-2-65,-1 4 0,1 2 1,0 0-94,-1 0 32,1 0 0,-7 2 0,1 2 1,2 4 15,1 1 0,-1-3 0,2 4 1,3 0-55,0-1 1,1 3-1,-1 5 0,5 1 1,3-6-1,8-1-15,0 3 1,0-5-1,2 1 1,4 0 19,5 0 0,7-7 0,3 3 0,4-4-61,3-2 0,-7 0 0,4 0 0,-2 0-57,1 0 1,-1-2-1,-7-4 1,-3-3 13,-1-1 0,-2-5 0,1 3 66,-5-4 1,-4-1 0,-2-1 0,0 1-35,0-1 1,0 7 632,0-1-392,0 1 0,0 3-165,0 8 0,0 8 0,0 9-44,0 0 1,0-5-1,2 0 1,4-1 21,5-1 1,3 6-1,-1-7 1,-1 1-155,2-4 1,1 2 0,3-3 0,-1 1-72,1 2 1,-1-6 0,1 4 225,-1-4 0,8-2 0,2 0 0</inkml:trace>
  <inkml:trace contextRef="#ctx0" brushRef="#br0" timeOffset="891">1468 123 6772,'0'-17'-38,"-2"7"1,-2 2 161,-2 0-66,0 6 8,6-5 0,-6 9 1,0 3-4,3 7 1,-1 2 0,0-1 0,-2-1-41,2 1 0,2 3 0,2 1 0,0 1-30,0-1 1,6-5 0,0 0-1,0-1-7,1-1 0,1 0 0,6-6 0,-3 1-52,3-1 1,2-2 0,1-2-1,0 0-17,1 0 0,-1-2 0,1-2 0,-1-3 52,1-3 1,-1-2 0,1-5 0,-3-1 47,-3 1 1,1 5 0,-7 1 0,0-1 320,2 2-133,-6-5-180,6 13 0,-8-4-120,0 12 1,0 4 0,0 7-7,0 0 1,5 1 0,3-3 0,2-1-48,3-2 0,3-6 0,3 3 1,3-1 147,1-4 0,0-2 0,-5-2 0</inkml:trace>
  <inkml:trace contextRef="#ctx0" brushRef="#br0" timeOffset="1226">2236 53 7525,'-8'-15'-117,"-3"3"0,-5 4 0,-1 8 1,-1 0 30,1 0 0,-1 0 0,1 0 0,-1 0 151,1 0 0,-1 0 1,1 0 2,-1 0 1,7 2 0,1 4-92,2 6 1,3-3-1,5 3 1,1 0 6,5-3 0,-2 7 1,8-6-1,1 1-4,3 1 0,1-6 0,3 3-21,3-1 40,-4 6 1,13-6 0,-9 5 0,-2-3-9,-1-2 0,-9 3 0,-1-3 0,0 0-2,-1 0 0,-5-1 27,2-1 0,-12-4 1,-5 6-1,-5-2 3,-1-1 0,-1 1 1,1-6-1,-3 0-54,-3 0 0,4 0 0,-5 0 1,5 0-12,1 0 0,1-6-473,-1 1 519,9-1 0,-7-2 0,7-2 0</inkml:trace>
  <inkml:trace contextRef="#ctx0" brushRef="#br0" timeOffset="1610">2463 210 7569,'10'0'-35,"-2"-7"1,-1 3-139,5-8 0,-2 8 0,1-2 1,1 3 65,-2-3 0,5 4 1,-3-6-1,3 2 91,3 0 0,-1-1 0,1 3-33,-1-2 0,-5-2 60,-1 2 56,-7-3 1,-4-1 0,-11 4 1,-5 4 1,-7 2-1,0 0 1,1 0-18,3 0 1,1 2 0,1 2 0,-1 4-19,1 1 1,1 3-1,5 6-5,5-1 0,4 0 0,2 1 0,0-1-70,0 1 0,2-6 0,4-1 0,5 1-38,5-2 1,3 3 0,3-5-1,3 0-50,2-1 0,0-1 1,4-6-1,-4 0 129,-1 0 0,13 0 0,-3 0 0</inkml:trace>
  <inkml:trace contextRef="#ctx0" brushRef="#br0" timeOffset="1956">3179 123 7569,'6'-12'-290,"0"1"333,0 7 72,-6-12 1,-8 9 0,-4-5-285,-3 6 1,-1 2-1,3 0 1,1-1 141,-2 1 0,5 2 0,-3 2 0,-2 0 64,-1 0 0,-3 0 1,1 0-72,-1 0 0,1 8 38,0 3 0,1 5 0,4 1-15,7 1 1,5-1 0,5-1-1,7-3-28,4-1 1,3-2-1,2 3 1,3-1 35,-3 1 0,4-3 0,-2 0 0,-1-1 2,-3 1 0,-1-6 0,-3 4 0,-1-2 11,-3-1 0,-7 3 53,2-2 1,-6-4 0,-6 4-16,-5-4 0,-5-2 0,-1 2 0,-3 2-99,-3 1 1,4 1 0,-7-6 0,3 0-219,0 0 1,-1 0 268,7 0 0,0 8 0,-1 2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56"/>
    </inkml:context>
    <inkml:brush xml:id="br0">
      <inkml:brushProperty name="width" value="0.08571" units="cm"/>
      <inkml:brushProperty name="height" value="0.08571" units="cm"/>
      <inkml:brushProperty name="color" value="#008C3A"/>
    </inkml:brush>
  </inkml:definitions>
  <inkml:trace contextRef="#ctx0" brushRef="#br0">70 227 7569,'-11'0'-382,"-1"0"0,6 0-60,-6 0 0,7 0 416,-7 0 59,8 0 182,-4 0-83,8 0 0,2-5-76,4-1 1,-2 0-70,8 6 1,-1 0 0,7 0-1,-1 0 0,6-2 0,1-2 0,-1-2 19,2 2 1,-5 3 0,5 1 0,0-2-2,4-4 1,2 4 0,0-4 0,-2 4-9,3 2 1,0 0 0,3 0 0,0 0-1,0 0 0,0 0 0,2-2 0,4-2 2,5-2 1,-1 1 0,4 5 0,1-2 13,0-4 1,13 4 0,-13-4 0,2 4 18,3 2 0,-7-6 1,10 1-1,-1 1 37,1 2 0,-4-4 1,6 0-1,-3 2-6,-5 2 1,8-4 0,-11 1 0,1 1-21,6 2 0,-9-4 0,5 0 0,-1 0 1,-1-1 1,1 5 0,-1-4 0,-1 2-14,-1-2 1,7 4-1,-11-4 1,3 4-28,-1 2 1,-1 0-1,4-2 1,-3-1 50,3-3 1,-5 0 0,3 6 0,-1 0 4,-1 0 0,9-2 0,-5-2 1,-1-2-2,3 2 0,-3 2 1,3 2-1,-3 0-22,1 0 1,3 0-1,-11 0 1,-2 0-44,-2 0 1,-2 0 0,-2 0 0,-4 2-80,-6 4 0,2-4 0,-2 4-120,-1-4 1,-3-2-180,-1 0 0,-9 2 200,-3 4 0,-14-4 184,-9 3 0,-8-3 0,-10-2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56.616"/>
    </inkml:context>
    <inkml:brush xml:id="br0">
      <inkml:brushProperty name="width" value="0.08571" units="cm"/>
      <inkml:brushProperty name="height" value="0.08571" units="cm"/>
      <inkml:brushProperty name="color" value="#008C3A"/>
    </inkml:brush>
  </inkml:definitions>
  <inkml:trace contextRef="#ctx0" brushRef="#br0">1 227 6143,'0'-17'565,"0"7"-491,0-5 0,2 13-204,4-4 248,-4 4 1,5 4-64,-7 4 0,0 3 0,0 9 1,0-1-46,0 1 1,0 1 0,-2 2 0,-1 3-42,-3-3 0,0-2 0,6-1 0,0-1-76,0 1 1,0-1 0,2-1 0,2-3-182,2-1 0,7-8 288,-1 2 0,3 3 0,3 1 0</inkml:trace>
  <inkml:trace contextRef="#ctx0" brushRef="#br0" timeOffset="450">263 192 6996,'0'12'-736,"0"0"969,0-9 1,2 7-226,4-4 1,3-4-1,9 4 59,-1-4 0,1-2 0,-1 0 127,1 0-165,-1 0 1,6 0 0,1 0 0,-3 2 10,-2 3 1,-1-3 0,-1 4 0,1-4-47,-1-2 0,1 0 0,-3 2 0,-1 2-3,-2 2 0,-9 2 0,5-5-23,0 3 0,-6 8 49,4-3 1,-4-1-1,-4 0-5,-4-2 0,2 3 0,-8-5 0,1 0-1,1 2 0,-5-6 0,3 3 0,-2-1-55,3 2 0,-5-4 0,4 4-41,-3-4 1,-3-2 0,1 0 0,0 2 0,-1 2-105,1 2 189,-1-1 0,-7-5 0,-2 0 0</inkml:trace>
  <inkml:trace contextRef="#ctx0" brushRef="#br0" timeOffset="717">333 105 7472,'17'0'-288,"1"-6"0,-1 0 0,1 2 264,-1 3 0,1 1 0,-1-2 0,0-2 16,1-2 1,-1 0-1,1 6 1,-1 0-40,1 0 1,-1 0 0,1 0 0,-1 0-58,1 0 1,-1 0 0,1 0 103,-1 0 0,8 0 0,2 0 0</inkml:trace>
  <inkml:trace contextRef="#ctx0" brushRef="#br0" timeOffset="1196">1084 53 6996,'17'0'-1012,"-7"0"1253,-2 0-68,-8 0 0,-2 0 0,-4 0-82,-6 0 1,3 5-1,-3 1 23,-2-2 0,-1 6-97,-3 1 1,1 5-93,-1 1 0,3 1 0,3-1 105,6 1 1,4-1 0,2 1 22,0-1 1,0-5 0,0 0-40,0 1 0,8 1 0,4-1-4,3-1 0,9-8 0,-1 2 1,0-3-29,3 3 0,-7-4 1,6 4-1,-2-4-39,1-2 1,-1-2 0,-6-2-1,1-4 28,-1-1 0,-5 3 0,-2-6 0,-1 1 10,1 1 1,-6-6-1,2 3 1,-4-7 23,-2-3 0,0 0 1,0 5-1,-2 1 20,-4-1 1,-2 1 0,-5 0-1,1 1-56,-2 4 0,-1-1 0,-1 5 0,3 0-98,1 0 1,1 3 42,-7 5 0,1 0 0,-1 0 0,1 0 0,-1 0-230,1 0 316,-1 7 0,1-5 0,-1 6 0</inkml:trace>
  <inkml:trace contextRef="#ctx0" brushRef="#br0" timeOffset="1731">1678 18 7452,'9'0'-685,"-1"0"622,-8 0 1,-2 0 120,-4 0 0,-3 0 0,-7 2 0,2 1-22,3 3 1,-1 8 0,-5-4-13,-1-1 1,7 7 0,1-5 2,2 5 1,-4 1 0,7 1 3,1-1 1,2 1-1,2-1 10,0 1 1,0-1 0,0 1-35,0-1 0,8-1 0,1-3 0,3-3 23,0-2 0,5 3 0,6-5 0,-1-2-58,-3-2 1,4-2-1,1 0 1,-3 0 26,-2 0 1,5-2-1,-1-2 1,-2-4 39,-1-1 1,-3-3 0,-1-5-31,-5-1 0,3-5 0,-8 0 0,-2-1-22,-2-1 0,-2 6 0,0-7 1,-2 3-76,-4 0 0,-4 0 1,-7 7-1,-1 2-86,1 3 1,-7 7 0,-1-2 0,-2 4 173,-4 2 0,-10 0 0,-3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9:33.511"/>
    </inkml:context>
    <inkml:brush xml:id="br0">
      <inkml:brushProperty name="width" value="0.08571" units="cm"/>
      <inkml:brushProperty name="height" value="0.08571" units="cm"/>
      <inkml:brushProperty name="color" value="#AB008B"/>
    </inkml:brush>
  </inkml:definitions>
  <inkml:trace contextRef="#ctx0" brushRef="#br0">0 106 7569,'6'-12'-760,"0"0"498,-2-1 0,0 5 369,1 2 1,-1-2-1,8 1-168,1-3 1,3 4 150,1-5 0,-5 7 52,0-2 1,-1 4-1,7 2-109,-1 0 0,-5 8 0,-2 3 1,-1 5-115,1 1 1,-6 3 0,2 1 0,-4 4-107,-2 2 0,-4 3 187,-8 4 0,-7 9 0,-16 2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9:51.577"/>
    </inkml:context>
    <inkml:brush xml:id="br0">
      <inkml:brushProperty name="width" value="0.08571" units="cm"/>
      <inkml:brushProperty name="height" value="0.08571" units="cm"/>
      <inkml:brushProperty name="color" value="#AB008B"/>
    </inkml:brush>
  </inkml:definitions>
  <inkml:trace contextRef="#ctx0" brushRef="#br0">1 245 5969,'0'-12'168,"0"1"-199,0 7 50,0-4 0,7 8 0,5 0 0,4-2 12,1-4 0,1 4 1,1-4-17,4 4 0,-3 2 1,3-1-1,-2-3-3,3-2 1,1 0 0,6 6 0,-2 0-17,2 0 1,2-6-1,2 0 1,0 2 18,0 3 0,6-5 0,1 0 0,1 2 21,0 2 0,5-4 0,-1 0 0,3 3-19,3 1 0,-5-4 0,2 0 0,5 2-7,-1 2 1,2 2-1,1 0 1,1-2-6,-2-4 0,6 4 1,0-3-1,2 3 16,0 2 0,-1 0 0,3 0 0,-2 0 10,2 0 0,0-2 0,-1-2 0,0-2-13,0 2 0,3 0 0,2 0 1,0-1 46,0 1 0,-2 0 0,-2 0 0,-4-2-7,-2 2 1,4 2 0,-4 2 0,0 0-6,1 0 1,3 0-1,-6 0 1,-2-2-29,-2-3 0,-1 3 0,-1-4 0,-1 4-15,-5 2 0,-1 0 1,-6 0-1,0-2-32,-6-4 0,0 4 1,-10-4-1,-2 4-136,-1 2 1,-3 0-671,0 0 530,-7 0 1,-12 2 297,-15 4 0,-16 4 0,-12 7 0</inkml:trace>
  <inkml:trace contextRef="#ctx0" brushRef="#br0" timeOffset="520">1345 472 7569,'0'-12'-411,"0"1"0,0 5 321,0-6 159,8 8 0,-4-4-7,8 8-26,-8 0 0,5 0 1,-5 2-62,2 4 0,0-2 0,-6 8-2,0 1 0,0 3 0,0 1-7,0 1 0,0-1 0,0 1-61,0-1 1,0 1 0,0-1-27,0 1 1,6-7-1,1-1 1,1 0 120,0-1 0,6-5 0,-5 4 0</inkml:trace>
  <inkml:trace contextRef="#ctx0" brushRef="#br0" timeOffset="981">1834 385 7569,'0'9'-991,"-1"-1"922,-5-8 0,-4 6 0,-6 2 118,5 1 1,1-3 11,4 6 1,6-3-52,0 3 0,2 2 0,10-8 0,1-3 15,3-1 1,1-2 0,1 2 0,-1 2-8,1 2 0,-1 0 0,1-6-23,-1 0 0,1 6 10,-1-1 0,1 7 0,-3-4-8,-3 2 0,-4-5 1,-7 5-7,5-2 1,-6 5 6,0-1 1,-2-4 0,-7 0 0,-1-3 11,0 1 0,-1 0 0,-7-6 0,1 0-17,-1 0 0,-5 6 0,0 0 1,-1-2-29,-1-2 0,6-2 0,-6 0 0,1 0-95,1 0 0,0 0-195,5 0 325,1 0 0,-1 0 0,9 0 0,1 0 0</inkml:trace>
  <inkml:trace contextRef="#ctx0" brushRef="#br0" timeOffset="1252">1800 367 7569,'17'0'-691,"0"0"602,1 0 0,-1 0 1,3 0-1,1-2 66,2-4 1,7 4 0,-5-3-1,0 1-5,0-2 1,4 4 0,-5-4 0,-3 4 23,-2 2 1,-1 0 0,-1 0 0,1 0-450,-1 0 453,1 0 0,7 0 0,2 0 0</inkml:trace>
  <inkml:trace contextRef="#ctx0" brushRef="#br0" timeOffset="1663">2516 332 6404,'3'10'-279,"-3"-4"1,2-4 382,-13-2 0,-1 0 1,-5 2-56,-1 3 0,1-3 0,1 6 1,3-2 22,1 0 1,0 7-1,-5-3 1,-1 2-37,1-1 1,5-1-1,3 4 1,-1-3-1,2 3-11,0 1 0,3-3 17,5 0 0,0-7 0,1 7-88,5 2 0,-2-7 1,8-1 22,1-4 1,3 4-1,3 0 1,3-2 17,1-2 1,0-2 0,-3 0 0,1 0 4,2 0 0,2-6 0,-3-2 0,1 0-1,-2 1 1,-1-7-4,-3 2 0,-7-3 1,-4-3-22,-4 1 1,-4 1-1,-4 3 1,-6 1-34,-3-1 1,-8 5 0,-3 0 0,1 2-10,0 0 0,-4 1 1,6 5-1,1 0-23,3 0 0,1 1 90,1 5 0,7 4 0,2 0 0,8-3 0</inkml:trace>
  <inkml:trace contextRef="#ctx0" brushRef="#br0" timeOffset="2036">2987 385 7569,'8'-10'-531,"-6"2"0,6 6 0,-10-2 526,-4-2 1,2 1 131,-8 5 1,1 0-46,-7 0 1,8 2 0,3 1-1,1 5-32,0 2 0,-6 2 1,5 5-13,-3 0 0,6 1 1,-2-1-1,4 1-24,2-1 1,0 1 0,0-1-11,0 1 0,8-1 1,4-1 20,3-5 1,3-3-1,-1-8 1,3 0-26,3 0 1,-4 0 0,6 0-1,-1 0 1,-1 0 0,0-8 0,-5-1 0,-3-3 24,-3 0 0,2 1 0,-7-9 0,1-1-22,0-2 0,-2-1 1,-6 7-1,-2-1-61,-4 1 0,-6 0 0,-11 1 1,-6 4-178,-4 7 1,-12 3 234,-7 2 0,-16 0 0,-12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10.739"/>
    </inkml:context>
    <inkml:brush xml:id="br0">
      <inkml:brushProperty name="width" value="0.08571" units="cm"/>
      <inkml:brushProperty name="height" value="0.08571" units="cm"/>
    </inkml:brush>
  </inkml:definitions>
  <inkml:trace contextRef="#ctx0" brushRef="#br0">15 0 7600,'-9'0'-1095,"4"0"1170,10 0 1,4 0 42,7 0 1,0 0-62,0 0 1,0 0 0,0 0-30,0 0 0,0 0 0,1 0 1,-1 0-54,0 0 1,-6 0 0,1 0-1,1 0-210,3 0 0,1 0-47,0 0 1,-6 0 281,1 0 0,-7 0 0,3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34.57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
  </inkml:definitions>
  <inkml:trace contextRef="#ctx0" brushRef="#br0">1415 14496 6078,'-10'0'-59,"2"0"135,8 0 85,0 0-149,8-8 0,2 6 13,7-4 1,-5-1 0,0 1-10,1 2 1,-3 2 0,1 2 0,3 0 15,2 0 1,1 0 0,2 0-23,5 0 0,-5 0 0,6 0 1,-1 0 2,-1 0 1,8 0 0,-2 0-1,4 0-4,2 0 1,0 0-1,0 0 1,0 0-17,0 0 1,5-2 0,1-2 0,0-2 5,2 2 0,-5 2 0,7 2 1,-2 0 4,-4 0 1,-1-5 0,1-1 0,2 2 19,-2 2 1,-2-4 0,0 0 0,1 0-9,3-1 0,6 5 0,-5-4 1,3 2-2,3-2 1,-5 4 0,0-4-1,-2 5-20,-1 1 0,7 0 0,-6 0 0,-3-2 21,-1-4 0,-2 4 0,2-4 1,2 4 12,2 2 1,5 0 0,-3-2-1,2-2-12,3-2 1,1-1 0,-1 3 0,-1-2-5,1 2 0,-3 2 0,-1 2 0,-1-2 7,-4-4 1,4 4-1,-3-3 1,-1 3 14,-2 2 0,4-6 1,2 0-1,-1 2-1,1 2 0,5-4 0,-3-1 0,2-1-3,-1 0 0,1 0 1,3 4-1,-1-1 1,-3 1 0,-5 2 0,4 0 0,-1-2-52,1-2 0,-6 0 0,2 6 0,-5 0 25,-1 0 0,-6 0 0,-1 0 0,-1 0 32,0 0 0,-4 0 0,4 0 1,1 0-15,-1 0 1,0 0-1,4 0 1,-2 0-6,2 0 1,-4 0 0,2 0-1,2 0 1,2 0 1,-4 0 0,1 0 0,-1-2 9,-2-3 0,6 3 0,-4-4 0,4 4-5,2 2 1,-6-2 0,-2-2 0,0-2-66,0 2 0,-5 1 0,1-1 0,-3-2-1,-3 2 0,0 2 1,1 2-1092,-1 0 695,-7 0 1,-6 0 437,-16 0 0,-7 16 0,-16 3 0</inkml:trace>
  <inkml:trace contextRef="#ctx0" brushRef="#br0" timeOffset="1175">4034 14740 6373,'-7'-9'643,"5"1"-572,-6 8-57,8 0 0,0 2 1,0 4 29,0 5 1,0 5-1,0 1-30,0 1 1,0-1 0,0 1 0,0-1 25,0 1 1,0-1-1,0 0-116,0 1 1,0-1 0,0 1-112,0-1 0,0-5 0,2-2-79,4-3 0,-2-1 266,7-6 0,1 0 0,5 0 0</inkml:trace>
  <inkml:trace contextRef="#ctx0" brushRef="#br0" timeOffset="1676">4279 14688 5976,'10'0'187,"-3"0"0,-7 8-77,0 3 1,0-1-42,0 2-75,0-1 1,2 5-26,4-5 0,4-3 21,7-8 1,1 0 0,-1 0 5,1 0 1,-1 0 0,1 0 64,-1 0 0,1 0 0,-1 0 1,0 0-25,1 0 1,-1 0 0,1 0-36,-1 0 1,1 0 0,-1 0 0,-1 2-7,-5 4 1,3-2 0,-6 6 0,0-1-12,-1 1 1,5 2 3,-6 5 1,0 1-1,-6-1 11,0 0 1,0-5-1,-2 0 19,-4 1 1,2-3-1,-8 2 6,-1 1 1,-3-3 0,-1 0-17,-1-3 0,1-1 0,-1-6 0,1 2-15,-1 4 0,1-4 1,-1 4-1,1-4-63,0-2 0,-1 0 0,1 0-157,-1 0 1,1-2 225,-1-4 0,1-4 0,-1-7 0</inkml:trace>
  <inkml:trace contextRef="#ctx0" brushRef="#br0" timeOffset="2009">4331 14636 7569,'8'9'-737,"-6"-1"0,14-8 815,-5 0 1,-1 0 0,2 0-5,1 0 1,-3 0 0,1 0 0,3 0-33,2 0 1,1 0 0,0 0 0,1 0-48,-1 0 0,7 0 0,1-2 0,0-2-133,0-2 1,4 1-1,-5 5 1,-3 0 137,-1 0 0,5 0 0,2 0 0</inkml:trace>
  <inkml:trace contextRef="#ctx0" brushRef="#br0" timeOffset="2612">5117 14705 7113,'0'10'-1144,"-2"-2"1153,-4-8 1,-3 0 30,-9 0 0,1 0 30,-1 0 1,1 0-51,-1 0 0,1 6 0,-1 1 2,1 3 0,5 2 18,1 5 1,5 1 0,-4-1 3,2 1 1,3-7 0,5 1-7,0 1 1,2 1 0,1 0 0,5-5-33,2-1 1,-6 6 0,4-5 0,-1 3-10,5 0 0,-2-8 1,1 3 0,3 1 0,1-6 0,3 4 0,-1-4-14,1-2 1,-7 0-1,1 0 8,2 0 1,1 0-1,3 0 7,-1 0 0,-5-6 1,-3-2-1,1 0 0,0 1 0,-4-5 1,3 4-1,-1-1 1,-4-5 0,0-2 1,0-1-3,2 0 1,-1-1 0,-5 1 0,0-1 0,0 1 0,0-1 0,-1 1-27,-5-1 1,2 7 0,-8 1 0,-1 2-34,-3 4 0,-1 2 0,-1 2 0,1 0-37,-1 0 0,-5 0 0,0 0 0,1 2-44,3 4 142,1-4 0,1 6 0,-1-8 0</inkml:trace>
  <inkml:trace contextRef="#ctx0" brushRef="#br0" timeOffset="3284">5536 14653 7264,'-17'10'-449,"-1"-4"0,9-3 439,3 3 0,-4-2 53,-1 8 1,3-6 0,0 3 0,2 1-7,0 0 1,1-5 0,5 7 1,0 2 0,0-5 0,0 3-4,0 2 0,0 1 0,0 3 19,0-1 0,0 1-11,0-1 1,7 0-24,5 1 1,-2-8 0,1-3-19,3 1 1,1-6 0,3 4 0,-1-4 7,1-2 1,-1 6 0,1 0 16,-1-3 0,1-1 0,-1-2-3,1 0 0,-1 0 0,1 0 40,-1 0 1,0 0 0,1-2-19,-1-3 0,-5 1 0,0-8 16,1-2 0,-3-1 0,2-3-5,1 1 0,-5 0 0,-2-1-3,-4 1 0,-2-1 1,0 1-1,0-1-30,0 1 0,0-1 1,-2 1-51,-4-1 0,2 1 1,-8 1-1,-1 3-52,-3 1 0,-1 2 1,-1-3-1,1 3-42,-1 2 1,-5 3 0,-2 3 0,-2-2-246,-4-2 1,-2 0 364,-2 6 0,0 8 0,0 2 0</inkml:trace>
  <inkml:trace contextRef="#ctx0" brushRef="#br1" timeOffset="15001">1450 15841 5812,'0'-10'49,"0"2"94,0 8 558,0 0-701,7 0 0,-3 0-6,8 0 1,0-2 43,5-4 0,1 4-18,-1-3 0,0 3 0,1 2 0,-1-2 5,1-4 0,-1 4 0,1-4-37,-1 4 0,7 2 1,-1 0-18,-2 0 0,-7 0 1,-3 0 14,3 0 0,-4 0 3,1 0 1,-5 0 52,6 0-18,-8 0-17,3 0 4,-7 0 37,0 0 0,0 8 9,0 4 0,0-3 61,0 3 0,-7 0 0,-3 5-3,0 0 1,1-5 0,5 0-78,-2 1 0,-2 3 1,4 1-64,-2 1 0,1-1 0,5 1-75,0-1 1,0 1 0,0-1-31,0 1 0,0-1 0,0 1-394,0-1 0,0-5 524,0-1 0,0 1 0,0 5 0</inkml:trace>
  <inkml:trace contextRef="#ctx0" brushRef="#br1" timeOffset="16022">2148 15980 7189,'10'0'-508,"-2"0"1,-10 0 650,-4 0-63,4-7 1,-8 5-78,5-4 1,1 4-8,-8 2 0,6 6 1,-5-1 12,-3-1 1,4 4 0,1 0 0,-1 0 18,0-1 0,-2 7 20,-5-2 0,2 3-3,3 3 0,4-1 0,8 1-30,0-1 0,6-5 1,2-1-10,1 3 1,3-1 0,5 1 8,1-2 0,-1-8 0,1 1-34,-1-3 1,1 4 0,-1 0 0,1-2 14,-1-2 0,1-2 0,-1-2 6,1-4 1,-1 2 0,1-6 0,-3 1 18,-3-1 0,3 4 0,-5-5 1,2-1 10,-1 2 0,-5-5 0,4 3-12,-3-3 0,-1-3 1,-6 1-34,0-1 1,-6 1 0,1-1 0,-1 3-62,-2 3 0,4-2 0,-7 7-73,-3-3 0,-2 6 0,-1-2 6,0 4 1,-1 2 53,1 0 0,1 2 0,2 2 87,3 2 0,-1 8 0,-5-5 0</inkml:trace>
  <inkml:trace contextRef="#ctx0" brushRef="#br1" timeOffset="16680">2707 15980 6159,'-12'0'393,"1"0"1,5 0-491,-6 0 1,7 0 71,-7 0 1,6 0-1,-6 0 10,-1 0 1,-1 2 0,1 2 0,1 4 44,-2 2 1,5-7 0,-1 5-19,2 0 0,-3 2 0,5 7-14,2 1 1,2-1-1,2 1 1,0-1 1,2 0 14,4 1 0,3-1 0,9-1-14,-1-4 0,1 1 1,-3-5-1,-1 0 6,-2-1 1,-1-1-1,7-6 1,-1 0-1,1 0 0,5 0 0,0 0 3,-1 0 1,-3-2 0,-2-2 0,-1-3 34,-4-3 0,3 4 0,-3-6-23,3-1 0,-3-3 1,-2-1-1,-3-1 15,-3 1 1,0 1-1,0 3 1,2 1-40,-2-1 1,-2-3-1,-2-1 1,0-1 0,-8 3 1,-2 1-29,1 2 0,-7 9 1,4-3-1,-5 4-130,-6 2 1,3 0-1,-5 0 1,2 2 52,-1 4 0,-5-4 1,4 5-1,0-1 107,0 0 0,1 7 0,7-3 0,-1 8 0</inkml:trace>
  <inkml:trace contextRef="#ctx0" brushRef="#br1" timeOffset="17764">3144 15980 6245,'9'0'244,"-1"0"1,-6 0-184,4 0 0,-2 0 33,7 0 1,1 2-57,6 4 1,-7-4 0,-1 6 0,0-2 2,-1-1 1,3 9 0,5-4-37,1-1 0,-1 5 0,1-6 0,-1 1-59,1 5 1,-1-4 0,1-1-79,-1-1 0,1 4 0,-3-4-179,-3 1 0,3-3-30,-3 6 341,-4-8 0,-1 3 0,-7-7 0</inkml:trace>
  <inkml:trace contextRef="#ctx0" brushRef="#br1" timeOffset="18118">3406 15998 7264,'-10'0'-779,"2"0"1013,8 0-152,0 0 37,-8 0 0,5 0-52,-9 0 0,6 0 0,-4 2-16,3 3 1,-5-1-1,4 8 1,1 2 32,-1 1 0,-6 3 0,4-1-191,1 1 0,-5-1 1,6 0-94,-1 1 0,3-1 0,-4 1-315,2-1 208,3-7 307,5 6 0,0-7 0,0 9 0</inkml:trace>
  <inkml:trace contextRef="#ctx0" brushRef="#br1" timeOffset="19453">4331 15980 7110,'10'0'-1140,"-2"-2"1183,-8-3 1,-2 1 52,-4-8 1,2 0-47,-8-5 1,9 5 0,-5 3-31,0 1 1,4-4-46,-7 6 1,-1 0 0,-6 6-27,1 0 0,-6 0 1,-1 0 39,3 0 1,2 0 0,1 2 0,1 2-2,-1 2 1,7 0 0,1-4 0,0 2 135,1 2 0,5 1-38,-2-1 1,4 4-60,2 7 1,8-7-1,3-2 1,5-2-4,1-1 0,1 1 0,-1-6 0,1 2 2,-1 4 0,1-4 0,-1 4 0,1-2 15,-1 1 0,0-3 0,1 6-18,-1 0 1,1 2-29,-1 7 1,-7 1-3,-4-1 0,-6 1 1,-6-3 0,-6-3 1,3-3 0,-3-5 0,-2 2-1,-1-2 1,-3 0-1,1 0 1,0 2 4,-1-3 0,1-1 0,-1-2 1,1 0 0,5 0 0,0 0 0,-1 0 0,-3 0 0,-1 0 0,5 0 0,1-2 21,-3-3 1,4 1-3,-1-8 0,7 0 0,0-5-24,8 0 0,0 5 1,7 2-1,3 0-42,1 1 1,-1 3-1,1-4 1,5 1-101,-1-1 1,1 6 0,-1-2 0,2 4-172,3 2 318,-1 0 0,-6-8 0,1-1 0</inkml:trace>
  <inkml:trace contextRef="#ctx0" brushRef="#br1" timeOffset="19939">4663 15945 7442,'-12'0'-1097,"1"0"1155,-1 0 1,-5 2-1,-1 2 14,1 2 1,5 2 0,1-4 16,-3 1 0,0 9 0,1-4-24,1-1 0,8 7 0,-2-4-81,4 3 1,2-3 10,0-1 1,2-1 0,4 2 21,6-6 0,3-3 1,3 1-1,-1 2-17,1-2 1,-1-2 0,1-2 0,-1 0-4,1 0 1,-1-2 0,1-2 0,-1-2 1,-1-1-1,-3 3 1,-3-4-7,-2-2 1,5-1-1,-3-7 6,0 1 0,-3 5 0,-7 0-11,0-1 1,0-3 0,-2 1-68,-3 3 0,1-1 0,-8 7-6,-1 2 1,-3 2 0,-1 2 0,-1 0-53,1 0 0,-1 0 1,1 0 43,-1 0 1,3 2 93,3 4 0,-3-4 0,5 5 0</inkml:trace>
  <inkml:trace contextRef="#ctx0" brushRef="#br1" timeOffset="20354">5100 15893 7266,'0'-12'-110,"0"1"0,0 5-130,0-6 237,0 8 1,-2-2 0,-4 10 32,-6 2 0,5 8 0,-1-5 1,2 3-2,0 0 1,-5-1 0,5 7 86,2-1 1,2 1-51,2-1 0,2 1-52,4-1 1,3-7 0,9-4 0,-1-2-26,1 1 0,-1-3 0,1 4 0,-1-4 14,1-2 1,-1-6 0,1-1 0,-1-1 26,0 0 0,-5-6 0,-2 3 1,0-5-6,-1-1 1,-5-1-1,2 1 1,-4-1-96,-2 1 0,0-1 0,-2 1 0,-4 1-62,-6 5 1,-3-3 0,-4 8 0,-3 3 30,-1 1 1,-8 2 100,2 0 0,-12 0 0,-4 0 0</inkml:trace>
  <inkml:trace contextRef="#ctx0" brushRef="#br2" timeOffset="58304">6672 14181 7569,'1'-15'-28,"3"1"26,2 3 1,2 7-163,-2-2 1,3 2 0,9 0 101,-1-2 1,-5 1-1,-2 7 1,-1 1-16,1 3 0,-4 8 1,4-3-1,-3 5 53,-3 1 0,-2 3 24,-2 3 0,-8 12 0,-1 10 0</inkml:trace>
  <inkml:trace contextRef="#ctx0" brushRef="#br2" timeOffset="69217">7754 14356 5921,'0'-10'125,"2"-3"-104,4 7 0,4 0 1,5 4 17,-3-4 0,-2 4 1,-5-3-30,7 3 0,-2 2 0,1 0-6,3 0 0,2 0 0,1 0 0,0 0-9,1 0 0,5 0 1,1 0-1,-1 0-5,2 0 0,-4-2 0,8-2 0,3-2 14,1 2 1,1 0 0,1 0-1,0-1 6,0 1 0,0 0 1,0 0-1,0-2-1,0 2 1,2 2 0,2 2 0,1 0-8,-1 0 0,0 0 0,0 0 0,2 0-4,-3 0 1,5 0 0,-2 0-1,-2 0-12,-3 0 0,1 0 1,2 0-1,2 0 9,-2 0 0,-2 0 1,-1-2-1,3-2-4,2-1 1,0-1 0,-6 6 0,0 0-17,0 0 1,5 0 0,1 0 0,-2 0 8,-2 0 0,0 0 1,1 0-1,3 0 19,-2 0 0,4 0 1,-1 0-1,1 0-4,0 0 1,3-2-1,-1-2 1,2-2 37,1 2 1,4 0 0,-9 1 0,2-3 5,3 2 0,-3 2 1,0 2-1,-1 0-39,1 0 0,-1-2 0,5-2 0,-4-2-10,-3 2 1,5 2 0,-5 2 2,3 0 1,-6-1-1,4-3 1,-3-2 0,1 2 21,-2 2 0,-2 2 1,-2 0-1,0-2 69,0-4 0,5 4 0,1-4 0,-2 5-41,-2 1 0,4 0 1,-1-2-1,-1-2-27,-2-2 0,-2 0 0,0 6 0,0 0-5,0 0 0,-2 0 0,-4 0 0,-6 2-58,-4 4 0,-1-4 1,-1 4-262,1-4 0,-3 5 304,-3 5 0,-20 3 0,-11 3 0</inkml:trace>
  <inkml:trace contextRef="#ctx0" brushRef="#br2" timeOffset="69755">9291 14618 7473,'0'-10'-469,"0"3"0,2 7 454,4 0 0,-2 2 29,7 3 1,-7-1 0,2 8-22,-4 1 1,4 3 0,0 1-5,-2 1 1,-2-1 0,-2 1-41,0-1 1,0-5-1,1 0-5,5 1 0,-2-5 0,6 0 0,0-2 56,-1-1 0,3 1 0,5-6 0</inkml:trace>
  <inkml:trace contextRef="#ctx0" brushRef="#br2" timeOffset="70155">9728 14548 6295,'0'18'79,"0"-1"1,0-5 0,2-3-61,4-1 0,3 0 0,9-4-5,-1 2 0,5 1 0,-3-3 1,-4 2 0,1-2 0,-1-2 0,3 0 0,-1 2 12,1 2 0,-1 1 1,1-3-19,-1 2 1,-7 2-1,-4-2-9,-4 5 0,4-1 10,-1 2 1,-1-7-19,-10 7 1,3-8-1,-9 4 5,-2 0 1,5-7-1,-3 5 1,-2-4-51,-1-2 1,-5 2 0,-1 2 0,-2 2-8,1-2 1,1-2-1,0-2 15,-2 0 1,-1 0 44,7 0 0,-1 0 0,1 0 0</inkml:trace>
  <inkml:trace contextRef="#ctx0" brushRef="#br2" timeOffset="70408">9780 14548 7569,'10'0'-192,"5"0"-12,-3 0 0,-2-2 1,1-2-1,3-1 154,1 1 1,9-4-1,-1 2 1,-2 2 11,-1 2 0,-3 2 0,3 0 0,1 0 29,2 0 0,1 0 1,-5-2 8,4-3 0,4 3 0,8-6 0</inkml:trace>
  <inkml:trace contextRef="#ctx0" brushRef="#br2" timeOffset="70867">10514 14531 7417,'-12'0'-385,"0"0"1,1 0 0,-5 2 0,3 2 457,1 1 0,6 1 0,-4-4 0,1 2-33,-1 2 0,4 5 0,-3-3 0,1 2 0,4 4 0,-4-5 0,2 3-1,2 1 0,2 3 1,2 1-18,0 1 1,0-6-1,2-3-5,4-1 0,4 4 0,7-7 0,1-1-26,-1-2 0,3-2 0,1 0 1,2 0 6,-1 0 0,-1 0 0,0 0 0,3-2-4,-3-3 0,-7 1 0,-3-6 0,1 0 12,-2 1 1,-3 3 0,-5-6 2,4-1 1,-4-3 0,2-1 1,-8-1 0,-6 1 0,-7-1 0,-1 3-6,1 3 1,0-2 0,-1 7 0,1-1-45,-1 0 0,1 2 0,-1 6 0,1 0-78,-1 0 0,1 0 0,-1 0 0,1 0-154,-1 0 271,9 0 0,-7 8 0,6 2 0</inkml:trace>
  <inkml:trace contextRef="#ctx0" brushRef="#br2" timeOffset="71286">10968 14513 7360,'-18'0'-362,"1"0"0,5 0 181,1 0 1,5 0 245,-6 0 1,6 6 0,-5 2-35,-3 2 1,4-1 0,1 5 0,1-3-9,4 3 0,2 2 1,2 1-21,0 1 0,0-7 1,0 1-1,2-1-8,4-1 1,-2 4 0,7-7-1,3 1-1,1 0 1,3-2-1,-1-6 1,1 0 2,-1 0 1,7 0 0,-1 0 0,-2-2 14,-1-4 0,3 2 0,0-7 0,-1-3 12,-3-2 0,-7-1 1,-3 0-1,-1-1-7,-4 1 1,-2-1-1,-2 1 1,-2 1-62,-4 4 0,-11-1 0,-12 7 0,-4 2-271,-2 2 0,-8 2 315,-4 0 0,-11 0 0,-4 0 0</inkml:trace>
  <inkml:trace contextRef="#ctx0" brushRef="#br2" timeOffset="74497">9640 15823 7437,'18'0'-347,"-3"2"1,-1 2 241,-2 2 1,-7 1-1,7-3 152,2 2 1,1 6 0,3-6 0,-1-1-24,1 3 1,5-4 0,2 6 0,0 0-36,1-1 1,3-3 0,-6 4 0,-2-1-34,-1 1 0,-3-4 0,1 4-91,-1-3 1,-5 5 54,-1-6 0,-7 2-304,2-3 384,-12-3 0,-3 6 0,-9-8 0</inkml:trace>
  <inkml:trace contextRef="#ctx0" brushRef="#br2" timeOffset="74718">9972 15823 6689,'-11'-6'0,"1"-1"0,0-1 0,2 2 0,-1 6-162,-1 4 193,-2 9 0,-5-3 0,-1 8-17,1-1 1,0 0 0,1 1-1,2-1-40,3 1 1,5-1-1,-4 1-112,3-1 0,1 1 1,6-1-30,0 1 1,0-7 166,0 1 0,0 0 0,0 5 0</inkml:trace>
  <inkml:trace contextRef="#ctx0" brushRef="#br2" timeOffset="75362">10584 15736 7429,'11'-8'-530,"1"-4"0,-8-3 381,2-3 0,-5 1 168,-1-1 0,-1 7 0,-5 1 26,-6 2 0,-3 1 0,-3 3-27,1-2 1,-1 0-1,1 6 1,-1 0-19,1 0 0,-1 0 1,1 0-1,-1 2 13,1 4 1,-1-2-1,1 5 2,-1-1 1,9 0 0,3-2 8,4 5 1,2-1 0,0 2 1,0 1 0,8 1 0,3-1 0,7-3 7,5-2 0,-3 4 1,5-5-1,-2 3-11,0 4 1,1-5 0,-5 3-1,2 0-12,3-3 0,-3 7 0,-7-6 0,-5 1-26,-1 1 1,0-2-1,-4 3 1,2-1-5,-3 1 1,-1-3 0,-2 2 0,-2-1 7,-3-1 1,1 4-1,-8-7 1,-1 1-2,-3 0 0,-1 4 0,-1-7 14,1-1 1,-1 0 0,1 0-1,-1 2-23,1-2 1,-1-2-1,1-2-18,-1 0 1,1-6 0,1-2 30,5-2 0,3-1 0,8-7 8,0 1 1,0-1 0,2 1-1,4-1-5,5 1 0,7-2 0,3-1 1,2-1-4,-1-1 1,3 13 0,0-9-1,0 5-29,1 3 0,-3-4 0,-6 9 0,1 1-54,-1 2 1,1 2 0,-1 0 91,1 0 0,-1 0 0,1-8 0,-1-2 0</inkml:trace>
  <inkml:trace contextRef="#ctx0" brushRef="#br2" timeOffset="75762">10880 15683 6211,'10'0'231,"-4"0"-191,-12 0 0,2 6 0,-5 2 0,1 2 0,4 3 1,-4-3 0,2 2 0,2 1-40,2 3 0,2-5 1,0 1-16,0 2 0,8 1 1,4 1-11,3-5 0,-3 3 0,0-8 27,1-2 0,3-3 0,1-1 0,1 0 10,-1 0 0,1 0 0,-3-1 0,-1-5 7,-3-6 1,-1 2 0,2-1-1,-4-3-16,-1-1 1,-5-3 0,4 1 0,-4-1-4,-2 1 0,0-1 0,-2 1 0,-4 1-21,-5 5 1,-5-3 0,-1 8-1,-1 2-21,1 2 1,-7 1 0,1-3-1,2-2-82,1 2 1,3 2-72,-1 2 1,3 8 193,3 3 0,4 5 0,8 1 0</inkml:trace>
  <inkml:trace contextRef="#ctx0" brushRef="#br2" timeOffset="76119">11474 15666 7430,'-8'-18'-419,"-1"9"258,-9 3 0,7 4 0,-1 2 142,-2 0 0,5 0 0,-1 2 0,0 2 71,1 2 0,5 7 0,-2-1 0,2 3-22,-2 3 0,4-1 0,-4 3 0,4 1-32,2 2 1,6 1 0,0-7-1,0 1 11,2-1 1,-4-5-1,7-3 1,3 1 11,1 0 1,3-6 0,-1 1-1,1-3 8,-1-2 0,1-2 0,1-3 0,2-7-16,3-4 1,-1-1-1,-7 0 1,-3-3-29,-1-3 1,-8 3-1,1-5 1,-3 2-76,-2 0 0,-2-1 0,-3 7 1,-7 1 24,-4 5 1,-15 3 64,-4 8 0,-19 0 0,0 0 0</inkml:trace>
  <inkml:trace contextRef="#ctx0" brushRef="#br2" timeOffset="73241">7946 15998 5966,'2'-12'10,"4"0"7,-4 9 1,8-11-1,-6 6 7,2-1 0,1-1 0,-3-4 1,2 3 20,-2-3 0,-2 4 1,-2-1-15,0-3 1,0 4 0,0-1-36,0-3 0,-8 4-10,-4-1 1,-3 7 0,-3-2 4,1 4 0,-8 2 0,-2 0 22,-1 0 0,3 2 0,8 2 0,1 4-3,5 1 1,-5 1 0,6 4 0,-1-3 31,-1 3 0,8-4 1,-2 1-1,6 1-32,6-2 0,4 5 1,7-5-1,1 2 7,-1-1 0,3-5 1,3 4-1,4-1-10,0 1 0,4 0 0,-5 3 0,-1-1-8,0 2 1,4-5-1,-8 3 1,-3 2-20,-5 1 1,-7-3 0,4-1 0,-2 3 1,-2 1 18,-6 3 0,-8-3 0,-4-3 0,-3-6 0,-3-4 1,1 0-1,-1 2 1,1 1-13,-1-1 1,-5-2 0,0-2-1,1 0 20,3 0 0,2 0 0,-1-2 4,1-3 0,7 1 0,2-6 0,2 0-3,1 1 0,-1 3 0,8-6 0,3-1-22,7-3 1,4-1-1,3-1 1,4 1-31,6-1 0,-1 3 1,1 1-1,2 2-96,2-1 1,0 3 0,-2 0 0,-4 1 138,-2-1 0,6 6 0,-4-4 0</inkml:trace>
  <inkml:trace contextRef="#ctx0" brushRef="#br2" timeOffset="73669">8593 15893 7569,'-10'0'-1596,"0"0"1538,4 0 1,2 0 0,-7 0 213,-3 0 0,5 6 1,-3 2-103,-2 1 0,5 3 1,-1 5-43,2 1 1,2-1 0,6 1 0,0-1-11,0 1 1,0-1-1,2-1 1,2-3-1,2-1 1,6-6 0,-5 3 2,3-1 1,2 0 0,5-4 0,1 2-4,-1-2 0,1-3 0,-1-1 0,2-1-3,5-5 0,-5 2 0,4-6 0,-3 0-14,-3 1 1,1 3 0,-3-6 13,-3-1 1,2-3-1,-9-1 1,-1-1-6,-2 1 0,-4 5 0,-4 0-11,-5-1 0,-5-1 1,-1 3-1,-1 3-26,1 0 1,-3 6 0,-1-4 0,-2 4-31,1 2 1,3 0 0,2 0-1,-1 0 13,1 0 1,-1 2 59,1 4 0,-1 4 0,1 7 0</inkml:trace>
  <inkml:trace contextRef="#ctx0" brushRef="#br2" timeOffset="74110">9029 15858 7149,'-8'-10'-220,"-3"4"1,1 5 0,0 2-1,1 3 229,-1 2 0,0 8 0,-3-5 0,3 3 31,2 0 1,-5-1 0,3 7-5,0-1 1,2 1 0,8-1 1,0 1 1,0-7 0,0 1-12,0 2 1,2-7 0,4-1 0,6-2-46,3 2 1,9-4-1,1 4 1,0-4 7,0-2 1,4-2 0,-3-2 0,-1-4-37,0-2 0,-2 4 0,-5-3 0,-3-1 14,-3 0 0,-2 1 0,-6-5 0,1 2-18,-1-1 0,-2-3 0,-2-1 16,0-1 0,-7 3 1,-5 1-1,-4 5-5,-1 1 0,-1 2 0,1 6 0,0 0-1,-1 0 1,-5 0 0,-1 0 39,3 0 0,2 0 0,1 0 0</inkml:trace>
  <inkml:trace contextRef="#ctx0" brushRef="#br3">3283 8540 7007,'18'0'-131,"-1"0"0,1 0 209,-1 0 1,1 0 0,-1 0 0,1 0-269,-1 0 1,6 0-1,1 0 190,-3 0 0,-2 8 0,-1 2 0</inkml:trace>
  <inkml:trace contextRef="#ctx0" brushRef="#br3">2148 9571 6149,'-7'-10'0,"-5"4"-110,-4 4 1,-1 2 194,-1 0 1,3 2-1,1 2 1,3 2 189,-3-2 1,4 6-184,-1 1 1,7 5-93,-2 1 0,4 1 1,2-1 27,0 1 0,8-3 1,4-1-1,3-3-25,2 3 1,1-4 0,-1-1 0,3 1-6,3 0 1,-3 0 0,3 3-1,-4-3-28,-1-2 1,-1 5-55,1-1 90,-9-4 1,-1 1-9,-8-3 1,-2 2 0,-4 3-19,-5-5 0,-11 2 1,-3-2-1,-2-2-27,-4-2 1,4-2-1,0 2 1,1 2-84,5 1 0,-4 1 1,1-6-46,3 0 0,8 0 175,1 0 0,8-8 0,-4-1 0</inkml:trace>
  <inkml:trace contextRef="#ctx0" brushRef="#br3">2463 9728 6926,'9'-8'-211,"-1"6"1,-6-5 273,4 7 0,-4 2 0,6 1-12,-1 3 0,-5 8-61,4-3 0,-2 5-18,2 1 0,-4-5 0,4 0-50,-5 1 47,-1-5 14,0 8 24,0-14 1,0 3-29,0-10 0,2-5 19,4-8 0,4 3 0,5 1 0,-1 5 56,-2 1 1,-1 2-1,7 4 1,-1-2-25,1-2 1,-1 1 0,1 5 18,-1 0 0,1 0 0,-1 0-39,1 0 1,-1 1 0,0 5-41,1 6 0,-6 3 0,-3 3 8,-1-1 1,-2 1-1,-6-1-18,0 1 0,-2-3 0,-2-1 0,-4-4 11,-1-3 1,3 5 0,-4-4 0,0 0 8,1-1 0,3-1 69,-6-6 0,8-2-59,-2-4 1,5 2-1,1-7 0,0-3 0,5-1 0,3-3 0,2 1 6,3-1 1,3 3 0,3 1-1,1 3-7,-3-3 0,10 4 0,-9 1 0,1 1 28,1 4 0,-5 0 0,-1 0 1,-3-2 4,3 2 1,1 3 0,3 2-2,-1 5 0,-1-2 1,-4 8-64,-7 1 0,3-3 0,-2 2-116,-2 1 1,-2 3 0,-4 1-99,-4 1 256,4-9 0,-6 7 0,8-6 0</inkml:trace>
  <inkml:trace contextRef="#ctx0" brushRef="#br3">3406 9763 7569,'-8'-10'-389,"6"3"279,-14 7 0,7 0 91,-9 0 0,3 1 0,3 5 82,6 6 0,-1 3 0,1 3-88,2-1 0,4-5 0,6 0 13,5 1 1,5-3-1,1 0 1,1-3-21,-1-3 1,1-2 0,1-2 0,2 0 14,3 0 1,-1-2 0,-6-2-1,1-3 2,-1-3 0,-5 4 1,-2-6 51,-2-1 0,-3-3-69,-5-1 0,-2 1 0,-3 5 0,-7 3-53,-4 0 0,-1 6 0,-1-4 0,-1 5 36,-4 1 1,3 0 0,-3 0 0,4 1-121,1 5 0,3-2 169,3 8 0,-3-1 0,5 7 0</inkml:trace>
  <inkml:trace contextRef="#ctx0" brushRef="#br3">3790 9588 6782,'8'-9'201,"1"1"1,7 10-143,-4 4 1,1 3-1,-7 9 1,-2-1-58,-2 1 0,-2 5 0,0 0 0,0-1-70,0-3 1,0 0 0,0 3 0,0 1-29,0-2 0,-6-1 0,0-3 0,0-1-224,-1-5 1,5 5 319,-4-4 0,-4 3 0,0 3 0</inkml:trace>
  <inkml:trace contextRef="#ctx0" brushRef="#br3">4157 9676 7569,'17'-10'-269,"1"-6"0,-7 15 127,1-5 197,-8 4 1,5 2 13,-3 0-112,-4 0 1,4 6 0,-10 1-1,-4 3 29,-1 4 1,-3-5 0,-5 3 0,-3 0-3,-3-3 0,4 5 0,-5-6 0,5-1 7,1 1 0,1 4 0,-1-6 0,1-1 11,-1 3 0,1-4-23,0 8 1,1-6 0,4 5 1,5-5 40,7 6 0,7-8 0,5 1-19,4-3 0,7-2 1,0 2-1,-2 2 95,-1 2 0,-3 0 1,1-4-95,-1 4 0,1-3 0,-1 7 0,-1 0-238,-5 0 0,3-5-217,-8 7 452,7 0 0,-3 5 0,8 1 0</inkml:trace>
  <inkml:trace contextRef="#ctx0" brushRef="#br3">4419 9885 7390,'11'0'-340,"1"0"1,-6 0-1,5 0 422,3 0 0,-4 0-130,1 0 1,-1-8 0,4-1 47,-3-1 1,-7 0 0,4 6 3,0-1 0,-6-9 12,3 2 0,-5 5 45,-5 1 0,-5 4 35,-8 2 0,1 0 0,-1 2-30,1 4 1,5 3-40,1 9 0,7-1 0,-2 1 0,4-1 1,2 1 0,0-1 0,2-1-3,4-5 1,-2 3 0,7-6 0,3-1-41,1 1 0,3 0 1,-1-4-1,1 2-33,-1-2 1,1-3 0,-1-1 0,1 0 31,-1 0 1,6 0-1,1 0 1,-3-1 28,-1-5 1,-3-2 0,-1-6 0,-3 3 2,-1-3 0,-1-1 0,5-3-6,-4 1 0,-5-1 0,-7 1-6,0-1 1,0 7 0,0-1 0,0-2-23,0-1 0,-6 3 0,-1 1 37,-3-3 0,4 6 0,-3 1-3,1-1 0,0 6 67,2-4-247,4 4 123,-6 2 0,10 0 21,4 0 0,4 0 0,7 0 9,1 0 0,-1 0 0,1 0 17,-1 0 1,-5 0 0,0-2 33,1-4 1,3 4 0,1-3 55,1 3 1,-7 2 1,1 0 1,-1 5-58,7 1 1,-8 8 0,-3-3-10,1 5 1,-6 1-1,4 1-43,-4-1 1,0-5 0,2 0-77,2 1 0,-1 3 1,-3-1-1,2-1-84,2-2 0,0-7 0,-4 5 0,2 0-145,1-1 1,9-3 315,-2 6 0,-5-8 0,1 4 0</inkml:trace>
  <inkml:trace contextRef="#ctx0" brushRef="#br3">5484 9850 7569,'0'-17'-303,"0"-1"105,0 1 1,0-1-1,0 1 263,0 0 1,-6 5 0,-2 2-93,-1 2 0,3 3 21,-6 5 0,1 0 0,-5 2-5,4 3 0,5-1 0,5 6 1,-2 0-1,-2-1 1,0 3 0,6 5 13,0 1 1,2-3 0,4-1 0,4-2 2,-1 1 1,7-3-1,-6 2 1,1-1-2,1-1 1,-1 5 0,7-5-5,-1 0 1,-5 3-1,0-5-71,1 2 0,-5-4 1,0 3-180,0-1 41,-6-2 0,-2 0 208,-12 0 0,2-1 0,0-6 7,3-5 0,1 2 80,6-8 0,0 1 180,0-7 1,-2 8-83,-4 5 1,2 3 0,-7 2-126,-3 0 0,0 7 0,1 5 1,1 2-255,-1-3 0,-9 5 0,-1-5 194,2 5 0,-7 1 0,1 1 0</inkml:trace>
  <inkml:trace contextRef="#ctx0" brushRef="#br3">1397 8383 7569,'10'0'-1136,"0"0"1287,-4 0 1,-5 2 165,5 4-300,-4-4 0,4 14 1,0-5-1,-2 5-24,-2 1 0,0 1 0,2-1 0,1 1-25,-1-1 1,-2 0 0,0 1-118,4-1 0,-4 1 0,4-1-454,-4 1 603,-2-1 0,0 1 0,0-1 0</inkml:trace>
  <inkml:trace contextRef="#ctx0" brushRef="#br3">1432 8401 7569,'18'0'0,"-7"0"0,1-2-114,2-4 0,-5 4 35,3-4 1,-6 4 0,5 4-1,3 4 1,1 4 119,3-1 1,-1 7 0,1-4 0,-1 3 26,1 3 0,-1-1 0,1 1 0,-1-1-102,1 1 1,-1-1 0,3 0-1,1 1-21,2-1 1,0-1 0,-5-3 0,-1-3-47,1-2 0,-1 0 0,1-4-36,-1 1 123,1 1 1,-7-6 0,1 0-4,2 0 0,-1-8 0,-1-3 62,-6-5 0,-4-1 0,-2-1 1,0 1 3,0-1 1,0 1 0,-2-1 0,-4 3-141,-6 3 1,2-3-1,-1 5 1,-1-2-174,2 1 1,-5 7 263,3-2 0,-3-4 0,-3 1 0</inkml:trace>
  <inkml:trace contextRef="#ctx0" brushRef="#br3">2201 8436 7130,'-8'17'7,"-2"-7"92,1 5-109,-7-13 1,14 14 0,-6-6 123,1-1-36,5 7 0,-6-7-73,8 1 0,0 6-93,0-5 0,8-3 0,3 0-137,5 0 227,1-6 0,1 5 0,-1-7-261,1 0 265,7 0-39,-6 0-45,6 0 52,-7 0 12,-1-7 135,1 5-138,-1-14-9,-7 6 0,6 1 163,-15-7-153,7 6 3,-8-7 9,0 7 0,-2-5 0,-4 3 5,-5-3 0,-5 5 1,-1 2-1,-3 2-115,-3 1 0,4-1 0,-5 6-224,5 0 193,2 0-25,-1 0 170,8 0 0,-5 7 0,5 3 0</inkml:trace>
  <inkml:trace contextRef="#ctx0" brushRef="#br3">2515 8453 7569,'10'2'-878,"-4"4"796,3-4 1,-5 6 125,8-8 1,-6 5 0,3 3 0,1 0-33,0 0 1,-4 0 0,3-3-8,-1 7 1,4-2-1,-7 1-17,1 1-40,-6 5 55,0-7 5,0-2 2,-7-8 1,3 0 30,-8 0 0,2-2-34,-1-4 0,3 2 0,10-7-16,4-3 0,-2-2 0,7 1 0,3 1 17,1 3 1,3-1 0,1-3-1,2 3 51,3 6 0,-1-2 0,-5 3 220,-1 1-262,0 2 0,1 2 1,-1 0 42,1 0-44,-8 7 1,5 1 0,-5 6 0,1-3 68,1 3-198,-8 2 0,4 7 0,-8 0 1,0-2-1,0-1 0,0-3-820,0 1 933,0-8 0,-8 5 0,-2-5 0</inkml:trace>
  <inkml:trace contextRef="#ctx0" brushRef="#br3">1520 5694 7513,'9'-12'-743,"-3"1"740,-4 7 152,-2-4-90,0 0 1,-8 6 1,-3-4 1,-5 4 0,-1 2-1,-1 0-11,1 0 0,-1 0 1,1 0-1,-1 0 34,1 0 1,-1 2 0,1 2-107,-1 2 1,7 6 0,1-5 18,2 3 0,3-4-5,5 6 1,1-1-12,5 7 0,4-9 1,7-1-1,1-2 20,-1 0 1,1 0-1,-1-4 1,3 2 22,3 1 1,-4 1-1,7-4 1,-3 2-18,0 2 1,6 2 0,-5-5 0,-3 3-4,-2-2 1,-1 4-1,-1-2 1,1 0-10,-1 1 1,-5-3 0,-2 8 5,-3 1 1,-1-3 0,-6 2 42,0 1 1,-2-3 0,-4 0-8,-5-2 1,-5-1 0,-1-3 0,-3 2-10,-3-2 1,2 4-1,-8-3 1,-1-1-64,3-2 1,-6-2-1,4 0 1,-2 0-102,2 0 1,4 0 0,7 0 0,1 0-448,-1 0 0,7 0 194,-1 0 389,8-8 0,-3-1 0,7-9 0</inkml:trace>
  <inkml:trace contextRef="#ctx0" brushRef="#br3">1886 5816 6845,'10'-8'168,"0"6"-98,-4-3 0,-3 5-54,9 5 0,-6-1 0,4 8 2,-3 1 1,5-3 0,-6 2-33,-2 1 1,-2-3 0,0 0-1,1 0-52,3-1 1,0-3-35,-6 6 71,0-8 26,0 3 0,0-9 0,0-3-3,0-7 0,0 2 1,2-1-1,4-1-1,6 2 1,-3-3 0,3 5-1,1 0 50,3 0 1,1-3 0,1 5 0,-1 2 19,1 2 1,-1-4-1,1 0 1,-1 3-26,1 1 1,5 2-1,0 0 1,-1 0-50,-3 0 0,-2 5 1,1 3-1,-1 0-43,1 0 1,-3 5 0,-3-1 28,-6 3 1,-4-3 0,-2 0 0,0 1 18,0 3 0,-2-4 0,-4-1 2,-6 3 1,-3-1 0,-3 1 0,1-4 2,-1-3 0,7-1 0,-1-6 23,-1 0-37,5 0 0,2-2 0,10-4-13,2-5 0,7-3 1,-1 1-1,3 1 16,3-2 1,1-1 0,3-3-1,1 3 17,-2 3 1,-1-1 0,-3 5-1,1 0 24,-1 0 0,1 3 1,1 3-1,2-2-22,3-2 0,-1 0 1,-6 6-45,1 0 0,-1 6 0,-1 2-72,-5 1 0,3-3 0,-8 6-137,-2 1 1,-2 3-66,-2 1 311,0 1 0,0-1 0,0 1 0</inkml:trace>
  <inkml:trace contextRef="#ctx0" brushRef="#br3">2952 5799 7369,'-12'0'-175,"0"0"0,-1 0 242,-3 0 0,-1 5 0,1 3 0,5 2-72,5 3 1,-2-3-1,2 2 1,2 1 59,2 3 1,2 1 0,0 1-1,0-1-67,0 1 1,2-7-1,4 1 1,6 0-31,3-3 0,3-1 1,-1-8-1,3 0-29,3 0 1,-4 0-1,7 0 1,-3 0 44,0 0 1,2-8-1,-3-3 1,1-5 37,-2-1 0,-7-1 0,-2 1 0,-1-1 37,-1 1 1,-2-1-1,-8 1 1,0 0-32,0-1 1,-2 1-165,-4-1 154,-4 1 0,-7 7 1,-1 4-71,1 4 1,-6 2 0,-1 0-1,1 0 1,-2 0-58,-4 0 1,3 6 0,3 2 0,4 0-321,1-1 439,9 7 0,-7-4 0,6 7 0</inkml:trace>
  <inkml:trace contextRef="#ctx0" brushRef="#br3">3318 5537 7569,'0'-10'-707,"2"2"757,4 8 1,-2 0-1,6 2 42,-3 4 1,5 4-1,-4 7 1,0 1-3,-1-1 0,5 6 1,-6 1-81,-2-3-12,5-2 0,-7 5 0,4 1-78,-4 2-3,-2-6 0,0 5 0,0-9 1,0 1-164,0-1 1,0 0 0,0 1-390,0-1 635,0 1 0,0-1 0,0 1 0</inkml:trace>
  <inkml:trace contextRef="#ctx0" brushRef="#br3">3738 5572 7430,'15'-2'0,"-1"-2"-280,-3-2 0,-7-2 1,4 4 336,0-2-45,-6 1 0,3 12-12,-10 5 1,1 2 0,-8-1-1,-1-3 18,-3-2 1,-1 5 0,-1-3 0,1 2-9,-1-1 1,-5-5-1,0 6 1,1-1 1,3-1 0,-4 4 0,-1-7-66,3 3 55,9-6 0,-3 6 1,3-6-14,-3 1-1,5 1 12,2-6 0,10 0 0,4 0 24,6 0 0,3 0 0,2 0 0,1 0 45,-1 0 0,1 0 0,-1 2 0,1 2-27,-1 2 1,1 0-1,-3-4 1,-1 2-56,-3 1 1,1 9-165,6-2 1,-7-5 0,-1 1-124,-2 0 1,-1 0 300,-1 3 0,-4 5 0,6-7 0</inkml:trace>
  <inkml:trace contextRef="#ctx0" brushRef="#br3">3999 5799 7327,'18'0'-267,"-1"5"0,1 1 154,-1-2 1,-5-2-1,0-2 83,1 0 1,3 0 97,1 0 0,-5-2-26,-1-4 1,-7-3-27,2-9 1,-4 7 14,-2-1 0,-6 6 0,-1-4-2,-3 3 0,-2 1 1,-5 6-20,-1 0 0,1 2 0,-1 2 1,1 1-10,-1-1 0,1 6 1,1 2 18,5 3 0,-3 3 10,8-1 1,1 1 0,5-1 0,2-1-6,3-5 0,-1 5 0,8-7 0,-1 3-14,-1 0 1,6-6 0,-5 5 0,5 1-13,1-3 1,1-1-1,-1-6 1,1 2-24,-1 2 1,1 0-1,-1-6 1,1 0 0,-1 0 0,-5 0 0,-1-2 0,3-2 5,1-2 1,3-8 0,-1 5 47,1-1 0,-7-3 1,-1 5-1,0-2-1,0-4 0,-5 5 0,5-3 0,0 0-13,0 3 0,-7-7 0,5 5 16,0-5 0,-4-1 11,7-1-26,-7 1 1,4 5-12,-8 0 0,-2 3-76,-4-3 0,-3 4 1,-9 8 55,1 0 0,5 0 11,0 0 1,9 2-12,-3 4 0,6-4 1,6 4 0,1-2 1,7 0-1,-2 1-8,1-1 0,3-2 0,1-2 0,1 0 61,-1 0 0,0 0 0,1 0 0,-1-2 48,1-4 0,-1 5 0,1-5-53,-1 4 0,1 2 0,-1 0 0,1 0 117,-1 0-120,-7 0 1,5 0 0,-5 2-6,0 4 0,-1-3 0,-5 9 0,2 2-77,-2 1 1,0 3 0,0-1-25,2 1-206,-1-1 166,-5 0 0,0 1 0,0-1 1,0 1-1,0-1-113,0 1 1,8-3 0,2-1 0,2-4 226,-1-3 0,9 7 0,7-4 0</inkml:trace>
  <inkml:trace contextRef="#ctx0" brushRef="#br3">5239 5746 7569,'8'-17'-328,"4"-1"0,-2 1 0,-1-1 373,-1 1 1,-2 5-21,-6 1 0,-8 7-31,-4-2 1,-3 4 0,-3 2 0,1 0 19,0 0 0,-1 0 0,1 2 1,-1 2 91,1 2 0,-1 7-65,1-1 1,1 3 0,5 3-37,5-1 0,4 1 1,2-1-1,2-1 1,4-3-17,5-1 1,5-2-1,1 3-3,1-1 1,-1-2-1,3 3 1,1-3 27,2-2 0,0 3 1,-5-3-1,-1 0 32,1 0 0,-1 3 0,1-3-30,-1 2 1,-5-4-62,0 5-117,-9 1 1,3 3-1,-12-3-21,-5-6 0,-5-4 1,-1 0-9,-1 3 1,1-3 190,-1 4 0,1-12 0,-1-3 0</inkml:trace>
  <inkml:trace contextRef="#ctx0" brushRef="#br3">5327 5764 7518,'-12'0'-44,"0"0"1,1 2 130,1 3 1,-5 5-1,3 8 1,-4-1-30,-1 1 0,0 7 0,-1 2 0,1 2-167,-1 0 1,1-6 0,-1 5 0,1-1-619,-1 0 727,-7 2 0,-2 6 0,-8 0 0</inkml:trace>
  <inkml:trace contextRef="#ctx0" brushRef="#br3">7684 3790 6648,'-11'0'63,"-1"0"0,8 8 0,-2 4-20,5 3 1,1 3-84,0-1 63,0 1 1,0-7 0,1 1-9,5 1 0,2-3 0,6 0 1,-5 0-52,-1-1 0,6-5 0,-3 2-23,5-4 0,1-2 25,1 0 0,-3-2 0,-1-2 0,-4-4-6,-3-1 1,5 3 0,-6-6 0,0 0-20,1 3 1,-5-7 51,4 5 1,2-5 239,-2-1-22,0 7-178,-6 2 1,0 10-1,1 4 15,5 6 0,-2 3 1,6 3-32,-2-1 1,3 0-1,-3-1 1,0-2-17,0-3 1,3-5 0,-3 4 0,2-2-4,3-5 0,1 1 1,-1 0-1,-1 2-22,2-2 1,1-2 0,3-4 12,-1-4 0,-5 2 0,-1-6 1,1 1 7,-2-1 1,3-2 0,-7-5-1,0 1 0,2 5 1,-6-5 0,4 5-1,-5-5-21,-1-1 1,0 5 0,0 0-39,0-1 1,0-3 0,-1 1-48,-5 3 0,-4 4-8,-7 8 0,-1 0 0,1 0-99,-1 0 216,8 0 0,-5 8 0,5 2 0</inkml:trace>
  <inkml:trace contextRef="#ctx0" brushRef="#br3">8418 3808 7157,'0'17'-45,"0"1"0,0-1 25,0 1 0,0-7 0,0 1-285,0 1 0,0 3-203,0 1 508,0-7 0,0-2 0,0-8 0</inkml:trace>
  <inkml:trace contextRef="#ctx0" brushRef="#br3">8418 3651 7442,'0'-10'-349,"0"2"0,0 8 0,0 0 0</inkml:trace>
  <inkml:trace contextRef="#ctx0" brushRef="#br3">8645 3598 7381,'12'8'36,"-1"4"1,-5-3 0,4 3 0,-1 1-64,1 3 0,-6 1 1,4 1-1,-2-1 45,-1 1 1,3 5-1,-4 0 1,2-1-244,-2-3 0,-2-1 0,-2-1-102,0 1 0,0-1 101,0 0 226,0-7 0,-16 6 0,-3-7 0</inkml:trace>
  <inkml:trace contextRef="#ctx0" brushRef="#br3">8645 3773 7435,'12'0'-1054,"-1"0"1051,3 0 1,-4 0-1,1 0 1,3 0 121,1 0 1,3 2 0,-1 2 0,1 1-148,-1-1 1,1-2 0,1-2-1,2 0-1,3 0 1,-1 0 0,-6 0 0,1 0-4,-1 0 0,7-8 0,-1-1 1,-2-3 8,-1 0 0,-3 1 0,-1-7 1,-5 1 1,3-1 0,-8 1 111,-2 0 0,-2-1-56,-2 1 1,-8 1 170,-4 4-146,7 2-19</inkml:trace>
  <inkml:trace contextRef="#ctx0" brushRef="#br3">9082 3578 6935,'0'3'0,"0"14"8,0 1 0,0-1 0,0 1 0,0-1 5,0 0 0,2 1 0,1-1 1,3 3-13,-2 3 1,0-4-1,0 5-59,2-5 0,0-1 1,-6-1 12,0 1 0,0-7 17,0 1-2,0-8 0,0 2 17,0-12 1,0 2 0,0-8-46,0-1 0,0-3 0,1-1 27,5-1 1,2 7 0,6 1 0,-3 0 41,3 0 0,-1 5 0,1-5 1,-2 2 23,1 4 0,3 2 0,1 2 13,1 0 1,-1 0 0,1 0 0,-3 2 19,-3 4 0,3-4 1,-3 6-1,3-2-8,3-1 0,-6 7 1,-1-4-1,1 2-24,-2 3 1,3-3-1,-5 1 1,0 3-40,-1 2 0,-1-5 0,-6 1 15,0 1 0,0 3 0,-2-1 0,-2-1-289,-1-2 0,-9-6 277,2 5 0,-3 1 0,-3 5 0</inkml:trace>
  <inkml:trace contextRef="#ctx0" brushRef="#br3">10549 3668 7386,'-2'-16'-147,"-4"5"0,2 3 1,-6 6-1,1-2 271,-1-2-42,-2 1 1,-5 5-106,-1 0 1,7 0 48,-1 0 9,0 0 1,-5 2-1,-1 1 1,3 5 15,3 2 0,-3 0 0,5 3 1,-2-1-38,1 1 1,1 3-1,-4 1 1,5 1 16,1-1 1,2 1 0,6-1 0,0 1-4,0-1 1,0 1 0,0-1 0,0 1-69,0-1 0,8-1 0,2-3 1,1-1-92,1 1 1,0-3 0,5 0 0,0-1-77,1 1 0,5-6 0,1 2 1,-1-4 206,2-2 0,2 0 0,8 0 0</inkml:trace>
  <inkml:trace contextRef="#ctx0" brushRef="#br3">10863 3843 7569,'0'-12'-135,"0"0"0,0 7 34,0-7 1,-8 2 0,-3-1 172,-5 5 1,-1 4 0,-1 2 0,1 0-34,-1 0 1,1 2-1,-1 2-25,1 1 1,-1 7-1,3-4 1,1 0 8,3-1 1,7 7 0,-2-2-48,4 3 1,2-3 0,0-1 11,0 3 1,8-4 0,3-1-98,5-1 1,1-2-1,1-6 1,-1 0 51,1 0 0,-1 0 0,1-2 0,-1-2 15,1-2 0,-1-7 89,0 1 1,-1-3 214,-4-3-34,3 8 178,-13 3-347,6 7 1,-8 2 0,0 3-44,0 7 0,0 4-298,0 1 0,2 0 0,4 1 68,5-1 0,-1-7 0,2-4 0,-1-2 214,-1 2 0,5-4 0,-5 5 0,8-7 0</inkml:trace>
  <inkml:trace contextRef="#ctx0" brushRef="#br3">11107 3808 7416,'12'0'-457,"0"0"0,-6 0 606,5 0 0,-5 2-62,6 3 0,-7-1 1,5 8-36,-2 2 1,0-5-1,-4 3-67,1 1 1,1-3-1,-4 2-26,4 1 1,-4-3 14,4 2 74,-4-8-24,-2 3 0,0-14-23,0-5 1,6-4 0,1-1-5,3 0 0,-6-1 0,4 3 1,-1 1 0,5 2 1,-2 3 0,1-5 39,3 2 1,1 7 0,3-5-6,-1 2 0,1 2 0,-1 6-22,1 0 0,-1 0 1,1 2-8,-1 4 0,-1-2 1,-3 6-1,-3-1-8,-2 1 0,0 0 1,-5 3-1,3-1-89,-2 2 1,-2-5 0,-2 3-70,0 1 1,0 3-632,0 1 793,0 1 0,-8-1 0,-1 1 0</inkml:trace>
  <inkml:trace contextRef="#ctx0" brushRef="#br3">11806 3773 7569,'10'0'-100,"3"-2"0,-5-2-323,2-2 1,-6-2 520,1 3 122,-3 3-113,-2-6 1,-2 8-13,-3 0 1,-5 0-121,-8 0 0,1 8 48,0 3 1,5 5-1,2 1-8,2 1 1,1-1 0,3 1-1,-2-1-21,2 1 1,2-7 0,2 1 0,0 1 3,0 3 0,6-4 0,0-1 0,0 1-6,1-2 1,-3 3 0,8-7 0,0 0-6,-3 2 1,7-7 0,-5 5-35,5-4 1,1-2 0,1 0 0,-1 0 22,1 0 1,-1 0 0,1-2 0,-1-2 4,1-1 0,-1-7 1,1 4-1,-1-1 31,1-5 0,-3 4 0,-1-1 0,-3-3 1,-7-2 0,4-1 26,0 0 0,-6 5 38,3 0 0,-5 3-45,-5-3 1,1 4-34,-8 8 0,0 0-1,-5 0 0,1 2 0,5 4 0,3 6-9,0 3 1,6 3-1,-3-1-22,3 0 0,2 1 0,2-1 0,1 1-22,3-1 1,8-5 0,-3 0-13,5 1 0,1 1 0,1-3 0,-1-5 25,1-4 1,-3 0 0,-1 2 0,-2 2-2,1-2 0,3-2 1,-1-4-1,-1-2 95,-3-2 0,1-8 0,4 3 68,-5-5 0,3-1 1,-8-1-61,-2 1 0,-3-1 1,-1 1-1,0-1-28,0 1 0,0 0 1,0-1-27,0 1 1,0-1 0,0 1 64,0-1 1,0 7-2,0-1-111,-7 0-79,5 3 67,-6 1 1,6 8 53,-4 0 2,4 0 15,-5 8 1,8-5 42,5 9 1,4-8-52,7 2 1,-5-4 0,-2-4-1,0-2-7,-1-2 1,-3 0-1,6 4-4,1-3 0,3 3 1,1-4-6,1 4 0,-7 0 0,1-2 6,2-2 0,-5 0 78,3 6 1,0 0 0,3 2-67,-3 4 1,-4-2 0,-7 6 0,3-1-6,2 1 0,0 2 0,-6 5 2,0 1 1,0-1-1,0 1 58,0-1 0,0 1 1,0-1 2,0 0 1,0 1 0,2-3-12,4-3 0,-2 2 0,5-7 87,-1 3 0,6-6-146,-3 2 1,5-4 0,1-2 0,1 0-222,-1 0 0,1 0 0,-1 0-435,1 0 0,-1-6 656,1 0 0,7-15 0,2 1 0</inkml:trace>
  <inkml:trace contextRef="#ctx0" brushRef="#br3">14653 3720 6355,'0'-17'362,"0"7"1,-2 2-266,-4 8 1,4 2-14,-4 4 0,-2 4-51,3 7 1,-3 1-1,4-1 9,-2 1 0,0-1 0,8 1-69,4-1 0,-4-5 0,6-3 0,0-1-43,3-4 0,5 4 0,1-2 12,1-2 0,-1-2 0,1-2 1,-1 0 19,0 0 0,1-6 0,-1-2-41,1-2 1,-1-1 0,1-7 12,-1 1 0,-7-1 181,-4 1 1,-4-1 156,-2 1 130,0-1-344,0 9 0,2 1 0,2 10-91,1 4 0,3 3 1,-2 9-12,6-1 1,-3-1 0,1-3 0,0-1-13,-1 2 1,3-7-1,4 1 1,-3-2 43,-1 0 1,-1 0-1,7-4 1,-1 1 0,1 3 0,-1 0 0,1-6 0,-1 0 28,1 0 0,-1-6 1,1-2-1,-3-1 69,-3-5 1,3-1-1,-5-3-60,0 1 1,-1-1 0,-5 1 0,2-1-5,-2 1 1,-2-1-1,-2 1 1,0 0-51,0-1 1,-6 6 0,-2 3-1,-1 1-74,-5 4 1,4 0-1,-1 0-17,-3-2 1,-1 1-1,-1 7 1,3 1-68,1 3 0,8 2 0,-2-2 186,4 6 0,-6 3 0,-1 3 0</inkml:trace>
  <inkml:trace contextRef="#ctx0" brushRef="#br3">15508 3685 7569,'10'0'-1014,"-2"-2"1768,-8-3-380,0 3-483,0 9 1,0 5 0,0 11-51,0-3 0,0-3 0,0 1 126,0-1 0,0-5 33,0 0 0,0-1 0,0 7 0</inkml:trace>
  <inkml:trace contextRef="#ctx0" brushRef="#br3">15508 3511 7569,'0'-12'-41,"0"1"-675,0 7 503,0-4-46,0 8 1,0 2 258,0 4 0,-7-4 0,-3 5 0</inkml:trace>
  <inkml:trace contextRef="#ctx0" brushRef="#br3">17360 3633 7207,'-10'2'282,"4"4"-237,4 5 1,2-1 0,2 0-224,4-2 1,-2-1 0,7-3 38,3 2 1,2 0 0,1-6 52,0 0 1,-5 0 0,0 0 89,1 0 0,-3-2 0,0-4 152,-2-6 1,-1 3 143,-1-3-170,-4 8-101,6-3 1,-6 7-5,4 0 1,1 1 0,7 3-73,-2 2 0,-1 6 1,5-4 15,-5 1 1,5-5 0,-4 2-71,3-4 1,3-2-1,-1 0 27,0 0 1,-5 0-1,-2-2 1,0-4 94,-1-6 0,-3 3 0,4-3 0,-1-1 52,1-3 1,-6-1-1,2-1 1,-2-1-39,2-5 1,-5 5-1,5-4-28,-4 3 0,4 3 0,0-1 0,-2 1 0,-2-1 91,-2 1 1,6 5 160,-1 1-240,1 7 1,-6-2-1,0 12 1,0 5-46,0 5 1,0 1 0,0 1 0,0-1-28,0 1 0,0-1 0,0 1 0,2-1-17,4 1 0,-4-1 0,4 1-288,-4-1 1,3 1-77,1-1 434,8 1 0,-12-9 0,6-1 0</inkml:trace>
  <inkml:trace contextRef="#ctx0" brushRef="#br3">17866 3458 7569,'18'-7'-37,"-1"5"1,0-4-240,1 4 0,-1 2 1,1 0 79,-1 0 0,1 0 196,-1 0 0,9 0 0,1 0 0</inkml:trace>
  <inkml:trace contextRef="#ctx0" brushRef="#br3">15928 3528 7283,'9'8'95,"-3"4"-60,-4 3 0,0 3 1,2-1-1,2 1-95,-2-1 0,-2 1 1,-1-1-36,5 0 0,-4 1 0,4-1 1,-2-1-155,2-4 0,-4 3 112,3-3 0,3-3 137,-2 3 0,0 0 0,-6 5 0</inkml:trace>
  <inkml:trace contextRef="#ctx0" brushRef="#br3">15893 3651 7233,'17'0'-153,"1"0"1,-1 0 182,1 0 1,-1 1 0,0 3 0,3 2-93,3-2 1,-3-2-1,3-2 1,-4 0-25,-1 0 0,1 0 0,2 0 1,3 0 51,-3 0 1,-7-6 0,-3 0 0,1 1 9,-2-3 0,3 4 0,-7-8 0,0 1 37,2 1 0,-6-6 145,3 5 1,-3 1 8,-2-2 104,0 8-236,0-3 1,0 14 0,0 5-44,0 4 1,0 1 0,0 1-32,0-1 0,0 1 0,0-1 29,0 0 1,0 1 0,0-1-47,0 1 0,0-7 96,0 1 81,0-8-90,0 4 1,0-10 0,0-4-26,0-6 1,6 3 0,2-3 0,0-2-47,-1-1 1,7 3 0,-2 1 0,3-3 20,3-1 0,-1 3 0,1 0 64,-1-1 1,1 5 0,-1 2 120,0 4 0,1 2-111,-1 0 0,1 2 1,-1 4-86,1 6 0,-7 3-123,1 3 1,-8-1 0,2 0 31,-4 1 0,-2-6 0,0-1-531,0 3 652,0-6 0,0 7 0,0-5 0</inkml:trace>
  <inkml:trace contextRef="#ctx0" brushRef="#br3">16906 3616 7569,'0'-18'-145,"0"1"1,-2 7-1,-4 4 204,-6 4 0,-3 2 0,-1 2 0,3 4-47,1 6 0,6-3 1,-4 3-1,3 2-23,3 1 0,2 3 0,2-1-80,0 0 1,0 1 0,2-3 0,4-1 68,5-2 1,-1-8-1,2 1 1,1-3-63,3-2 1,1 6-1,1 0 1,-1-2 45,1-2 1,-1-8 0,0-2 30,1-2 0,-1-1 0,-1-7 159,-4 1 1,1-1 0,-7 1-123,-2 0 1,-4-1 0,-6 3-31,-6 3 0,3-2 1,-3 8-1,-2 3-66,-1 1 1,-3 2 0,1 0-216,-1 0 0,7 0 81,-1 0 200,8 0 0,-3 7 0,7 3 0</inkml:trace>
  <inkml:trace contextRef="#ctx0" brushRef="#br3">15456 4384 6587,'-2'-10'128,"-4"4"1,-3 5-48,-9 1 1,1 0-1,-1 1-30,1 5 1,-1-2 0,1 6-73,-1-2 0,7 3 1,1-3-1,0 2 36,1 3 1,5-3-1,-2 2-64,4 1 0,2 3 12,0 1 0,8-1 0,5-3 0,7-3-110,3-2 0,2-2 1,-2-4-1,5 1-267,-1 3 414,6 0 0,-6-6 0,8 0 0</inkml:trace>
  <inkml:trace contextRef="#ctx0" brushRef="#br3">16993 4279 7449,'17'-8'-335,"-7"5"285,-4-9-147,-4 8 0,-10-4 332,-4 8 0,-3 0 61,-3 0-142,9 8 12,-7-6-82,14 14 47,-13-7 1,11 7-1,-6-3 1,2-1 45,5 2-14,1 1-81,-6 3 1,6-7-1,-4 1 1,4 1-1,4 3-26,4 1 29,-4-7 0,13 4-12,-3-8 45,4-1-68,1 3 51,0-6 1,1 6-1,-1-8 1,1 0 0,-1 0-1,1 0-28,-1 0 0,1 0 0,-1 0 0,1 0-9,-1 0 0,1-2 0,-1-2 0,0-4 16,1-1 0,-1-3 0,1-6 11,-1 1 1,1-1 0,-3 1-2,-3 0 0,-4 5 0,-8 0 36,0-1 1,0 3 0,0-2 81,0-1 1,-8 5-66,-4 2 1,-3 4 0,-3 2-30,1 0 0,7 2 1,4 4-12,4 6 0,2 3 0,0 3 0,0-1 1,0 1 0,2-7 0,2 1 1,4 1-30,2 3 0,1-1 0,5-1 1,-3-4-18,-1-2 0,0 3 0,5-5 1,1-2-20,-1-2 0,1-2 0,-1 0 0,0 0 22,1 0 1,-1-2-1,1-2 32,-1-2 1,-1-7-1,-3 1 1,-3-4 42,-2-1 1,4-1 0,-7 1-1,-1 0-2,-2-1 1,-2 1 0,0-1-1,2 1-17,4-1 1,-4 1-1,4-1 22,-4 1 0,-4-1-3,-4 1 0,2 7-21,-8 4 0,1 4-34,-7 2 1,9 8-83,3 4 1,4-2 62,2 1 1,2-1 0,4 2-10,5-7 1,5-3 0,1-2 27,1 0 0,-1 0 0,1 0 33,-1 0 0,1 0 0,-1 0 0,0 0 54,1 0 0,-6 0 0,-3-2 0,1-2 280,0-1-247,-6-1 0,3 14 0,-7 3 24,0 5 0,-2-5 0,-1 1 0,-3 2-67,2 1 1,0 3 0,0-1-1,-2 1-16,2-1 0,2 0 0,4 1-51,4-1 1,-2-5 0,8-2-189,1-2 0,3 3 0,3-5 0,3-2 197,1-2 0,0-2 0,-5 0 0</inkml:trace>
  <inkml:trace contextRef="#ctx0" brushRef="#br3">16015 4419 7364,'-18'0'-220,"1"0"1,0 0 0,-1 0 0,1 0 314,-1 0 1,1 0 0,-1 0 0,1 0 11,-1 0 0,3 8 0,1 1 0,4 3-98,3 0 0,-5-6 0,6 5 82,2 3 0,2 1-186,2 3 1,8-3 0,4-3-31,3-6 0,3 1 1,-1-1-1,1-2 73,-1-2 0,5-4 0,-3-2 0,-4-3 63,1-3 0,0 0 1,-1-3-1,-1 3 62,-3 2 0,-5-4 239,6 7 23,-8-9-339,3 12 1,-7-4-90,0 12 1,0-2-2,0 8 1,2-3-1,2 5 43,2-2 0,2-9 51,-2 3 0,3 4 0,9 0 0</inkml:trace>
  <inkml:trace contextRef="#ctx0" brushRef="#br3">16224 4419 7419,'10'-2'-311,"-2"-2"415,0-2 0,-4 0-266,7 6 0,-7 2 1,4 2 68,0 2 1,-6 8 78,3-3 0,-3 5-36,-2 1 29,0 1 1,0-7 20,0 1-18,0-8 1,0-4-19,0-12 1,2 3-1,2-3 1,4 0 4,2 3 0,1-7 0,7 6 0,-1-1 9,1-1 1,1 0 64,4-5 1,3 5-1,3 3 75,-6 1 1,-4 2 17,-1 6 1,-1 8-107,1 3 0,-9 5-110,-3 1 1,-4 1-138,-2-1 1,0 1 216,0-1 0,-8 1 0,-1-1 0</inkml:trace>
  <inkml:trace contextRef="#ctx0" brushRef="#br3">6427 4908 7537,'-10'-8'-686,"4"-3"268,-3 3 390,7 0-115,-6 8 200,8 0 1,2-6-43,4 0 1,-2 1-1,7 5 1,3 0-15,1 0 1,3 0 0,1 0 0,5 0-4,5 0 1,4 0 0,2 0 0,-2 0-7,-4 0 1,10 0 0,-5 0 29,3 0 0,2 0 0,0 0 0,2 0 1,-2 0-10,-3 0 0,5 0 0,2 0 0,0 0-9,-1 0 0,5 5 1,-5 1-1,3-2-5,4-2 0,1 4 0,2 0 1,1-2-8,-1-3 0,1-1 0,1 0 0,2 0 24,2 0 1,1 0 0,-7 0 0,0 0 13,1 0 0,-1 0 0,3 0 0,-1 0-4,-2 0 0,7 6 0,-11 0 0,4-2-30,-1-2 0,-5 0 1,3 2-1,-2 2-6,1-3 1,-5-1-1,-1 0 1,-1 2 4,0 2 0,6 0 0,-5-6 1,1 0 5,0 0 1,3 0 0,-3 0-1,1 0 8,5 0 1,0 0 0,-1 0 0,-1 0-1,1 0 1,-3 2 0,-1 2 0,-1 2-27,-4-3 0,-4-1 0,-4 0 0,-2 2-96,2 2 1,-4 2 0,2-4-1,0 1-143,-1-1 256,5 6 0,1-8 0,11 6 0</inkml:trace>
  <inkml:trace contextRef="#ctx0" brushRef="#br3">9920 5030 7569,'17'0'-38,"1"0"0,-1 0 0,1-2 0,-1-2 0,1-1 0,-1 1-262,1 2 0,-1 0 0,1-2 235,-1-2 1,6 0-1,2 6 1,1 0 65,-1 0 1,4 0-1,-4 0 1,2-2-8,4-4 1,8 5-1,4-5 1,0 4 4,-1 2 1,7-6 0,-1 0 0,7 0-6,3-1 0,0 5 0,-4-6 0,3 2 22,1 0 0,6 0 1,-4 4-1,0-1-8,0-3 1,6 0 0,-2 6 0,2 0-10,-1 0 1,0 0-1,-4 0 1,-1-2 3,0-4 1,0 4 0,-4-4 0,3 4 10,-3 2 1,0 0 0,0 0-1,3 0 14,-3 0 0,4 0 1,-2 0-1,-1 0-5,-3 0 1,4 0 0,0 0 0,1 0-9,1 0 1,-6 6-1,6 0 1,-4-2-12,-3-2 0,9-2 1,-10 2-1,3 2-8,-1 2 1,-7-1-1,-1-5 1,1 0 11,-3 0 0,7 6 1,-5 0-1,5-2-2,1-2 1,1-2 0,-1 0 0,2 0 21,5 0 0,-9 0 1,6 0-1,-1 0 1,-7 0 0,4 0 0,-5 0 0,4 0-15,1 0 1,-2 6-1,-1 0 1,-3-3-20,3-1 1,-4-2 0,1 0 0,1 0 2,-3 0 0,7 0 0,-5 0 0,3 0 0,-3 0 0,9 0 1,-7-2-1,1-1 10,1-3 1,-1 0-1,-1 6 1,-1 0 16,1 0 0,-3 0 1,0 0-1,-1 0-19,1 0 1,-4 0 0,3 0 0,1 0-7,0 0 1,-5 0 0,7 0 0,-1 0 1,-1 0 0,6 0 0,-5 0 0,5 0-1,1 0 1,0 0 0,1 0 0,-1 0 2,1 0 1,-1-6 0,2 0 0,1 2 27,-3 2 0,6 2 0,-7-2 0,3-1 19,-4-3 1,9 0 0,-7 6 0,2 0-49,1 0 1,-1 0 0,2-2 0,3-2-5,-3-2 1,-2 0 0,-1 5 0,-1-3 42,0-2 1,1 0-1,-1 6 1,0-2 25,1-4 0,-7 4 0,-1-4 0,-2 5-28,-4 1 1,-3 0 0,-3 0-93,-3 0 1,1 0-1,-8 0 1,-2 0-164,-1 0-797,-3 0 1012,-7 0 0,-2 7 0,-8 3 0</inkml:trace>
  <inkml:trace contextRef="#ctx0" brushRef="#br3">7017 3816 6751,'2'32'8,"0"27"5,4 1 0,-1-4 0,1 2-5,2-1 0,-4 3 1,8 0-1,-1 0 1,-1 0 0,3 4 0,-5-4 1,0 2 5,0 4 1,3 0 0,-5 0 0,-2-2-2,-2 2 1,0 2 0,2 2 0,2 0 0,-2 0 0,-2 0 0,-2 2 1,0-1-1,0-1 1,0 10-1,-2-8-7,-4 5 1,4-7-1,-4 6 1,2 1-1,0 3-1,-2 1 1,1-7-1,5 4 1,0-3-9,0 1 1,-6 2-1,0-3 1,2 5 3,2 0 0,-4 5 0,0-6 0,1 3-5,-3-1 1,4-5-1,-6 6 1,3-1-1,3-1 1,-6 9 0,0-6-1,-1 1 12,-1 1 0,6-1 0,-4-1 1,1-1-1,-1 1 0,0 2 0,-3 3 0,3-3-10,2-3 0,-5 3 1,3-3-1,-2 1-1,1-2 1,5 3 0,-4-6 0,1 1-1,-1 5 0,4-5 1,-4 1-1,3-3-8,3-3 1,-4-2-1,2 0 1,2-1-1,2-1 1,-4 8-1,1-12 1,1 2 8,2 5 0,2-8 0,-2 4 0,-2-3 13,-2-4 0,0 6 0,6-4 0,0 2 9,0-2 0,0 2 0,0-7 1,0-1-11,0 2 1,0-10-1,0 7 1,2-3-13,4-5 0,-4 3 1,6-5-1,-2 1 1,-1-1 1,7 1 0,-4-7 0,2 0-6,3 1 0,-5-5 0,0 4 1,-3-4-18,1-2 1,2-6-1,-4 0 1,2 0-4,-2-2 1,-2 0-1,-2-5 1,0 1-165,0-2 0,0-1 0,-2-3 188,-4 1 0,-4-1 0,-7 1 0</inkml:trace>
  <inkml:trace contextRef="#ctx0" brushRef="#br3">1170 5083 6089,'0'-12'-137,"0"0"142,0 1 0,2 1 0,4 4 1,4 2 8,-1-2 1,7 4-10,-4-3 1,-3-3 0,3 2-4,2 2 1,-5 2-1,3 2 1,1 0 1,3 0 1,1-6 0,3 1 0,1 1 3,2 2 0,9 2 0,-3 0 0,4 0-2,2 0 1,-1 0 0,1 0-1,0 0-3,0 0 1,6-2-1,2-2 1,-1-2 2,1 2 0,6 2 0,-5 2 0,3 0-1,-1 0 1,-1-5-1,4-1 1,-5 2 18,-1 2 1,5-4 0,-1-2-1,1 1-8,-1-1 0,9 0 0,-1 4 1,3-2-7,2 2 0,6-3 1,-4 1-1,2 2-11,0 2 1,-2 2 0,2-2-1,-6-2-3,-3-2 1,3 1 0,-2 5-1,-3 0 2,-5 0 1,-1 0-1,5 0 1,1 0-3,-1 0 0,-2 0 0,-1 0 0,-3 0 3,3 0 1,0 0-1,-1 0 1,-1 0 5,1 0 1,-3 0 0,3 0 0,3 0-4,-1 0 1,6 0-1,-9 0 1,3 0-3,3 0 1,-3 0 0,-1 1-1,-5 3 0,-1 2 0,-2 0 0,-4-6 1,2 2-2,1 4 1,3-4-1,-2 4 1,3-5 5,1-1 1,11 0 0,-3 0 0,1 0 1,0 0 1,-1-5 0,-1-1 0,-1 2-3,-5 2 1,5 2-1,-5 0 1,5-2-6,1-4 1,0 4-1,1-4 1,-3 5 8,-3 1 1,1 0 0,-5 0 0,0 0 0,-1 0 0,5 0 0,-4 0 0,1 0-36,5 0 1,1 1-1,3 3 1,-1 4-13,0 2 0,3 0 0,3 5 1,4 1-190,0 3 1,4-3 226,-8-5 0,16-7 0,-2 4 0</inkml:trace>
  <inkml:trace contextRef="#ctx0" brushRef="#br3">17080 4856 6425,'18'0'-329,"-1"0"0,-5 0 361,-1 0 1,-5 0 0,6 1-37,1 5 1,-3-4 0,2 4 0,1-2 1,3 2 1,3-4 0,5 5 0,5-1-2,4 0 0,2 0 0,2-4 0,1 2 1,3 2 1,13 1 0,-1-3-1,3 2 1,4-2 1,0-2 0,6 0 0,0 2 0,6 2 0,4-1 0,7-5 0,-1 0 15,1 0 0,3-5 0,1-1 0,-2 0 12,-3-2 1,9 4 0,-4-5 0,3 1-7,-1 4 0,-2-4 0,0 2 0,1 2-15,-1 2 1,-2 2 0,-3 0 0,-6 0-13,-5 0 0,-3 0 1,-4 0-1,-5 0-18,-5 0 1,-7 0 0,-3 2 0,-1 2-11,-4 2 0,1 0 0,-3-4 0,-6 2 1,-4 2 1,3-1 32,-7-5 0,0 0 0,-5 0 0</inkml:trace>
  <inkml:trace contextRef="#ctx0" brushRef="#br3">1188 11579 7119,'8'10'-617,"-5"-2"0,9-8 620,2 0 1,-5 0 0,3 0 0,2 0 0,1 0-4,3 0 1,-1 0-1,2 0 1,3 0 0,1 0 1,0 2 0,-3 2 0,1 1-6,2-1 1,6 0-1,-3 0 1,-1 2 2,0-2 0,6-2 0,-2 0 0,4 1 0,2 3 1,6 0 0,0-6 0,-1 0-1,3 0 0,-6 0 1,6 0-1,-1 0 8,5 0 0,3 0 1,5-2-1,1-2 10,2-2 0,6-1 0,-4 3 1,1-2-13,-1 2 1,4 0 0,-4 0 0,0-1 19,0 1 1,-2 2 0,-3 2 0,1 0-20,2 0 1,2 0-1,-3 0 1,3-2-11,2-4 0,2 4 0,8-6 0,0 2 2,-3 1 0,13-3 0,-6 4 0,5-2 0,1 2 0,3-3 0,-5 1 0,1 2 0,1 2 1,-9 2-1,5 0 1,-2 0 0,-1 0 1,1 0-1,-4 0 1,0 0 0,-3 0 0,11 0 0,-10 0 0,2-2 15,-1-4 1,5 4-1,2-6 1,1 3 12,5-1 0,1-2 0,2 4 1,-1-2-25,-5 2 1,5 1 0,-7-1 0,3-2-10,-1 2 1,-5 2-1,5 2 1,-1 0-5,-6 0 1,9 6-1,-9 0 1,4-2 0,-3-3 0,5-1 0,1 0 0,7 0 3,5 0 0,-10 0 1,6 0-1,1 0 10,1 0 1,8 0 0,-4 0 0,0 0 14,0 0 1,4 0-1,-6 0 1,-2 0-12,-1 0 0,-3 0 1,0 0-1,1 0-8,-1 0 0,0 0 0,1 0 1,-1 2 1,0 4 1,2-4 0,3 4 0,3-4-17,2-2 1,-6 0-1,4 2 1,-2 2 7,0 2 0,6-1 1,-6-5-1,1 0 4,1 0 1,0 0 0,4 0 0,-4 0 16,0 0 1,-6 0 0,6 0 0,-2 0-12,1 0 0,-44 0 1,0 0-1,49 0 0,-48 0 1,-1 0-1,49 0 0,-45 1 0,-1 0 0,-2 1 0,-1 0 1,1 1-1,1 0-5,2-1 1,0 0 0,0-1 0,-1 0 0,4-1-1,1 0 1,-2 0 0,0 0-3,-2 0 1,1 0 0,2 1-1,0 0 1,2 1 0,-1 0 0,0 1-1,0 0-43,-3-1 0,1-1 0,6 1 0,0-2 0,-5 0 0,0 0 0,3 0 0,-1 0 44,0 0 0,0 0 1,-1 0-1,1 0 1,2 0-1,0 0 1,-1 0-1,0 0 4,-2 0 0,1 0 0,1 0 1,0-2-1,-2 1 0,0-1 1,2-1-1,-1 0 10,-1 1 0,0 0 0,2-2 0,0 0 0,-2 1 0,-1 0 0,1 0 0,0 0 11,1-1 1,-1 1 0,0 2 0,0 0-1,3-3 1,1 0 0,-1 1 0,0 0-16,0 0 0,0 0 0,0 0 0,0 0 0,1 3 0,0 0 1,1 0-1,1 0-12,0 0 1,0 0 0,0 0 0,0 0 0,-4 0 0,0 0 0,-1 0 0,0 0 5,0 0 1,-1 0 0,0 0-1,0 0 1,2 0 0,1 0-1,-3 0 1,0 0-21,-3 1 0,1-2 0,0 1 1,0-1-1,0-1 0,1 0 1,-2-1-1,0 0 13,-1 1 1,-1 0 0,3 1 0,1 0 0,-7 0 0,0 0 0,1-1 0,-1 0 16,2 0 0,-1-2 0,46-3 0,0 3 0,-4-4 3,-7-2 0,-1 4 0,-7-3 0,-3-1 17,-3 0 1,6 1-1,-12-5 1,0 2 43,2-1 0,-2-1 0,0 1 1,-2 3-54,2 2 1,2-3 0,1 3 0,1 0-38,0 0 0,-2 2 0,-4 6 0,-4 0-46,0 0 1,-11-5 0,1-1-1,-7 2 58,-10 2 1,0 2-1,-12 2 1,-3 2-504,-5 2 504,-9 7 0,-4-3 0,-9 7 0</inkml:trace>
  <inkml:trace contextRef="#ctx0" brushRef="#br3">2742 12138 7569,'18'-2'-483,"-1"-4"1,0-1 152,1-5 328,-8 4 1,-1 8 19,-3 0 0,-4 8 0,4 4-8,-4 3 1,-2 3-1,0-1 1,0 1-20,0-1 0,0 0 1,0 1-1,0-1 8,0 1 1,0-1 0,0 1 0,0-1-168,0 1 1,0-1 167,0 1 0,-8-1 0,-2 1 0</inkml:trace>
  <inkml:trace contextRef="#ctx0" brushRef="#br3">2271 12173 6149,'11'-10'-199,"1"5"0,1 3 269,3 2 1,3 0 0,3 0 0,3 0-75,2 0 0,-4 0 0,6 0 0,3 0-1,0 0 0,3 0 1,0 0-1,2 0-13,4 0 0,-4 2 0,6 1 0,-3 3-14,1-2 0,6-2 0,-5-2 32,3 0 0,-6 8 0,3 2 0</inkml:trace>
  <inkml:trace contextRef="#ctx0" brushRef="#br3">3580 12191 7388,'-17'5'-279,"-1"1"1,1 0 0,-1-6 0,1 0 236,0 0 0,-1 6 0,1 2 1,1 1 42,4 5 1,-3 1 0,3 3 0,-1-1-13,1 1 1,-2-1 0,9 1 36,1-1 1,2 1 0,2-1-3,0 1 1,2-3 0,6-1 0,7-5-11,6-1 0,10-2 0,-3-6 0,1 0-9,0 0 0,0 0 0,4 0 0,-2 0-10,-2 0 0,-8-8 1,3-2-1,-5-1-4,-1-1 1,-3 1 0,-1-7 6,-3 1 0,-7-1 1,0 1-1,-8 1 2,-7 5 0,-5-3 0,-3 8 0,-3 0-32,-1-1 0,-8 5 1,4-4-1,-2 4-20,0 2 0,1 0 0,-3 0 1,4 0 51,2 0 0,-6 0 0,4 8 0,-8 1 0</inkml:trace>
  <inkml:trace contextRef="#ctx0" brushRef="#br3">4174 12068 7569,'10'-7'0,"-2"-3"-625,-1 0 445,-5-5 1,6 5 14,-8-8 338,0 9-228,0 1 0,0 10 0,0 4 0,0 5 28,0 5 1,0 1 0,0 3 0,0 1 18,0 2 1,0 3 0,0-5 0,2 4-9,4 2 1,-4-3 0,4 3 0,-4-2-46,-2-4 1,0 5 0,0-3 60,0-2 0,7 6 0,3 1 0</inkml:trace>
  <inkml:trace contextRef="#ctx0" brushRef="#br3">3860 12330 6096,'2'-15'-139,"4"1"168,5 2 0,5 9 0,1-3 0,3 4-1,3 2 1,4 0 0,8 0-1,0 0-86,0 0 0,0 0 0,2 0 1,1 0-113,3 0 170,8 0 0,-5 0 0,9 0 0</inkml:trace>
  <inkml:trace contextRef="#ctx0" brushRef="#br3">4890 12243 7569,'10'-2'-253,"-4"-4"0,-4 2 66,-2-7 1,-8 5 0,-4-4 124,-3 2 0,-3 3 0,1 5 69,-1 0 1,-5 0-1,0 0 1,-1 1 9,-1 5 0,4-2 1,-6 8-1,1 1-31,5 3 0,2 1 0,1 1 3,1-1 1,7 1 0,4-1-3,4 1 1,4-7 0,4-1 5,6-2 1,5 0 0,5-5 0,1 3-35,-2-2 0,4-2 0,-1-4 0,-1-4 9,2-5 1,-5 1 0,3 0-1,-6 1 31,-5-1 0,2 4 1,-7-4 204,3 3-151,-6 1-39,4 6 1,-8 2-44,0 4 1,2 1-1,2 7-74,1-2 0,3-7-38,-2 7 141,4-8 0,7 11 0,1-5 0</inkml:trace>
  <inkml:trace contextRef="#ctx0" brushRef="#br3">5152 11946 7267,'2'-15'-321,"4"3"0,-4 6 0,4 12 324,-4 6 0,-2 9 0,0 6 0,0 2 9,0 2 1,0 12 0,0-6 0,2 5-92,3 7 1,-3-4 78,4 1 0,4 1 0,0 5 0</inkml:trace>
  <inkml:trace contextRef="#ctx0" brushRef="#br3">18444 1407 6238,'0'-2'-5,"6"-3"-21,-2 5-1,8 5 19,-10-3 6</inkml:trace>
  <inkml:trace contextRef="#ctx0" brushRef="#br3">18609 3037 6131,'8'47'0,"10"46"0,-3-4-1,-3-1 1,3 7 0,-5 4 0,-4-49-1,0 1 1,5 48 0,-8-46 0,-2 0 0,2-1 0,0-1 0,-2 1 0,0 1 0,-1 1 0,0 1 0,0 0 0,0 0 0,0-1 0,0 1 0,0 0 0,2 0 0,1 0 1,0-1-1,-2 0 1,0-1-1,1 0 1,1 1 0,-1-1-1,0 0 4,1-1 0,0 1 0,-1 7 0,0 0 0,3-4 0,0-1 0,-1 1 0,-1 1-34,-1 0 0,0 0 0,2-3 0,0 1 0,-1 3 0,0 0 1,-1 1-1,0 0 31,-1 2 0,0-1 0,-1 1 0,0 0 0,0 0 1,0 0-1,0 0 0,0 1-2,0-2 1,0 2-1,0 2 1,0 0-1,0 0 1,0 0 0,0-1-1,0 0 0,0-1 1,0 0 0,0 2 0,0 0-1,0 0 1,0 0 0,0 0 0,0-1-1,0-1 1,0 0-1,0 2 1,0 0-1,0 0 1,0 0-1,0-1 1,0 0-1,-1-1 1,2 0 0,1-1-1,2 0 1,-1 1 0,-1-1-1,1 0 1,-2 0 2,0 0 1,0 0 0,2-2-1,0-1 1,0 0 0,0 0 0,0 0-1,0 0 6,1-1 0,-1 1 1,-1 4-1,-2 0 1,3-2-1,0-1 1,-2-1-1,0 0-5,-1-1 1,0 0 0,0 5-1,0 1 1,0-2 0,0 0-1,0 0 1,0 0-3,0-2 1,0 0 0,0 2-1,0-1 1,0-2 0,0 0-1,0 2 1,0 1-1,0 0 1,0 0 0,0 0 0,0 0 0,1 0 0,0 0-1,1 0 1,0-1 7,1-2 1,0 0-1,0 2 1,0 0 0,-3-2-1,0-1 1,0 1-1,0 0-4,0 1 1,0-1 0,0-7-1,0 1 1,0 0 0,0 0-1,0-1 1,0-1-1,0 47 1,0-46-1,0-1 1,0 45 0,0-2-16,0-3 0,0 5 0,0-14 0,0-1-38,0-1 1,0-7 0,0 4 0,0-4-10,0-3 1,0-1 0,-2-2 0,-4-4-137,-6-1 193,-3-3 0,1-8 0,0 1 0,-3-3 0,-2 1 0,-5-3 0</inkml:trace>
  <inkml:trace contextRef="#ctx0" brushRef="#br3">19368 3493 6808,'12'0'-445,"-1"0"0,-1-7 492,2-5 0,1 2 1,-5 1 17,2 1 0,-4-4 15,5 6-89,-7 0 1,6 8 0,-6 4 24,1 6 1,1 3 0,-4 3 0,2-1-49,2 1 1,0-1 0,-6 3 0,0 1-17,0 2 0,0 6 0,-2-5 0,-2-3-18,-2-2 1,-2 3 0,4-3 65,-1-3 0,-9-3 0,4 5 0</inkml:trace>
  <inkml:trace contextRef="#ctx0" brushRef="#br3">19246 3651 7116,'-18'0'-1138,"1"-8"1207,-1-4 0,3 2 89,3-1-169,4-1 0,10 2 0,4 5-7,6 3 0,3 2 1,5-2-1,3-2-13,6-2 0,4 0 1,2 6-1,0-2-37,0-4 0,2 3 1,4-7-1,3 0 68,1 0 0,-2 7 0,-1-13 0,3 6 0</inkml:trace>
  <inkml:trace contextRef="#ctx0" brushRef="#br3">19805 3458 7569,'17'0'-228,"-5"0"-1063,-1 0 1300,-7 0 1,2 0 0,-12 0 13,-5 0 1,1 8 0,-2 4-1,-1 3-12,-3 3 0,1-1 0,1 1 1,4-1 8,3 1 0,-5-1 1,6 1-1,2-1-63,2 1 1,2-1 35,0 0 1,8-7 0,4-4 0,5-4-9,6-2 1,-1-2 0,5-4-1,0-6 14,0-3 1,-5-2 0,1-1 0,-4 1 18,-1-1 0,-7-5 1,-1 0-1,-2 1-9,-4 3 0,-2 1 0,-2 1 0,0-1-19,0 1 1,-2 7-1,-4 4-39,-6 4 0,-5 2 0,-4 0 0,-3 2-50,3 4 1,1-2 98,3 8 0,0-8 0,-1 3 0</inkml:trace>
  <inkml:trace contextRef="#ctx0" brushRef="#br3">20189 3319 7569,'10'-12'-1423,"-5"0"1397,5 9 1,-8-3 0,4 12 0,-4 5 22,-2 5 0,0 1 0,0 1 0,0-1 2,0 1 1,0 5-1,0 2 1,-2 0-28,-4 1 0,4-3 0,-4-4 0,2 3-93,-1 1 121,3 0 0,-14-5 0,6-1 0</inkml:trace>
  <inkml:trace contextRef="#ctx0" brushRef="#br3">20067 3616 6919,'0'-12'-427,"0"0"0,0 6 404,0-5 0,2 7 1,3-2 3,7 4 1,4 0 0,1-2 0,0-1 18,1 1 0,7-6 0,2 0 0</inkml:trace>
  <inkml:trace contextRef="#ctx0" brushRef="#br3">20573 3441 6354,'-17'0'-60,"-1"0"0,1 0 83,-1 0 1,1 2 0,-3 2 0,-1 4-21,-2 1 1,-1 3-1,9 5 1,1 1-23,3-1 0,1 1 1,-4-3-1,5-1-51,1-3 0,2 1 33,6 6 0,8-3 0,4-3 0,3-6 23,2-4 1,3-2 0,1-2 0,4-4 4,3-6 1,-7 2 0,2-1 0,-3-3 27,-3-1 1,1 3-1,-3 0 79,-3-1 1,3 5-83,-3 2 1,-2 4-64,1 2 0,-7 8 20,2 4 1,-4 3 0,-2 3-22,0-1 0,0-5-65,0-1 100,0-7 0,2 4 0,4-10 0,3-4 12,1-5 0,4-5 1,-9-1 0,9-1 0,-4 1 0</inkml:trace>
  <inkml:trace contextRef="#ctx0" brushRef="#br3">20905 3196 7434,'6'-11'0,"0"-1"-993,-3-1 973,-1-3-3,-2 6 0,6 5 1,0 12-1,-2 9-31,-2 5 76,-2 10-6,0-4 0,-6 8-71,0 0 1,-5 6 0,3 2 0,0 1 54,0 5 0,-5 1 0,3 3 0</inkml:trace>
  <inkml:trace contextRef="#ctx0" brushRef="#br3">9378 5589 7569,'-11'0'-906,"-1"0"585,8 0 1,-11 6 285,3 0 1,-3 0 0,-1-5 48,4 5 0,-3-2-20,3 8 1,-3-1 0,-3 7 7,1-1 0,1-5 0,3 0 1,1 1 1,-1 3 0,-3-5 0,-1 1 0,-1 2 8,1 1 0,-1 1 1,1-3-1,-3-1-5,-3 1 0,4 3 1,-5 1-1,5 1-6,1-1 0,1 1 1,-1-1-1,1 1 2,0-1 0,-1 1 0,1-1-5,-1 1 1,3-1 0,1-1 0,4-3 3,3-1 0,-1-2 0,4 3 11,-2-1 1,0-8 11,6 11 0,8-13 0,4 4-13,3-4 1,-3-2 0,0 0 0,1 0 2,3 0 1,3 0 0,2 0 0,5 0-2,1 0 0,2 0 1,8-2-1,3-2 8,7-2 1,4-5 0,1 5 0,0 2-25,1 2 1,-3-4 0,-1 0 0,-3 2 2,3 3 1,-7 1 0,-1 0 0,-6 0-137,-6 0 1,-4 0 0,-9 1 36,-4 5 1,1-2 97,-7 8 0,-8-1 0,-8-1 0,-7-2 0</inkml:trace>
  <inkml:trace contextRef="#ctx0" brushRef="#br3">9134 5659 7569,'0'10'-1609,"0"-3"1598,0-7 1,2 6-1,4 2 18,5 2 0,-1-5 1,0 7-1,-1 0 4,1-3 0,-6 7 0,4-4 0,-2 3 1,-1 3 1,1 5-1,-6 2 1,2 0-5,4 1 1,-4 5-1,4-2 1,-4 4-12,-2 2 1,0 0 0,0-2-1,0-2 0,0-2 1,0-2 0,0 4 0,2-4-11,4-2 1,-3 4-1,9-5 1,0-3 9,-3-2 0,5-7 3,-8 0 0,15-1 0,-1 7 0</inkml:trace>
  <inkml:trace contextRef="#ctx0" brushRef="#br3">9990 5834 7569,'0'-18'-283,"-2"8"-357,-4 5 0,2-3 621,-8 2 0,7 0 0,-5 8 0,0 2 21,1 2 1,3 7-1,-4-1-1,2 4 1,-3 1 0,3 2 0,0 3 0,0 1 1,1 2 0,3-3 0,-2 3 4,2 2 0,2-4 0,2 4 1,0-1 3,0-5 0,8-2 0,3-1 0,7-1 28,5 1 0,4-7 0,8-1 0,0-2-21,0-4 0,2-2 0,2-2 0,2 0-7,-3 0 0,-1-6 0,-4-2 0,-2-2 4,-2-3 0,-7-5 0,1-3 0,-4-2-12,-1 1 1,-3-5 0,-1-2 0,-4-2-12,-3 2 1,-1-4 0,-6 4 0,-2-2-32,-3 2 0,-5 4 1,-8 7-1,-1 3 24,-4 3 1,-6 4 0,-12 8 0,-6 2 14,-3 4 0,-3 11 0,1 11 0</inkml:trace>
  <inkml:trace contextRef="#ctx0" brushRef="#br3">10880 5799 5876,'10'0'0,"-4"0"8,-12 0 1,2 0 0,-7 2 0,-3 1 25,-2 3 1,-1 6 0,0-4 0,1 1-19,4 5 1,-3 1-1,5 3-9,0-1 1,-3 7-1,7-1 1,2-2-3,2-1 0,2-1 0,0 2 0,0 3 5,0-3 0,6-1 1,2-3-1,2 0 7,3 1 0,8-3 0,5-1 0,1-4-2,4-3 1,2-1 0,2-6 0,-2 0-11,-4 0 1,4-6 0,-6-3 0,2-3 4,0-1 1,-7-13-1,1 7 1,-4-4-11,-1-3 0,-3-5 0,-1 2 0,-4-4-1,-3-2 1,-1 4-1,-6 0 1,0-2-7,0 2 0,0 8 1,-2 0-1,-4 3-34,-5 3 0,-5 7 1,-3 4-1,-4 4 7,-7 2 1,-3 8 0,-1 6-1,-1 9 34,0 12 0,0 8 0,0 9 0</inkml:trace>
  <inkml:trace contextRef="#ctx0" brushRef="#br3">14845 5711 7475,'-12'0'-494,"2"-2"1,1-2 350,-1-1 0,4-1 19,-5 6 139,7 0 1,-4-2 8,8-4 0,2 4-5,4-4 0,-2 4 0,7 2 0,3 0 2,1 0 0,3 0 0,-1 0 0,1 0-15,-1 0 0,3 0 1,1 0-1,2 0-7,-1 0 1,3 0 0,-2 0 0,-2 0 0,-1 0 1,-3 0-1,1 0-13,-1 0 1,1-2 6,-1-3 1,-5 3 3,-1-4 1,-7 4 0,2 2 0,-10 2-4,-2 4 0,-7-2 0,3 7 0,-1 1-9,-1-2 1,6 5 0,-4-3 6,3 3 1,-5-3 0,6 0-3,2 1 1,2-3 8,2 1 1,2-7 0,4 2-2,6-4 1,3 4-1,3 0 1,-1-2 0,1-2 1,5-2 0,2 0-1,0 0-1,1 0 1,3 0 0,-6 0 0,0 0 0,2 0 1,-11 1 0,4 3-1,-3 2 0,1-2 0,-5 4 0,-1 0 3,-2 1 0,-2-3 8,-6 6 1,0-6-1,0 5 1,-2-1 0,-2 4 0,-4-5 9,-2-1 1,-1 4-1,-7-5 1,1 1-8,-1 0 1,-1 0-1,-3-4 1,-1 1-5,2-1 0,-6 0 1,-2 0-1,-3 2-12,3-2 0,-4-2 0,4-2 0,-4 2-22,-2 3 0,8-3 1,2 4-61,0-4 1,5-2 0,-1-2 38,7-4 1,7 2 0,9-5 0,3-1 44,7 0 0,11-1 0,5-7 0</inkml:trace>
  <inkml:trace contextRef="#ctx0" brushRef="#br3">16085 5694 7569,'-18'0'-214,"1"0"1,-1-2-730,1-4 953,-1 4 0,1-6 1,0 8-1,-1 0-25,1 0 0,5 0 0,0 2-65,-1 4 95,-3 4 0,5 7 0,-1 1 1,0-1 0,3 1 0,-1-1 0,6 1 0,-2-1-21,2 1 1,2-1 0,4 0 3,4 1 0,4-3 0,7-1 0,1-4 13,-1-2 0,8-1 1,5-3-1,1 2-1,-2-2 0,4-2 0,-4-2 0,2-2-3,-2-4 0,-2 2 1,-6-7-1,3-3 17,-3-2 1,-3 5 0,-5-1-1,-1-1-15,1-3 1,-3-1 0,0-1 0,-1 1-25,1-1 0,-6 1 0,2-1-43,-4 1 1,-4 7-1,-4 2 7,-6 1 1,-9 5 0,-2-4-1,1 4 14,3 2 0,-4 2 0,-3 2 0,1 3-6,0 3 1,2-4-1,5 6 42,1 1 0,7-5 0,2 0 0</inkml:trace>
  <inkml:trace contextRef="#ctx0" brushRef="#br3">16923 5624 7569,'-17'0'-449,"-1"0"0,1-6 0,-1 0 445,1 2 0,5 1 1,0-1-1,-1-2 36,-3 2 1,-1 2 0,1 4-34,5 4 0,-3-2 1,6 5-1,1 1 5,-1 0 0,-4 1 1,6 7-1,2-1 0,3 1 1,1 1-1,0 3 1,0 1 2,0-2 0,0-1 0,1-1 0,5 2 1,6 3 1,3-7 0,5-5-1,1 1 18,2 3 0,10-6 0,0-5 1,8-3-21,4-2 1,-6 0-1,3 0 1,-1 0-3,0 0 0,0-7 0,-8-5 0,-4-4 11,-6-1 1,2-1 0,-3 1 0,-5 0 2,-3-1 0,-11-5 0,3 0 0,-6-1-35,-6-1 1,-3 6 0,-13-5 0,-5 7-70,-8 5 1,-13 4 0,-5 8 0,-9 0-74,-6 0 0,-1 2 159,-1 4 0,-16 4 0,-3 7 0</inkml:trace>
  <inkml:trace contextRef="#ctx0" brushRef="#br3">8767 8960 7569,'-8'-18'-529,"7"8"1,-7 1 546,8 3 7,0 4 0,8-8 0,3 6 1,5-1-5,1 1 0,1 2 0,-1 0 0,1-2-31,-1-2 0,6 0 0,3 6 1,-1 0-12,0 0 0,6 0 0,-4 0 1,2 0-43,0 0 0,-7 6 1,1 2-1,-4 0 12,-1-1 1,-8 7 0,-5-2 34,-3 3 1,-2 3 0,-2-1 0,-3-1 45,-7-5 1,-4 5-1,-1-5 1,-2 3-16,-5-2 1,3 3-1,-6-5 1,2 2-3,3-1 0,3-5 0,1 4-36,1-3 10,7 7 0,2-10 0,10 6 6,4-3 1,4-1-1,7-6 1,1 0 3,-1 0 1,1 0 0,-1 0 0,1 0 4,-1 0 0,1 2 1,-1 4-2,1 6 1,-1 1 0,-1 1 2,-5-3 0,-3 1 0,-8 6 17,0-1 1,-2 0-1,-4 1 20,-5-1 0,-5-5 1,-1-2-1,-1-1-16,1 1 0,-1-4 0,1 4 0,-1-3-13,1-3 0,-7 0 0,1 0 0,0 2-13,-2-2 1,3-2 0,-5-2 0,0 2-29,0 3 1,0-3 0,-4 4 0,3-4-76,3-2 1,2 0 0,5-2-56,1-4 0,7 3 159,4-9 0,12 0 0,4-5 0</inkml:trace>
  <inkml:trace contextRef="#ctx0" brushRef="#br3">9885 9029 7569,'-27'0'-321,"3"0"1,3 0 0,0 0 0,-2 2 307,1 4 0,3-4 0,1 4 1,1-2 1,-1 2 0,1-2 0,-1 5 1,3 1 48,3 0 0,-1-4 0,7 5 0,0 1-8,-2-2 0,6 5 0,-3-3 0,3 3-11,2 3 1,0-1 0,2 1 0,3-3 6,7-3 1,9 1-1,5-5 1,1 0-46,4 0 0,2-3 0,2-5 0,0 0 7,0 0 1,-6 0-1,-2-1 1,0-3 10,0-2 0,-5-8 0,1 3 0,-4-5 20,-1-1 1,-3-1 0,-3 1 0,-6-1-6,-4 1 1,-2-3 0,0-1 0,0-2-10,0 1 1,-6 3-1,-2 1 1,-2 1-20,-3 0 1,-3 5 0,-3 2 0,-3 2-37,-1 5 0,-8 1 0,2 2 1,-4 0-66,-2 0 1,0 7 0,2 3 0,2 2 37,2-1 0,10 1 77,1 5 0,1 1 0,7-1 0</inkml:trace>
  <inkml:trace contextRef="#ctx0" brushRef="#br3">10566 9117 7569,'18'-8'-393,"-9"-2"1,-3 1 0,-12 3 0,-5 4 426,-5 2 1,-7 0-1,-1 0 1,1 0 3,-2 0 0,6 2 0,-5 4 0,5 3 19,1 1 1,1 4 0,1-7 0,3 3-34,1 4 0,8 1 0,-2 3 0,5-1-17,1 1 0,1-1 0,5-1 0,6-3 4,3-1 1,11-2 0,3 1 0,4-5-10,2-4 1,7 4 0,5 0 0,2-3 8,-3-1 0,-1-7 0,-6-3 0,1 0 16,-1 0 0,-4-5 0,-6 1 1,-8-3-24,-7-3 1,0 1 0,-9-1 0,-1 1-3,-2-1 1,-4 1 0,-3-1 0,-9 1-67,-7-1 0,-7 7 1,-7 1-1,-3 2-43,-9 4 1,6 4 0,-11 6 106,2 6 0,-1 3 0,-1 3 0</inkml:trace>
  <inkml:trace contextRef="#ctx0" brushRef="#br3">15386 8855 6399,'-15'2'-231,"1"2"235,2 1 0,9 9 15,-3-2 0,-2-3 0,2 3-9,2 2 0,2-5 1,2 3 6,0 2 1,8-7 0,4 1-3,3 0 1,3-6-1,1 4 1,2-4-7,3-2 0,5 5 0,-4 1 1,0-2-7,1-2 1,3 0 0,-6 2 0,-2 4-4,-1 1 1,-3-5 0,-1 4 0,-3-2 4,-1 0 0,-6 7 1,3-1 2,-1 3 1,-2 3-1,-6-1 20,0 1 1,0-1-1,0 1-16,0-1 1,-6 1 0,-2-3-1,-1-1-4,-5-3 1,-1-1 0,-3 2 0,1-5-4,-1 1 0,1-6 0,-3 4 0,-1-4-19,-2-2 1,-6 0-1,3 0 1,1 0-64,0 0 0,-4 0 1,6 0-1,-1-2-71,-1-4 0,11 2 148,-3-7 0,3-9 0,-3-7 0</inkml:trace>
  <inkml:trace contextRef="#ctx0" brushRef="#br3">15351 8837 7275,'10'-7'-622,"0"5"1,-5-6 651,7 0 0,4 6 0,1-4 1,1 4 9,-1 2 1,6-5 0,3-1 0,1 2-80,4 2 1,2 2-1,0 0 1,-2 0-101,-2 0 1,-6 0 138,6 0 0,0 0 0,6 0 0</inkml:trace>
  <inkml:trace contextRef="#ctx0" brushRef="#br3">16224 8872 7569,'10'0'-359,"-2"0"1,-10 8-1,-4 4 314,-5 3 0,1 9 1,0-1-1,0-2 38,1-1 1,3-1 0,-4 2-1,0 3 5,1-3 0,3-2 0,-4-1-5,3-1 0,3 1 17,9-1 1,5-5 0,8-2 0,-1-3-8,1-3 0,5-2 0,0-2 0,0 0 1,3 0 0,-5-6 1,6-1-1,-2-1-7,-3 0 0,-3-6 1,-1 3-1,-1-5 19,1-1 1,-3-1 0,-1 1 0,-5-1 4,-1 1 1,-2-1-1,-6 1 1,0 0-9,0-1 0,-2 1 1,-2-1-1,-4 3-11,-1 3 0,-5-2 0,-7 9 0,-3 1-24,3 2 0,-6 2 0,0 0 0,-2 0-66,0 0 1,7 6 0,-1 1-1,3 3 5,3 4 1,7 1 82,4 3 0,5 7 0,1 2 0</inkml:trace>
  <inkml:trace contextRef="#ctx0" brushRef="#br3">17115 8942 7569,'27'-11'-227,"-3"-1"0,-13 6-794,-5-6 986,4 1 0,-8-1 0,2 2 1,-8 3 86,-8 3 0,2-4 0,-1 2 1,-1 0 34,2-1 1,-5 5 0,3-6-41,-3 0 1,-3 6-1,1-4 1,-1 4-23,1 2 1,-1 0-1,1 0 1,-1 2-27,1 4 0,0-2 0,1 8 0,2 1-8,3 3 0,1 1 0,-2 3 0,5 1 3,-1 2 1,6 3 0,-4-5 0,4 2-11,2-1 0,6 3 1,2-2-1,1-2 13,5-1 1,7-5 0,5-1-1,1-2 15,4 1 1,2-5 0,2-2-1,0-4 3,0-2 1,0 0-1,-1 0 1,-1 0 3,-3 0 1,1-6 0,-8-2 0,-2-2 36,-1-3 1,-3-3 0,1-3 0,-3-2-36,-3-3 1,-5-5 0,-7 4 0,0 0-18,0-1 1,0-8 0,-1 2-1,-5 1-45,-6-2 1,-5 8 0,-7 2 0,-5 4-56,-4 1 1,-9 3 0,-7 3 0,-7 6-323,-8 4 418,-12 10 0,-11 2 0,-10 7 0</inkml:trace>
  <inkml:trace contextRef="#ctx0" brushRef="#br3">8540 11841 7206,'-11'0'-987,"-1"0"1001,8 0 0,-2 0 17,12 0 1,-2 6 0,8 0-24,1-2 0,3-2 1,1-2-1,1 0-4,-1 0 0,1 0 0,-1 0 0,2 0 3,5 0 0,1 0 1,6 0-1,-4 0-13,-2 0 0,6 0 0,-3 0 1,1 0 2,0 0 1,-8 0-1,2 0 1,-3 0-1,-3 0 1,-5 0 0,-2 2 11,-3 3 1,1-3 0,-4 6 10,2 0 1,0 2 0,-8 7 0,-2 1 2,-2-1 1,-8 0 0,3 1 0,-3-1-3,3 1 0,-5-1 0,4 3 0,-1 1-24,1 2 0,-1 3 0,7-5 0,2 2-33,2-1 0,2-3 0,0-2 0,0 1 18,0-1 1,0 1-1,2-1 1,4 1-175,5-1 0,5-5 192,1 0 0,9-9 0,1 5 0</inkml:trace>
  <inkml:trace contextRef="#ctx0" brushRef="#br3">9693 12033 7569,'-27'0'-49,"1"0"0,9 0 1,0 0-142,-1 0 1,1 6 0,-1 2-1,1 0 135,-1-1 1,8 7 0,5-2 0,3 3 30,2 3 0,0-1 0,0 1 0,0-1 22,0 1 1,7-1-1,5 0 1,4-1 2,1-4 1,3 1 0,1-5 0,2 0 5,-1-1 0,3-1 0,0-6 0,2 0 4,4 0 0,2 0 1,0 0-1,-2-2-11,-2-3 1,-7 1 0,1-8 0,-4-2-4,-1-1 0,-3-3 0,-1 1 0,-4 0 3,-3-1 1,-1-1 0,-6-3 0,-2-1 1,-4 2 0,-3 1 0,-9 3 0,1-1-9,-1 1 1,-5 7 0,-2 2 0,-2 3-24,-4-1 0,-2 0 0,0 6 0,2 2-2,1 4 0,9-2 0,-2 5 0,3 1-42,3 0 0,5-1 0,3 5 74,1-2 0,2-1 0,6 7 0</inkml:trace>
  <inkml:trace contextRef="#ctx0" brushRef="#br3">10531 11998 7569,'-23'0'-799,"0"0"571,-1-7 0,5 5 1,-2-4 301,-3 4 1,1 4 0,5 4 0,1 5-38,0 5 1,5 1-1,2 1 1,2 1-41,5 5 1,1-3 0,4 6 0,3-2 2,7-3 1,4 3 0,1-2-1,2-3-8,5-7 1,1 3-1,6-7 1,0 1-19,6-4 1,-2-4-1,8-2 1,-3 0 20,1 0 0,6-8 0,-7-4 0,1-3 32,2-3 1,-12-5 0,2-2 0,-6-2-17,-6-4 1,-3 0 0,-5-2 0,-3 2-7,-2 0 0,-2-12 1,-8 10-1,-4 0-13,-6 2 1,-5 4-1,-6-2 1,-7 7-66,-3 9 1,-9 5-1,-5 8 1,-3 0-80,-3 0 0,3 2 152,3 4 0,5 3 0,7 9 0</inkml:trace>
  <inkml:trace contextRef="#ctx0" brushRef="#br3">15805 12051 7391,'10'-18'-341,"-4"1"0,-4-1 1,-2 1 272,0-1 0,0 1 0,0 0 0,-2 1 91,-4 4 0,-6-3 1,-9 5 10,-2 0 1,-1-3 0,7 7-1,0 2 16,-1 2 1,-5 2 0,0 0-1,-1 0-22,-1 0 1,6 2 0,-5 4 0,5 4-29,1-1 0,9 7 1,3-2-1,4 5 28,2 4 1,0 0 0,0-5 0,2-1-60,4 1 1,3 5 0,11 0 0,1-1 23,2-3 1,7 4 0,-7 3 0,0-1 2,2 0 0,-5 0 0,3-3 1,-4 3 2,-1 2 1,-6-6-1,-3 3 1,-1-5 0,-4-1 0,-2-1 0,-4 1 0,-4-3 21,-6-3 1,-3 1-1,-3-7 1,1-2-5,0-2 0,-7-2 0,-1 0 0,0 0 11,0 0 1,1-2 0,7-4 0,1-5-7,5-5 0,1-7 0,6-2 0,-2-1-65,2 1 0,10-6 1,6 2-1,5-4 4,7-2 1,1 2 0,6 4 0,-2 4-39,2-1 1,2 13 0,2-3-1,0 5-20,0 1 0,4 6 0,-3-2 1,-3 4 96,0 2 0,0 0 0,2 0 0,0 0 0,0 0 0,-2 0 0,-2 0 0,-4 0 0,-1 0 0,3 0 0,-4 0 0,0-2-5,0-3 1,-1 3 0,-7-6 360,1 0-248,-9 6 0,-3-4-64,-12 12 1,-1 4-1,-7 7 1,2 1-32,-1-1 0,-1 3 1,1 1-1,3 2-19,2-1 1,2 3 0,6-2 0,0-1-10,0-3 1,0-2 0,2-1 6,4-4 1,4-3-1,7-5 1,1 2 6,-1-2 0,8-2 0,5-4 0,3-4-3,1-6 0,1 1 1,0-5-1,-2-3-3,-4-1 1,2-1 0,-7 0 0,-3-5-15,-2-1 0,-3 0 1,-4-4-1,-7 4 17,-3 2 0,-2-1 0,-2 5 0,-3 0 4,-7 5 1,-5 1-1,-7 9 1,-5 2-27,-4 2 0,-2 2 0,2 0 0,2 0-51,2 0 0,6 8 0,-4 4-42,1 3 1,5 2 118,9 1 0,5-1 0,7 1 0</inkml:trace>
  <inkml:trace contextRef="#ctx0" brushRef="#br3">17272 12016 7569,'8'-6'-170,"-8"0"16,-10 2 1,-5 2 0,-5 2 0,-1 0 0,-2 0 139,1 0 0,3 6 1,2 2-1,-1 2 35,1 3 0,5 3 0,2 1 1,3 3-29,3 3 0,2-4 1,2 7-1,0-3 15,0 0 0,8 0 0,5-5 0,6-3-5,5-3 0,7 2 1,-2-9-1,4 1-35,2 2 0,6-6 0,-1 2 0,-1-8 47,-2-8 0,-8-3 0,-2-3 1,-1 1 5,-5-1 0,-8-7 1,-3-4-1,-2-4 12,-4-2 0,-2-6 0,-2 1 0,-2 1-43,-4 2 0,-6-4 0,-11 1 0,-4 3-57,0 6 0,-14 0 0,0 7 0,-7 5-33,-5 5 1,-1 1 0,-2 7 0,-3 0 99,3-2 0,-6-1 0,0-9 0</inkml:trace>
  <inkml:trace contextRef="#ctx0" brushRef="#br3">18966 5362 7116,'-9'0'-243,"1"0"1,10 0 0,4 0 0,5 0 257,5 0 0,1 0 0,1 0 1,1 0-20,4 0 0,5 0 0,7 0 1,-1-2 0,1-4 0,0 4 0,2-4 0,0 3-3,-2-3 0,4 4 0,-12-4 0,0 4 5,-4 2 1,-9 0-27,-2 0 1,-8 2 30,1 4 1,-5-2-1,-5 5 1,-5 1 25,0 0 0,-5 1 1,3 7-1,-4-1-7,-1 1 0,-6 7 0,-1 2 0,5 2-11,5 0 1,-5-1 0,5 3 0,3-4-30,1-2 0,-2 4 0,7-4 0,1 1-44,2-1 0,2-2 0,2-5 0,5-1-11,11 1 0,1-3 72,10-3 0,8-5 0,8-7 0</inkml:trace>
  <inkml:trace contextRef="#ctx0" brushRef="#br3">20032 5484 7569,'-18'0'-254,"1"0"0,-3 0 1,-1 0-1,-4 2 0,0 4 211,-1 6 1,3 3 0,6 3 0,-1-1 60,1 1 0,1-1 0,4 1 0,7-1-16,3 0 1,2 1 0,0-1 16,0 1 1,7-3-1,7-3 1,5-4-11,5 0 0,7-7 0,-2 5 0,4-6-6,2-6 1,2 3 0,1-9 0,1 0 1,-6 3 1,0-7-1,-9 4 1,-3-3-16,-2-3 0,-3-5 1,-3 0-1,-3 2 8,-2 1 1,-2 3 0,-8-1-1,-4 3-16,-6 3 0,-11-2 0,-6 9 0,-2 1-25,2 2 0,-4 2 0,4 2 0,-2 2-17,2 1 0,-3 9 0,11-2 60,6 3 0,-3 3 0,16-1 0,-6 1 0</inkml:trace>
  <inkml:trace contextRef="#ctx0" brushRef="#br3">20835 5519 7289,'0'-17'-1083,"-8"5"1071,-3 0 1,-11 9-1,-1-5 1,2 2 51,1 0 0,3 0 0,-1 6 1,1 0-27,-1 0 0,3 8 1,1 2-1,3 1 14,-3 1 1,4 6 0,1 5-1,1-2-9,4-1 0,2-3 0,2 1 7,0-1 1,8-2-1,3-1 1,5-4-5,1-2 1,9-3 0,3-5-1,4 0-23,2 0 1,5-2 0,-1-3 0,-4-5 4,-4 0 0,-7-5 1,3 3-1,-2-3-15,-4-3 1,-9 1 0,-6-1 0,-4 1-61,-2-1 1,0 1-1,-2 1-142,-4 5 1,-12 3 212,-11 8 0,-11 0 0,-5 0 0</inkml:trace>
  <inkml:trace contextRef="#ctx0" brushRef="#br3">19525 8348 7265,'10'-17'-383,"-2"-1"0,-8 1 0,-2 0 518,-4-1 1,-4 1-139,-7-1 1,-1 8 30,1 5 0,-1 3-4,1 2 0,7 2 0,4 3 0,2 7-83,-1 4 1,3-5 0,-4 1-1,4 3 59,2 7 1,0-3 0,0 4 0,0-3 8,0-3 1,8 7 0,1 1 0,3 0 4,0 0 0,-1 1 1,7-3-1,-1 4 2,1 0 0,-3-2 0,-1-5 1,-4 1-15,-3 2 0,5 6 0,-6-5 0,-2-3 0,-2-1 1,-10-3 0,-6-1 8,-7-5 0,0 3 0,-9-6 0,-1-1-2,-2 1 1,-7-2-1,-1-6 1,2 0 24,2 0 0,10-2 0,4-2 1,5-4-4,7-1 1,3-3 0,8-6 0,0 1-41,0 0 1,8-1-1,3-1 1,7-3-38,5-1 1,4-6-1,8 4 1,0-1 0,0 1 1,6-4 0,1 4 0,1 0-61,0-1 0,3 3 0,-5 6 0,-2-1 105,-2 1 0,-10 7 0,6-5 0,-6 5 0</inkml:trace>
  <inkml:trace contextRef="#ctx0" brushRef="#br3">20067 8418 7569,'9'0'-791,"7"0"739,-14 0 0,4 0 0,-12 0 0,-4 2 60,0 4 0,-3 4 0,5 7 0,-2 1-15,-3-1 1,5 1-1,2-1 1,2 2-18,-2 5 1,5-5 0,-3 4 14,8-3 0,-1-5 0,7-1 0,0-4 6,-1-3 0,3-1 0,8-6 0,1 0 11,2 0 0,0 0 0,-3 0 0,1-2-3,2-4 1,7-3 0,-7-9-1,-2 1 0,-1-1 0,-5-5 0,-1 0 1,-5 0-6,-1-3 0,-2 5 0,-6-6 0,0 2-29,0 3 1,-8 3-1,-3 3 1,-7 5 20,-5 5 0,2-2 0,-9 2 0,-1 2-70,-2 2 0,-2 4 0,2 2 0,2 4 3,2 2 0,10 1 75,1 7 0,1-1 0,7 1 0</inkml:trace>
  <inkml:trace contextRef="#ctx0" brushRef="#br3">20852 8366 7569,'12'-18'-60,"0"1"1,-8 5 0,0 3-206,-8 1 0,-6 2 1,-8 6-1,1 2 269,0 4 1,-1 3-1,1 9 1,-1 1 15,1 5 1,5-3-1,2 8 1,3 0-13,3-2 0,2 6 1,2-6-1,2 1 2,4-5 1,3-4 0,9-1 0,1-1 5,4 1 1,5-9 0,6-3 0,1-4-18,0-2 1,6 0-1,0-2 1,-2-2 0,-2-1 1,-3-15 0,1 3-1,0-5 1,0-3 0,-8-2 0,-3-8 0,-5 0-4,-1 0 1,-9 0 0,-3 0 0,-6 0-40,-6 0 1,-11 8 0,-16 6 0,-12 5-54,-13 5 0,-18 7 95,-11-2 0,36 8 0,-1 2 0,-5 1 0,0 0 0</inkml:trace>
  <inkml:trace contextRef="#ctx0" brushRef="#br3">18495 11335 7569,'11'0'-72,"1"0"0,-2-2 0,3-2 0,1-2-188,5 2 0,1 2 1,9 2-1,2 0 232,2 0 0,10 0 0,5 0 1,6 0 27,5 0 1,11 0-1,1-2 1,11-2 11,1-1 1,12-1 0,-44 5 0,1 2-1,1-1 1,1 0-13,3 0 0,0 0 1,3-1-1,1 0 1,1-1-1,2 0 1,1-1-1,0 0-62,1 1 0,0 0 0,3 1 0,2 0 0,1 1 0,1 0 1,-2 0-1,0 0 67,-3 0 0,0 0 0,3 1 0,-1-2 0,-3 1 0,-2-2 0,-1 1 1,-2-1 3,-1-1 1,-1 0-1,-6-3 1,0 0 0,2 2-1,-1 0 1,-2 0-1,-1-1-16,47-9 1,-6 4 0,-12 1-1,-5-1-325,-4 0 332,-10 6 0,0-7 0,-4 3 0,2-4 0,-3 5 0,-7 3 0</inkml:trace>
  <inkml:trace contextRef="#ctx0" brushRef="#br3">19525 12068 7339,'8'-17'-786,"-4"-1"825,7 1 0,-5 7 0,6 4-56,2 4 0,-5 2 1,1 2 4,-2 4 1,-2-2 0,-6 8 0,0 1-20,0 3 1,0 1-1,0 1 1,0-1-21,0 1 0,0-7 0,0 1 3,0 2 1,1-1 0,3 1-81,2-3 1,8-7 0,-3 2 127,5-4 0,9-10 0,2-1 0</inkml:trace>
  <inkml:trace contextRef="#ctx0" brushRef="#br3">20032 12033 7405,'9'-17'-959,"-1"7"942,-8 2-38,0 8 1,0 8 0,-2 4 53,-4 3 0,4-3 0,-3 0 0,5 1 5,5 3 1,3 1-1,8-1 1,-3-3 2,1-1 0,11 0 1,-7 5 4,1 1 0,-2-1 0,-3 0 15,-2 1 1,-8-1 0,-1 1-19,-6-1 1,-7-1-1,-8-3 1,1-1-1,-1 2 0,-5-5 1,-2 3-1,0 0-48,-1-3 1,-3 1 0,6-6 0,2 2 38,1-2 0,3-2 0,-1-2 0</inkml:trace>
  <inkml:trace contextRef="#ctx0" brushRef="#br3">20102 12068 7569,'11'-11'-656,"1"-1"468,-1 0 1,1-3 0,-2 1 195,-2 3 1,5 1-1,-1-4-16,3 3 0,3 7 1,-1-2-1,1 4-172,-1 2 1,1 2 179,-1 4 0,8-4 0,2 5 0</inkml:trace>
  <inkml:trace contextRef="#ctx0" brushRef="#br3">20660 12103 6230,'-17'8'-14,"-1"2"0,3 9 1,1 2 18,3 3 0,-1-1 0,-3-6 0,3 1 1,6-1 1,4 1-1,2-1 18,0 1 1,2-7-1,4-1-3,6-2 0,3-2 0,3-6 0,1-2-8,4-4 0,-1 2 0,5-8 1,-2 1-19,-4 1 0,5-7 0,-3 1 0,-4-5 12,-5-1 0,-1 1 1,-5 0-1,0-3-9,0 3 1,-3 2 0,-6 1 0,-5 1-13,-6-1 1,-3 7 0,-5 1 0,-3 2-3,-6 4 1,-4 2 0,-2 2 0,0 0-51,0 0 1,2 0 0,2 2 0,4 2-110,2 2 175,1 8 0,15 3 0,1 10 0</inkml:trace>
  <inkml:trace contextRef="#ctx0" brushRef="#br3">21289 12121 7569,'-17'0'0,"-1"0"-146,1 0 1,-7 0-146,1 0 0,0 0 228,5 0 1,3 2-1,1 3 1,5 7 30,1 4 1,-4 1 0,6 1 0,2-1 41,3 0 1,1 1 0,1-1 10,5 1 1,4-3 0,9-3-1,3-4-12,1 0 1,6-7 0,-4 5 0,3-4 1,3-2 1,-4-2-1,2-4 1,0-3-12,-2-1 0,0-5 0,-5 1 1,1-5 7,-2-5 0,-3-5 0,-5 6 1,-3 0-50,-2-3 0,-2 7 0,-8-4 0,-4 3-35,-6 3 1,-3-1 0,-5 3 0,-3 3-11,-6 6 0,-6 4 0,-2 2 86,2 0 0,-11 0 0,9 0 0</inkml:trace>
  <inkml:trace contextRef="#ctx0" brushRef="#br3">21569 11719 7569,'-18'-17'-126,"1"-3"10,-1-3 1,-5 3 0,0-3 0,1 2 0,3-1-49,1-1 1,-5 2 0,-2 7 0,0 3 138,-1-3 0,-5 0 0,2 3 0,-6 3 20,-5 0 1,1 4 0,-8-5 0,-1 1-3,-3 4 0,-7 2 0,0 2 0,0 0 6,-3 0 1,-1 0 0,-9 2 0,-5 4-1,-6 6 0,-1-3 0,-1 5 0,5 3 6,1 5 0,1 3 0,3-2 1,-2 6 10,3 4 1,1 4 0,2 2 0,0 4-10,0 1 1,2-3 0,2 6 0,6 1-4,6 2 0,-1 3 0,15 1 1,3 2-5,6 3 0,0 1 0,9-4 1,5 4-4,3 2 0,10-3 0,-1 7 1,3 1-1,2 1 0,2 14 0,5-8 0,11 3 4,9-1 0,8 2 0,8-3 0,11 1-2,-21-37 1,2 0 0,1-3 0,2-1 0,4 4 0,3-2 0,2-1 0,1-2-45,2-1 1,1-2 0,2 0 0,1-2 0,0-3-1,2-1 1,2-2 0,1 0 38,0-1 1,2-3-1,5-4 1,2-3 0,0-2-1,0-3 1,0-2-1,0-2 4,0-1 0,1-2 0,-1 0 1,0 0-1,-1 0 0,0-2 1,-3 0-1,-2-2 0,-2 0 0,-1-3 0,-3-4 0,0-2 0,-3-1 0,-1-3 0,0-1 0,-1-2 0,-1-3 1,-1-1 0,2-4-1,-1-2 1,-3-2 0,-1 0-1,0-2 1,-1 0 10,1 0 0,-3-2 0,-5-1 0,-2-2 0,-1 1 1,-2-1-1,27-41 14,-10-3 1,-27 38 0,-3-1 0,-5-2 0,-3-1 0,-2-1 0,-2 1 25,-3-2 0,-2 1 0,-5-3 1,-2 1-1,-12-43-34,4 46 0,-3 1-5,-1-2 0,-5 1 0,-10-3 0,-4 1 0,-2 0 0,-1 1 0,-4 2 0,-2 1-4,-2 1 1,-3 3 0,-11-1 0,-4 4 0,-1 5 0,-2 2 0,-8 1 0,-3 2-56,-3 3 0,-3 2 0,20 9 0,-2 2 1,0 1-1,-3 2 0,-1 3 0,-1 0 0,-2 1 1,-2 1-1,0 2 49,-4-1 0,-2 1 0,-2 5 0,-9 6 0,-3 4 0,-3 4 0,13-1 0</inkml:trace>
  <inkml:trace contextRef="#ctx0" brushRef="#br0" timeOffset="-92661">297 1048 6997,'18'0'-94,"-1"0"1,-5 0-34,-1 0 119,-7 0 0,12-5 164,-5-1 0,-1 0-116,2 6 0,-1-6 1,7 0-1,-1 2-33,1 2 0,1 2 1,2 0-1,5 0 3,1 0 1,8-5 0,7-1 0,3 2 1,4 2 1,-3-4 0,5 0 0,3 0 8,0-1 0,6 5 0,1-4 1,-1 4-3,0 2 1,-2 0 0,-5-2 0,-1-2-33,0-2 0,1 1 1,-1 5-1,0 0 8,1 0 1,-3 0 0,1 0 0,-3 0-2,1 0 0,3 0 0,-9 0 1,2 0 0,3 0 1,1 0 0,-1 0-1,-3 0 8,-3 0 1,9 0 0,-1 0 0,5 0 14,-5 0 1,2 0 0,-5 0-1,2 0 14,-3 0 0,3 0 0,-9 0 0,-1 0 29,-2 0 1,-2 0 0,0 0 0,0 0-38,0 0 1,0 0-1,0 0 1,0 0-27,-1 0 0,1 0 0,0 0 0,0 0-36,0 0 0,2 0 1,2 0-1,2 0 14,-3 0 1,-1 0 0,-2 0 40,0 0 1,2 0 0,2 0 0,2 0 0,-3 0 4,-1 0 1,-2-6-1,0 0 1,0 2 23,0 2 0,0 2 0,0 0 1,-2 0-28,-4 0 0,2 0 0,-6 0 1,0-2-19,1-4 1,3 4-1,-6-3 1,-2 3-1,-1 2 1,3 0-1,0 0 1,-1-2 20,-3-4 1,4 4 0,1-4 0,-3 4 9,-2 2 1,7 0 0,3 0 0,2 0-6,-2 0 1,2-6 0,-6 1 0,2 1 58,4 2 0,-3 2 0,1 0 0,0 0-32,-2 0 0,0 0 0,-6 0 1,3 0-27,-3 0 1,-1 0 0,-3 0-44,0 0 0,-5 0 0,0 0-9,1 0 1,3 0-188,1 0 1,1 0-513,-1 0 468,-7 0 0,4-2 1,-7-2-36,3-2 0,-4-2 0,5 4 290,3-1 0,2-9 0,1 4 0</inkml:trace>
  <inkml:trace contextRef="#ctx0" brushRef="#br0" timeOffset="-98969">175 297 7321,'0'-11'-45,"0"-1"0,2 8 0,2-4 307,1 1-69,1 5-101,-6-6-58,0 8 0,0 2 0,0 4 1,0 5-4,0 5 1,0 1 0,0 1-59,0-1 1,0 1-1,0-1 1,0 1-154,0-1 0,0-5 1,2-1-204,4 3 1,4 0 0,7-3 382,1-5 0,-9-4 0,7-2 0,-6 0 0</inkml:trace>
  <inkml:trace contextRef="#ctx0" brushRef="#br0" timeOffset="-97717">70 385 7569,'-17'0'-132,"7"-2"-239,4-4 0,4 2 280,2-8 1,8 7 178,4-7-71,3 8 0,-3-6 1,-1 6-1,3-1 61,1 1 1,3-4-1,-1 2 1,3 2-7,3 2 1,2-3 0,8-1 0,-2 2-32,0 2 0,12 2 0,-8 0 0,0 0-34,-4 0 1,0 0 0,-6 2 0,0 2-82,1 2 97,-3 7 8,-6-3-105,-7 7 102,6-7-24,-7 6 14,1-7-232,6 9 215,-14-1 0,7 1-75,-3-1 74,-4 1 1,6-7-1,-10-1 24,-4-2-6,-4-3 0,-7 1 1,-1 0-1,-1 0 6,-4 2 0,-3-6 0,-5 5 0,2-1-10,-2 0 163,-2 0 0,-2 2-132,0-6-14,0 5 63,1-7-61,-1 8 18,0-6-124,0 6 112,0-8 8,0 8-17,0-6-112,8 5-11,2-7 121,7 0-408,8 0 191,-5 8-19,13-6 162,-6 6 0,10-8 0,4 0 0,8 0 0,7-2-207,8-4 0,4 2 0,2-8 253,0-1 0,8-3 0,1-1 0</inkml:trace>
  <inkml:trace contextRef="#ctx0" brushRef="#br0" timeOffset="-97485">926 402 7569,'9'0'-370,"-1"2"424,-8 4 1,0-2 0,0 7-74,0 3 0,0 2 0,0 1 19,0 0-238,0 1 165,0-8 0,2 3 79,4-7-165,-4 0-40,6 2-247,-1-6 446,3 5 0,8 1 0,-1 2 0</inkml:trace>
  <inkml:trace contextRef="#ctx0" brushRef="#br0" timeOffset="-97319">961 297 7604,'-18'-7'0,"3"-5"-1154,3-4 643,-3 7 511,13 1 0,-6 8 0,8 0 0</inkml:trace>
  <inkml:trace contextRef="#ctx0" brushRef="#br0" timeOffset="-96863">1450 297 7569,'15'-7'-1830,"-3"-5"3009,-4 4-1241,-8-7 0,-8 13 0,-4-4 0,-3 4 29,-3 2 1,1 0 0,-1 0-1,-1 2 226,-4 4-72,3-4 4,-5 13-67,8-5-12,-1 0-43,8 5 40,-5-5 7,13 0 0,-6 5-7,8-3 1,0-3 0,2 1-60,4-2 1,4 0 0,9-4 0,2 1 4,3-1 0,-1-2 0,-4-2 0,3 0-32,1 0 48,0 0 0,-5 0-13,-1 0 6,1 8 1,-1-4-92,1 7 82,-1-7 0,-7 12 0,-4-5-25,-5 5 1,-1-4 66,0-1 0,-7-1 0,-5 2 0,-5-7 43,-7-3 1,5 0 0,-6 2 0,-1 2-55,-3-2 1,2-2 0,0 0 34,2 4-94,-6-4 1,9 5 0,-5-7 0,2 0-146,4 0 0,1 0-155,3 0 0,9 0 339,8 0 0,8-7 0,9-3 0</inkml:trace>
  <inkml:trace contextRef="#ctx0" brushRef="#br0" timeOffset="-96234">1956 332 7503,'10'-17'-93,"-2"-1"20,-8 1 0,-2 7 1,-4 4-24,-6 4 0,-3 2 0,-3 0 144,1 0 0,-1 0 0,1 0 156,-1 0 0,1 2-158,-1 4 9,1-4 0,5 14 1,3-5 49,1 5-79,-6-6 0,12 5 0,-3-3 0,3 3-20,2 3 0,0-1 0,0 1 0,0-1-12,0 1 1,5-7 0,3 1 0,2 1-7,3 3 1,3-4 0,1-3-1,1-1-51,-1-4 0,1 0 0,-1 0 0,1 2-15,-1-3 1,1-1 0,1-2-18,4 0 55,-11 0-128,19 0 131,-19-7 5,13 5-24,-8-14 0,1 14 10,-1-13 5,-7 13 39,6-14-41,-7 6-18,1 1 27,6-7 178,-15 7-182,7-1 44,-8-6 0,0 12 73,0-7 1,0 5 13,0-6 1,-2 7-15,-4-7 1,3 8 127,-9-2-117,8 4 1,-4 4-1,8 4-26,0 6 1,0-3 0,0 3 0,0 2-36,0 1 1,8 3-1,2-1-11,-1 0 0,5-5 1,-6-2-1,1 0-289,5-1 295,-6-5-22,7 4-310,-5-8 137,8 0 3,-1 0 120,0 0-220,1 0 0,-1 0-6,1 0 0,-1-6 274,1 0 0,-1-15 0,1 1 0</inkml:trace>
  <inkml:trace contextRef="#ctx0" brushRef="#br0" timeOffset="-95840">2620 385 7509,'-18'0'-282,"1"0"157,-1 0 0,1 0 276,-1 0-141,1 0 55,7 7-179,3-5 158,7 14 0,0-12-41,0 7 0,0 1 0,2 4 0,1-3-90,3-1 0,8-2 0,-5 3 0,3-3-596,0-2 683,-1-3 0,7 3 0,-1 2 0</inkml:trace>
  <inkml:trace contextRef="#ctx0" brushRef="#br0" timeOffset="-95323">3161 332 7569,'12'-6'-240,"-1"1"124,-7-9 0,2 12 1,-12-4-1,-5 4 1,-5 2 106,-1 0 1,-1 0 0,-1 0 96,-4 0 177,3 0-220,-5 0 12,0 8-12,5-6 97,-13 6-90,14 0-53,-6-6-8,7 13 86,9-13-25,1 14-35,8-15 1,0 15-96,0-4 0,0-3 0,4 1 15,7-2 0,7 3 0,13-5 0,-4-2-107,-2-2 168,6-2-188,-11 0 167,13 8-35,-14-6 135,14 6-129,-14-8 17,7 7-19,-17-5 189,7 6-167,-14 0 1,6-6 55,-8 13 1,0-11-1,0 8-26,0 1 1,-8-5 0,-6 0 0,-5-2 17,-4 0 1,-1-1-1,5-5-12,-4 0-4,3 0 0,-5 0-103,7 0-104,1 0 0,5 0 207,1 0 0,15-7 0,-2-3 0</inkml:trace>
  <inkml:trace contextRef="#ctx0" brushRef="#br0" timeOffset="-94907">3458 350 7545,'16'-8'0,"-3"-4"0,-3-3 259,-2-3 1,-3 7-705,-5-1 0,-1 8 358,-5-2 1,-4 4 179,-7 2-112,-1 0 33,8 0 0,-3 2-13,7 4 31,-8-4 0,12 8-40,-3-4 0,3 3-14,2 9 0,0-1 46,0 1-42,7-9 1,3 1 0,8-6 14,-1 2 1,1 0-1,-1-4 1,0 2-6,1 1 5,-1 1 28,1 2-25,-8-6 0,5 6 0,-13-1 1,12-3 1,-9 8-7,1-8 1,-6 11 1,0-3 0,-2 2 1,-3-3-1,-5-3 19,0 0 1,-5-6 0,3 3-1,-4-3 26,-1-2 1,-1 6-26,1 0-178,7 0-1,-5-6 161,13 0-333,-14 0 0,14-2 334,-3-4 0,10-4 0,5-7 0,8-1 0</inkml:trace>
  <inkml:trace contextRef="#ctx0" brushRef="#br0" timeOffset="-94728">3755 385 7152,'10'7'-29,"-4"5"-121,-5 4 0,-1 1 1,2 1-148,4-1 1,-4-5 296,4-1 0,4-7 0,-1 4 0</inkml:trace>
  <inkml:trace contextRef="#ctx0" brushRef="#br0" timeOffset="-94552">3825 228 7452,'-6'-18'0,"0"1"-303,2-1-513,2 8 532,2 3 1,0 9 283,0 3 0,8 5 0,2 8 0</inkml:trace>
  <inkml:trace contextRef="#ctx0" brushRef="#br0" timeOffset="-94217">4069 350 7396,'-11'6'0,"-1"-1"-258,-2-1 204,-1-2 0,-1 6 123,5 4 1,3 3 0,10 1-3,4-5 1,-4 5 0,5-6 0,1-1-46,4-3 1,3 2 0,3-2-47,-1-2 1,7-3 0,-1-1-32,-2 0 91,-1 0-9,-3-7-84,1 5 68,-9-14 7,7 7-15,-14-1 1,6-6-16,-8 5 0,0-5 1,0-1-1,0-1-42,0 1 0,-2 5 0,-4 0 23,-6-1 0,-3-1 0,-5 3 0,-1 5-63,-2 4 0,-1 2 1,7 0-322,-1 0 248,1 0 0,5 2 167,1 4 0,7 3 0,-4 9 0</inkml:trace>
  <inkml:trace contextRef="#ctx0" brushRef="#br0" timeOffset="-93843">4261 332 6822,'18'0'0,"-3"-2"0,-1-2 0,-2-1 0,-1-1 0,1 0 0,0 0 206,1 2 1,3 2-1,1 2 1,1 0-228,-1 0 1,-5 0 0,-1 0-1,1 2 0,-2 4 1,-1 2 0,-5 5 0,2-1-18,-2 2 0,-2-5 1,-2 3-57,0 2 0,-2-5 98,-4 3 0,4-6 0,-6 4-18,1-3 1,-1 1-25,-4-2 14,-3-4 17,13 6 0,-6-16-42,8-2 37,0-7 13,8-9-7,2 7 0,7-6 0,0 7 7,9 1 1,-5-1-14,8 1 231,-7-1-107,11 9 1,-14-5-95,4 8 174,4 1-8,-7 5-191,5 0 1,-8 7-18,1 5 1,-1 3-1,1 3-79,-1-1 1,-1 7-1,-5 1 1,-5 2 0,-4 2-5,-2-2 107,0 6 0,-15-6 0,-5 8 0</inkml:trace>
  <inkml:trace contextRef="#ctx0" brushRef="#br0" timeOffset="-92405">5170 385 6847,'11'-6'0,"-1"-2"0,0 0 160,-1 1 172,-5 1-566,4 6 19,-8 0 0,8 0-38,3 0 0,-1 0 138,2 0 0,-8 8 0,1 3 115,-3 5 0,-2-5 0,0 1 0,0 0 0,0 5 0</inkml:trace>
  <inkml:trace contextRef="#ctx0" brushRef="#br0" timeOffset="-92244">5274 437 7569,'0'18'-109,"0"-1"-271,0 0 1,0-5 379,0 0 0,0-8 0,0 3 0</inkml:trace>
  <inkml:trace contextRef="#ctx0" brushRef="#br0" timeOffset="-81826">16120 70 7465,'6'-11'-290,"-1"-1"1,1 0 356,-6-5 1,-2 7 24,-4 4 1,-3 4 5,-9 2 0,3 2 1,1 4-1,2 4-53,-1 0 1,-1 5 0,1-3-38,1 3 32,0 3 0,-3-1 1,1 1-1,5-1 2,1 1 0,2-1 1,6 1-147,0-1 0,2 1 0,4-3 0,5-1-70,5-3 1,3-7 0,3 2-1,3-4-34,2-2 1,2 0-1,6 0 1,0 0 207,0 0 0,0 0 0,0 0 0,0 0 0,0 0 0,5-6 0,1-2 0,-4 1 0,-6-1 0,0 0 0,-8 2-10,-1-5 0,-5 1 0,-5-2 51,-6-1 0,-12-3 0,-6 1 24,-3 3 0,-3-4 0,1 7 101,-1-1 0,1 0 0,-1 6 0,1-1-52,0 1 1,-1 2 0,1 2 0,-1 0-44,1 0 1,1 2 0,3 2 0,3 3-40,2 3 1,-4 2 0,7 5-15,1 1 1,2-1 0,2 1-40,0-1 0,2-5 0,4-3-50,5-1 0,5 4 0,1-6 0,1-2 16,-1-3 1,1-1 0,-1 0 39,1 0 1,-1-5 90,0-1 1,1 0-131,-1 6 1,1 0-703,-1 0 113,-7 0 643,6 0 0,-7 0 0,9 0 0,-1 0 0,1 0 0,-1-6 0,-1-2 0,-5-1 0,3 3 0,-8-6 119,7 8 0,-9-9 377,8 7 0,-6 0-400,5 6 1,-1-2 0,4-2 0,-3-2-36,3 3 1,-5 1 0,3 2 0,0 2-39,-3 3 1,5-1 0,-8 8-125,-2 2 1,-2-5 0,-2 3 25,0 1 1,0-3 0,0 2-33,0 1 0,-2-5-46,-4-2 140,4-4 0,-6-4 1,8-4-15,0-5 0,0 1 0,2-2 1,4-1-23,6-3 0,3-1 0,3-1 31,-1 1 1,1 5 0,-1 2 0,0 3 43,1 3 1,-1-4 0,1 2 39,-1 2 1,1 2-1,-1 2 1,1 0 13,-1 0 0,1 8-37,-1 4 0,-1 3 0,-5 3-12,-5-1 0,2-5 1,-2-1-1,-1 1-26,3-2 0,-4 5-21,8-3 1,-1-2 0,7-1-44,-1-1 0,1-2 0,1-6 12,4 0 0,3-2 0,3-2 1,-6-4 23,-4-1 1,-7-3-1,0-4 1,-1 3 19,-1 1 1,4 1 0,-8-7 0,-3 1 31,-1-1 0,-2 1-4,0-1 1,-2 9 0,-1 1 0,-5 2 0,-2 0-22,-4 2 0,5 2 1,-3 2-19,-1 0 0,-1 2 0,0 2 11,3 2 1,7 8 0,-2-3-1,4 5-7,2 1 0,0 1 1,0-1-1,2-1-8,4-5 0,-2 5 0,7-5 0,3 3 9,1-2 1,-3 1 0,0-7-1,-1 0-98,-1 2 97,6-6 0,-7 5 8,9-7 0,-7 0 1,1 0 1,-2-2 0,1-3 1,3 1-1,-6-8 1,0-1-1,1-3-9,1-1 1,-6 5-1,2 0 48,-4-1 1,3-3 11,1-1 1,2 7 44,-2 4 0,-4 6-13,4 6 0,1 4 0,1 7-39,2 1 1,0-1-1,3 1 1,-1-1 30,1 0 1,3-1-1,1-4 1,1-5 198,-1 1-226,8-6 1,-3 6-39,7-8 1,-6 0 85,6 0-37,-7-8-20,3 6 0,-6-13 1,3 3-1,1-4-125,-2-1 0,-7-2 0,-4-3 0,-3-3 0,-1 0 86,2 0 0,-6-6 0,6 3 0</inkml:trace>
  <inkml:trace contextRef="#ctx0" brushRef="#br0" timeOffset="-85047">13238 158 7569,'0'-12'-445,"0"0"0,0 7 547,0-7 1,0 6-15,0-6 0,-2 9-42,-4-3 1,2 2-1,-7 0-35,-3-2 0,-1 0 0,-3 6 5,1 0 0,-1 0 0,1 2 0,-1 4-10,1 6 1,-1-3 0,1 3 0,0 4 10,-1 5 1,1-2-1,1 5 1,4-5-15,7-1 1,3 5 0,2 0 0,0-2-29,0-1 0,2-3 0,3 1 0,7-1-4,4 1-204,9-9 109,-6 7 0,14-14-41,-4 4 0,4 1 1,2-1-1,0-2 165,0-2 0,0-10 0,0-1 0</inkml:trace>
  <inkml:trace contextRef="#ctx0" brushRef="#br0" timeOffset="-84147">13727 245 7569,'-2'-16'-2,"-4"5"1,2-3 0,-5 6 0,-1 1 0,0-1 0,-1 2-81,1-2 1,-6 6 0,5-3 112,-5 3 0,-1 2 1,-1 2-1,1 1 42,-1 3 0,3 8 0,1-2 1,3 3-78,-3 3 1,6-1 0,3 0-4,3 1 0,2-1 0,0 1-83,0-1 0,7-1 0,5-3 54,4-1 1,1-8-1,2 2 1,3-4-14,1-2-233,0 0 125,-5 0-33,-1-8 88,1 6 53,-1-14-1,1 7-27,-1-9 107,-7 9-93,5-7-15,-13 6 216,14-7-112,-14 7 1,5-5-139,-7 3 371,-7 4-78,-3-7 0,-2 13-61,1-4 1,7 12-42,-2 5 0,4 5 0,2 1-19,0 1 1,2 7-22,4 4 0,2-4 1,5-1 30,-1-5-108,-8-9 0,9 5 1,-5-5-1,2 0 14,3-4 0,-3-3 1,2 1-1,1 2-20,3-2 1,1-2 0,1-4-28,-1-4 63,1 4 1,-1-11 0,-1 5 0,-3-2-5,-1-3 1,0-3 0,5-1 0,0 1-4,1 5 0,-3-5 0,-1 4-23,-2-3 1,-3-3 0,3 1 15,-6-1 1,-4 1-12,-2 0 245,0 7-219,0-6 0,-2 14-6,-4-3 1,2 3 202,-8 2-133,9 0 0,-5 7-25,8 5 0,0 4 0,0 1-30,0 0 1,0 1 0,0-1 9,0 1 1,8-1-6,3 1 10,5-1-207,1-7 193,1 5 0,-7-13-7,1 4-157,0-4 146,5-2 9,1 0-21,-1 0-95,-7 0 97,5 0 6,-5-8 1,0-1 1,3-3-1,-7 0-39,-2-1 21,6-3 1,-8-1-1,3-1 1,-3 1-3,-2-1 1,0-5-1,2 0 97,4 2 1,-4 1 495,4 3-469,-4 7 0,-4 4-99,-4 12 30,4 4 0,-6 7 1,8 1-1,0-1-55,0 1 0,0-7 1,0 1-1,2 1-96,4 3 0,-2-1 0,8-1 0,-1-2-147,-1 1 1,5-5-1,-1 0-19,7 0 300,-1-7 0,13 7 0,-6-8 0</inkml:trace>
  <inkml:trace contextRef="#ctx0" brushRef="#br0" timeOffset="-83833">14740 193 7243,'0'-20'0,"0"-1"0,0-2 0,0 1 0,-2 3 0,-4 3-42,-5 5 0,1 3 1,-2 8 95,-1 0-109,5 0 123,-8 0-1,14 0 0,-13 8-207,13-6 235,-14 13-104,15-5 1,-7 7 0,8 1 0,0-1 0,0 1 12,0-1 1,2-1 0,4-3-1,5-1-50,5 1 1,1 1-1,1 0 1,-1-3-4,1 3 0,-7-4-4,1 1 37,-8 1 0,3-1 2,-7 1 0,-7-8 1,-5 2-1,-3-4-41,-3-2 0,1 0 0,-3 0 0,-1 0-41,-2 0 1,-1 0 0,7-2-101,-1-4 0,9-4 196,3-7 0,4-1 0,2 1 0</inkml:trace>
  <inkml:trace contextRef="#ctx0" brushRef="#br0" timeOffset="-83314">14880 210 7229,'17'0'0,"1"2"0,-1 2 0,1 0-69,-1-6 0,-5 0 1,-3-10-1,1 1 54,0 1 1,-4-6-15,5 5 1,-7-5 16,2-1 1,-12 7 0,-6 4 9,-3 4 0,-2 2 0,-1 0 32,1 0 1,5 2-1,0 4 28,-1 6 0,-1 3 0,2 3 0,7-1-26,3 1 0,2-1 1,0 1 4,0-1-29,7 0 1,3 1-1,8-1-25,-1 1 1,1-8 0,-1-3 0,1-1-53,-1 0 0,0 0 1,1-6 37,-1 0 24,1-8-18,-8 6 58,5-13-48,-13 5 4,14 0 1,-9-5-10,5 3 22,3-4 0,-11-1 1,6-2-1,0-3 23,-1-1 0,3 0 0,6 5 10,-1 1 1,0 7 0,1 2 0,-1 2 20,1 1 1,-1-1 0,1 6 0,-1 0-7,1 0 1,-1 0 0,1 2 0,-1 4-41,1 5 0,-3-1 1,-3 2-1,-4 1-74,-1 3 1,-5 1-1,4 1-189,-4-1 258,-2 1-104,-8-9 0,-1 5 0,-9-6 1,1-1-1,-1 1-474,1-4 516,-1 6-42,1-8 99,7 5 0,-6-7 0,7 0 0</inkml:trace>
  <inkml:trace contextRef="#ctx0" brushRef="#br0" timeOffset="-88916">8680 315 7569,'10'-8'-159,"-3"6"1,-7-8 0,2 7 7,4-3 1,-4-2 192,4 2-46,-4 4 1,-2-7-1,-2 5 55,-4-2 0,-4 0-56,-7 6 1,-1 0 0,1 0 0,0 0 43,-1 0 1,1 2 0,-1 2 0,1 4-24,-1 1 0,7-3 0,-1 6 0,0 1-35,3 3 0,1-5 0,8 1-37,0 2 0,0 1 0,2 1 0,4-3 37,5-1 1,5-6 0,1 4 0,1-3 11,-1-3 1,3 4 0,1-2-1,2 0 3,-1 1 1,-3-5 0,-2 6 0,1-2-31,-1 0 0,-5 1 0,0-3-41,1 2 1,-5 8 96,-2-3 0,-6-3-2,-6-2 0,-4-4 1,-7 0-1,-1 2-56,1 2 0,-6-1 1,-3-5-1,1 0-3,0 0 0,-4 0 1,5 0-1,3 0-284,2 0 323,9 0 0,2-7 0,8-3 0</inkml:trace>
  <inkml:trace contextRef="#ctx0" brushRef="#br0" timeOffset="-88243">9012 367 7527,'11'0'-205,"1"0"0,-8 2 0,4 2 162,-1 2 1,-5 2 0,6-3 33,0 7 1,-6-2 0,6 1-15,-1 3 0,-5-4 1,4 1-34,-4 3 46,-2-6 12,0 7-15,0-13 0,0-2-22,0-11 1,0-5 42,0-1 1,0-1-1,2 3 1,2 1 36,2 2 0,7 7 0,-1-5 3,3 2 0,3 2 0,-1 6 0,1 0-33,-1 0 1,1 0 0,-1 0 0,1 0-3,-1 0 1,1 0 0,-1 2-26,1 4 0,-3-2 1,-1 6-1,-5-1-3,-1 1 0,4-4-1,-6 5 18,-1 1 0,-5 6-6,0-1 0,0-5 0,-2-3-19,-3-1 1,1-2 39,-8-6 0,0 0-10,-5 0 1,7-8 0,4-3-29,5-5 1,2-1-1,5-1 18,6 1 1,3-1 0,3 3 0,-1 1 0,1 4 15,-1 3 0,1-5 0,-1 6 19,1 2 1,-1-4 0,1 3-32,-1 1 1,1 2 0,-1 2 0,1 2-2,-1 4 0,-1-3 0,-3 9-13,-1 2 1,-8-5 0,1 3-64,-3 2 1,-2 1 0,0 3-220,0-1 1,-5 1 0,-1-1 294,0-7 0,6 5 0,0-5 0</inkml:trace>
  <inkml:trace contextRef="#ctx0" brushRef="#br0" timeOffset="-87884">9990 367 7569,'0'-11'-114,"0"-1"1,-2 6-155,-4-6 0,2 9 0,-8-3 0,-1 4 390,-3 2 0,5 0 0,1 2-68,2 4 1,-3 3 0,5 9-38,2-1 1,2 1-1,2-1 1,0 1-18,0-1 0,6-5 0,2-3 1,1 1-37,5 0 1,7-6-1,2 2 1,-1-5-1,-3-1 1,-1 0 0,1 0 0,2 0 19,3 0 1,-3-1 0,-7-5 0,-3-4 14,3 0 0,-6-5 0,-3 3 0,-3-3 5,-2-3 0,0 1 1,0-1-1,-2 3 3,-3 3 0,-5-2 0,-9 7 0,-3-1-5,-1 0 1,-6 2-1,5 6 1,1 0-78,-2 0 0,6 0 1,-5 0-1,5 2-132,1 4 0,9-2 207,3 8 0,-4-1 0,0 7 0</inkml:trace>
  <inkml:trace contextRef="#ctx0" brushRef="#br0" timeOffset="-87599">10339 210 7569,'10'-10'-670,"-1"-3"499,-3 7 206,-4 0 1,8 14 0,-6 4-1,2 3-37,-3 3 0,-1-1 0,-2 0 0,0 1-5,0-1 1,0 1-1,0-1 1,0 1-64,0-1 0,0 1 0,0-1 0,0 1-224,0-1 0,0-5 294,0-1 0,0 1 0,0 5 0</inkml:trace>
  <inkml:trace contextRef="#ctx0" brushRef="#br0" timeOffset="-87037">10671 228 7501,'11'-6'0,"-1"-2"-136,-2-2 1,-2 4 200,-6-5-337,0 7 202,0-4 0,-2 8 77,-4 0 0,-2 8 0,-5 2 1,1 1-19,-2 1 0,-1 0 1,-3 5 26,1 0 1,0-5 0,-1 0 0,1-1 19,-1-1 1,1 4-1,1-7-15,4 3 1,5-4-24,7 6 1,0-7 11,0 7 0,0-6 0,2 4 0,3-3-33,7-3 1,4-2 0,1-2 0,3 0-59,3 0 1,-4 0-1,5 0 1,-5 2 48,-2 4 0,1-4 0,-1 4 0,1-4 29,-1-2 0,-5 0 0,-2 2 0,-1 1-1,1 3 0,-4 0 0,5-6-13,3 0 0,-4 0 36,1 0 0,-5 0 30,6 0 0,-8-2 0,2-4 9,-5-5 1,-1 1 258,0-2 32,0 1-227,0 1 0,2 4-28,4 12 0,-4-2 1,6 8-79,0 1 0,-6-3 0,5 0 0,1-3-123,4-3 1,-2 0 0,1 0 0,3 2-5,1-2 1,-3-2 0,0-2 0,1 0-676,3 0 786,1 0 0,1-16 0,-1-3 0</inkml:trace>
  <inkml:trace contextRef="#ctx0" brushRef="#br0" timeOffset="-86877">11055 245 7131,'-12'-6'0,"3"-2"0,-1 1 0,2-3-206,0 0 1,1 6-273,1-1 478,4 3 0,-6 2 0,8 0 0</inkml:trace>
  <inkml:trace contextRef="#ctx0" brushRef="#br0" timeOffset="-86454">11195 350 7569,'9'0'-532,"5"2"633,-8 4 1,0-3-1,-6 9-204,0 2 1,6-5 0,-1 3 160,-1 2 0,-2 1-150,-2 3 1,0-1 69,0 0 0,-2-7 19,-4-4 1,4-6 0,-1-4 5,6-2 0,1-7 0,6 1 0,0-2-29,-1 3 1,3-10 0,6 3-1,-1 1 33,0 3 0,1-2 1,-1 7-1,1-1 114,-1 4 1,1-2 0,-1 3-63,1 1 0,-1 2 1,1 4-17,-1 4 1,1-3-1,-1 9-113,1 2 1,-1 1 0,0 1 0,1-3-115,-1-1 1,-5-6 0,0 4 0,-1-1-122,-1 1 1,0-6 304,-4 2 0,3 3 0,9 1 0</inkml:trace>
  <inkml:trace contextRef="#ctx0" brushRef="#br0" timeOffset="-85890">11998 402 7335,'16'-17'0,"-3"-1"0,-3 1 0,-2-1 0,-4 1 0,-2-1-167,-2 1 1,-8 7 174,-4 4 0,0-1 0,-3 1 0,-4 2-38,-1 2 1,1 2 0,1 0-1,1 0 73,-1 0 1,1 6 0,1 2 0,3 1-35,1 5 1,6 1 0,-3 3 0,1-1-42,4 1 1,2-1 0,2 1 0,0-1 0,8 1 0,3-3 0,5-3-64,1-6 1,1 1 0,-1-1-1,3-2 10,3-2 1,-4-2 0,5 0-1,-7-2 108,-5-4 0,3 2 0,-3-7 62,4-3 0,-7-1 105,-3-3 1,-4 1 39,-2-1 1,-2 9 57,-4 3-262,4 4 1,-5 10-1,7 3 1,0 5 19,0 1 1,0 6 0,0 3 0,1 1-30,5 4 0,-4 2 1,4 2-1,-4 2 26,-2 3 0,0-3 0,0 6 1,0-2-35,0-1 1,0 7-1,0-4 1,0-1-12,0 1 1,-2-2 0,-4-6 0,-5-2 4,-5-4 0,1 2 0,1-8 0,2-1 68,-1-3 0,-9-3 0,-1-5 0,2-3-13,1 0 1,3-6-1,-1 1 1,3-6 139,3-9 1,-3-4-1,5-3 1,0-2-154,4-3 0,-1-9 1,1 0-1,4-7-30,6-5 1,6-2-1,7-5 1,2 0-483,5-1 0,11-5 0,11-2 467,5-2 0,9-2 0,2-6 0</inkml:trace>
  <inkml:trace contextRef="#ctx0" brushRef="#br0" timeOffset="-90931">6462 262 7361,'0'-9'-67,"0"17"0,0 3 0,0 12 0,0-3 67,0-3 1,0 7 0,2-1 0,2-2-39,2-1 1,-1-3 0,-5 2 0,0 3-101,0 1 1,0 0-1,0-5-31,0-1 0,0 1 0,0-1 169,0 1 0,0-9 0,0-1 0</inkml:trace>
  <inkml:trace contextRef="#ctx0" brushRef="#br0" timeOffset="-90671">6724 262 7569,'10'-11'-262,"-5"-1"1,-3 6 112,-2-5 83,0 7 76,0-4 1,0 10-1,0 4 1,2 5 107,4 5-212,-4 1 135,14 1-43,-14-1 0,7 3-54,-3 3 1,-4-4 0,4 7 0,-2-3-76,2 0 0,-5 1 1,5-7-1,-4 0-42,-2 1 1,0-6 172,0-1 0,-8 1 0,-1 5 0</inkml:trace>
  <inkml:trace contextRef="#ctx0" brushRef="#br0" timeOffset="-90425">6444 455 7569,'0'9'-596,"2"-1"601,4-8 0,-2 0 0,8 0 82,1 0-103,-5 0 1,8 0 0,-3 0 0,7 0 36,3 0 0,6 0 0,-6 0 0,1 0-185,1 0 0,2 0 0,6 0 1,-2 0-324,-2 0 487,0 0 0,6-8 0,0-1 0</inkml:trace>
  <inkml:trace contextRef="#ctx0" brushRef="#br0" timeOffset="-90027">7161 472 7328,'-12'6'0,"0"0"-191,-1-2 0,-3 3 0,1 1 0,1 2 337,2 3-72,8-5 0,-11 8-65,13-7 0,-8 9-2,5-1 57,3-7-40,-6 5 0,8-5 33,0 8 1,0-7 0,0 1-36,0 2 0,8-1 1,3 1-1,5-5-68,1-1 1,1-2 0,-1-6-78,1 0 139,-1 0 0,1 0 1,-1 0-1,0 0-154,1 0-20,-1 0 154,1 0-37,-1-8-7,-7-1 30,6-1-1,-7-6-19,1 7 95,5-9-72,-13 1 20,6-1 0,-8 1 1,0-1 1,0 1 0,0-1 0,-2 1 10,-4-1 0,-3 7 1,-9-1-27,1-1 1,-1 5 0,1 2-1,-3 4-27,-3 2 36,4 0-231,-14 0 223,13 0 1,-7 2-193,4 4-1,11-4 175,-11 13 26,13-13 0,1 14 0,1-7 0</inkml:trace>
  <inkml:trace contextRef="#ctx0" brushRef="#br0" timeOffset="-89805">7632 367 7475,'12'0'-714,"-1"0"1,-7-2 713,2-4 0,-4 5 0,-2-7 0</inkml:trace>
  <inkml:trace contextRef="#ctx0" brushRef="#br0" timeOffset="-89642">7650 472 6410,'1'16'0,"5"-5"0,4-3 0,7-8 0</inkml:trace>
  <inkml:trace contextRef="#ctx0" brushRef="#br0" timeOffset="-80225">6532 1240 6979,'10'0'276,"-3"2"-273,-7 4 0,0-2 1,0 8-1,0 1 11,0 3 0,0 1 1,0 1-1,0-1-36,0 1 0,6-1 0,0 1 1,0-1-85,1 1 1,1-7 0,6 1 0,-3-1-60,3-1 1,-4 4-1,1-8 1,1-1 164,-2 3 0,5-6 0,-5 6 0</inkml:trace>
  <inkml:trace contextRef="#ctx0" brushRef="#br0" timeOffset="-79988">6829 1275 7315,'11'-5'0,"1"-1"-26,2 2 1,-5 4-1,1 6 1,-2 5 92,-4 5 0,3 1 0,1 3 0,0 1-60,0 2 0,3 1 1,-3-7-1,0 1-114,0-1 0,-3 0 1,-5 1-375,0-1 1,0 1 285,0-1 0,-5-5 195,-1 0 0,-16-8 0,3 3 0</inkml:trace>
  <inkml:trace contextRef="#ctx0" brushRef="#br0" timeOffset="-79809">6584 1485 7277,'-15'-2'0,"1"-2"0,4-4 0,3-1 0,3-5 0,4 0 0,6 3 0,5 5 0,7 2 0,5 0-79,6-2 0,4 1 0,2 5 0,0-2 102,0-4 0,0 4 0,0-4 0,0 4-197,0 2 0,-1 0 0,-1 0 0,-1 0 174,-3 0 0,0 0 0,6 0 0</inkml:trace>
  <inkml:trace contextRef="#ctx0" brushRef="#br0" timeOffset="-79618">7388 1415 7401,'0'18'0,"-2"-3"-126,-4-3 0,4 3 0,-4-3 0,2 3 70,-2 3 1,4-1 0,-3 1 0,3-1 62,2 1 0,-2-1 0,-2 1 0,-2-1-253,2 1 0,2-1 246,2 1 0,-8-1 0,-1 0 0</inkml:trace>
  <inkml:trace contextRef="#ctx0" brushRef="#br0" timeOffset="-79439">7684 1380 7109,'0'-11'-827,"0"-1"533,0 8 294,0-4 0,0 8 0,0 0 0</inkml:trace>
  <inkml:trace contextRef="#ctx0" brushRef="#br0" timeOffset="-79267">7719 1450 6835,'-2'16'0,"-1"-3"0,-3-1 0,8-1 0,7 7 0</inkml:trace>
  <inkml:trace contextRef="#ctx0" brushRef="#br0" timeOffset="-78810">8697 1223 7469,'6'12'-34,"0"-1"1,0 1-1,-4 5-27,4 1 1,-4-7 0,3 1 12,-3 2 1,-2 1-259,0 3 0,-6-7 0,-1-1 306,-3-2 0,-2-2 0,-5-6 0,-1-8 0,1-2 0</inkml:trace>
  <inkml:trace contextRef="#ctx0" brushRef="#br0" timeOffset="-78525">8628 1328 7343,'0'-18'-343,"0"1"0,0-1 0,0 1 397,0-1 0,1 7 0,5 1 0,6 2 0,3 4 0,3 3 0,-1 1 1,1 1-1,-1 3 0,3 4 0,1 0 0,4 2 0,2-3 0,3 3 0,-1 0-25,0 3 0,-2-3 1,2 2-34,-6 1 1,3-3 0,-3 0-1,-2-1-2,-1 1 0,-3-6 0,1 2 19,-1-4 0,-5-2 41,-1 0 0,-7-2 1,2-4-53,-4-6 0,-2-3 0,0-3 0,0 1 15,0-1 0,-6 1 0,0-1 0,0 1-100,-1 0 1,3 5-822,-8 0 308,8 1 596,-3 1 0,7 2 0,0 8 0</inkml:trace>
  <inkml:trace contextRef="#ctx0" brushRef="#br0" timeOffset="-78241">9378 1293 6574,'-11'6'0,"1"1"0,0 1 195,1 0 1,3 6-214,-6-3 0,10 3 27,2-3 0,8-3 1,10-8-1,-1 0-22,0 0 0,1 0 1,-1 0-1,1 0-30,-1 0 1,1-8-38,-1-3 1,-1-5-6,-5-1 1,-3-1 15,-8 1 1,-8 1 0,-3 5-66,-5 5 1,-1 4 133,-1 2 0,9 0 0,1-8 0,8-2 0</inkml:trace>
  <inkml:trace contextRef="#ctx0" brushRef="#br0" timeOffset="-78045">10077 1275 7523,'18'0'0,"-1"0"0,0 0 87,1 0 1,-6 0 0,-1 0 0,3 0 0,1 0-221,3 0 1,5 0-1,2 0 1,1 0-138,-1 0 1,4 0-1,-4 0 1,0 0 143,1 0 0,3-2 1,-6-1-1,-2-3 126,-1 2 0,5 2 0,2 2 0</inkml:trace>
  <inkml:trace contextRef="#ctx0" brushRef="#br0" timeOffset="-77868">10723 1275 7569,'18'6'-55,"-1"0"0,1-2 0,-1 0 0,1 0 0,-1 1 0,0-1 1,1-2-1,-1-2 0,1 0 0,-1 0 0,1 0 0,-3 2 0,-1 2 1,-2 2-229,1-2 0,8-2 283,3-2 0,-1-8 0,-5-2 0</inkml:trace>
  <inkml:trace contextRef="#ctx0" brushRef="#br0" timeOffset="-77696">11422 1328 7556,'17'15'0,"-1"-1"92,-5-2 1,-1-9-1,-6 5-92,2 0 0,7-6 0,-3 6 0</inkml:trace>
  <inkml:trace contextRef="#ctx0" brushRef="#br0" timeOffset="-72075">7388 2079 7057,'0'11'369,"0"1"-451,0 2 1,0 1 0,-2 3 0,-2-1 97,-2 1 1,-2-1 0,4 0 0,-3 1-32,-3-1 0,0 1 1,-3-1-1,1 1 12,-2-1 0,-1 1 0,-5-1 0,-1 1-9,-2-1 0,-2 1 0,3-3 1,-3-1 6,-2-3 0,0-5 1,-3 4-1,5-2 14,0-5 0,4 1 0,-6 0 1,1 2 19,5-2 1,-4-2 0,1-4-1,3-2-22,2-2 0,1-5 0,1 3 0,-1-2-10,1-3 1,-1-3 0,1-1-2,-1-1 1,9 1 0,3-1-3,4 1 1,2-1 0,2 1 0,4 1 9,5 5 1,5 1 0,3 6-2,5-2 0,-9-2 0,6 5 0,1-3-15,-3 2 0,1 2 1,-3 2-1,1 0 15,-1 0 0,0 0 0,1 0 0,-1 0 15,1 0 1,-1 0 0,1 0 0,-1 0 10,1 0 1,-1 2-1,1 4 1,-1 3-24,1 1 1,-1 0-1,1-6 1,-1 3 5,0 3 0,1 0 0,-1 3 27,1-1-29,-1-8 1,1 10 0,-1-9 0,1 1 0,-1 2 0,1-4 0,1 6-4,4-3 1,-3 1 0,3-4 0,-4 2-10,-1-2 1,-3-1 0,-1 1-6,-2 2 1,-7 2-11,7-2 0,-8-2 1,4 5-191,-1-1 1,-3-2-90,8-6 134,-8 0 1,11 0 0,-3 0-289,4 0 450,1 0 0,1-8 0,-1-2 0</inkml:trace>
  <inkml:trace contextRef="#ctx0" brushRef="#br0" timeOffset="-71796">8139 2271 7467,'9'-8'-211,"-1"6"1,0-6 37,3 8 1,5 0 0,1 0 172,1 0 0,-1-7 0,1-3 0</inkml:trace>
  <inkml:trace contextRef="#ctx0" brushRef="#br0" timeOffset="-71631">8243 2376 7302,'10'0'-176,"6"0"0,-7 0 0</inkml:trace>
  <inkml:trace contextRef="#ctx0" brushRef="#br0" timeOffset="-70804">8977 2236 7294,'17'0'52,"1"0"0,-1 0-102,1 0 0,-1-6 1,1-2-25,-1-1 0,-5 3 0,-1-6 34,3-1 0,-6 3-46,-2-2 156,-5 1 46,-1-7-9,0 8 1,0 5-59,0 10 1,0 5 0,0 8-16,0-1 0,0 1 0,0-1 0,0 0-30,0 1 0,6-1 1,2 1-1,0-1-26,0 1 0,3-1 1,-3 1-1,0-1-93,-1 1 0,1-1 1,-4 1-52,2-1 1,2 0 15,-2 1 0,-6-1 126,0 1 0,-2-8 1,-10-5-1,-2-3 46,-1-2 0,3 6 0,1 0 0,-3-2 24,-2-2 0,-1-2 1,0 0-1,-1 0 3,1 0 0,5 0 0,0 0 1,-1 0 0,-1-2 1,1-2 47,1-2 1,8-2-55,-2 3 0,4 1 0,4-6-11,4 2 1,-2 2-1,8 6 1,1 0 27,3 0 0,1 0 0,1 0-34,-1 0 0,-5 0 1,-1 0-1,3 0-41,1 0 0,3 0 0,-1 0 1,1 0-50,-1 0 0,-5 0 0,0 0 0,1 0-140,3 0 1,1 6 0,1 0-1,-1-2-104,1-2 0,-1-2 307,0 0 0,1 0 0,-1 0 0</inkml:trace>
  <inkml:trace contextRef="#ctx0" brushRef="#br0" timeOffset="-70391">10252 2026 7119,'9'-7'107,"-3"-5"-50,-4 4 1,-4 0-28,-4 8 1,4 2-35,-3 4 0,3 4 0,0 7 0,-2 1 14,-2-1 0,-2 3 0,4 3 1,-3 4 13,-3 0 0,-2 6 0,-5-4 0,-1 2-67,1-1 1,-1 3 0,1-4 0,0 4-11,-1 2 0,1-1 1,1-1-1,2-1-5,3-3 1,1-6 0,-2 4-1,5-2-17,-1-3 1,4-3 0,-6-1-1,3-1-85,3 0 1,2-5-1,0-2-31,-4-2 191,4 5 0,-13-11 0,5 6 0</inkml:trace>
  <inkml:trace contextRef="#ctx0" brushRef="#br0" timeOffset="-70152">9745 2376 7342,'10'-8'-1246,"0"0"1429,-5-4 1,-3 3 169,4 3-424,4 4-51,-8-6 0,13 8 13,-3 0 0,4 0 109,1 0 0,0 0 0,1 0 0</inkml:trace>
  <inkml:trace contextRef="#ctx0" brushRef="#br0" timeOffset="-69950">10426 2428 7515,'10'0'-1069,"-2"0"1069,-8 0 0,8 8 0,1 1 0</inkml:trace>
  <inkml:trace contextRef="#ctx0" brushRef="#br0" timeOffset="-12756">9990 7039 5963,'0'9'-15,"0"-1"0,2-8 42,3 0 1,-1 0-11,8 0 1,-6 0-1,5 0-7,3 0 1,2-6-1,1 0 3,1 3 1,-1-5-1,0 0 0,1-2 0,-1 4 0,1-5 0,-1-1 0,3 1 2,3-1 0,-4 2 1,7-3-1,-3 1 10,0-2 1,6 1 0,-3-1 0,-1 3-3,0-3 0,6 0 0,-2 1 1,2 1-6,-2-1 1,4-3-1,-4 1 1,2 1 0,-1 2 0,3 1 1,-4-7-1,2 1 2,-2-1 0,2 7 1,-6-1-1,0-2 6,1-1 1,-1-3-1,-4 1 1,2 1-20,-1 5 1,-3-5 0,1 7 0,1-3 1,2 0 1,8 3-1,-2-5 1,4 2-30,2-1 1,0-3-1,0-1 1,0 1 16,0 5 1,6-5 0,-1 4-1,-1-3 1,-2-3 0,-4 1 1,-2 1-1,-4 3 15,-1 1 1,3 1-1,-6-7 1,-2 3-3,-1 3 0,-3-4 1,1 7-1,-1-3-10,1 0 0,1 3 1,2-5-1,5 3-1,1-3 1,-6 4 0,4-1-1,-1-3-5,-1-1 1,8-3 0,-4 3-1,2 1 10,0 2 1,-7 1 0,1-5 0,-2 3 24,3 1 1,-5 0-1,4-3 1,-3 1-3,-3 3 0,2-1 1,3-6-1,1 1-13,-2-1 1,5 5-1,-1-3 1,0-3 1,0 0 0,6 1 0,-3 5 0,1 1 4,0-2 1,-2-1 0,2-1-1,-6 3-16,-3 1 0,-3 2 0,1-3-100,-1 1 0,-5 8-177,-1-2 82,-7 4 0,2 10 0,-12 6 1,-7 5 188,-9 4 0,-13 1 0,-9-7 0</inkml:trace>
  <inkml:trace contextRef="#ctx0" brushRef="#br0" timeOffset="-11271">10776 6986 7569,'0'10'-1528,"0"-2"1443,0-8 108,0 0-13,-8 0 12,-2 0 33,0 0 0,5 0-55,10 0 1,-1 0 0,8 0 0,2-2 4,1-4 1,-3 4 0,-1-6 0,3 2 11,1 1 0,-3-7 0,0 6 0,1 0-7,3-2 0,1 7 0,1-5 0,-1 2-10,1-2 1,-1 4 0,1-4 0,-1 4-13,1 2 1,-1 0 7,1 0 0,-3 2-32,-3 4 1,-5-2 30,-7 8 1,-1-1 0,-3 7-4,-2-1 1,-8 1 1,3-1 0,1-1 0,0-3 3,2-1 0,-3-6 2,5 5 1,-2-7 23,2 2 15,4-4-36,-5-2 0,14-2 0,5-2 2,4-2 1,-5-1 0,1 3-4,1-2 1,3 0 0,1 4 1,1-4 1,-1 4 0,1-3 5,-1 3 1,-5 2 0,0 0-4,1 0 1,-3 2 0,2 1-4,1 3 0,-5 8-6,-2-3 0,-4 5 12,-2 1 0,0-5 0,0 0 19,0 1 1,-2-3-1,-4 0-13,-6-3 0,3 5 0,-3-4 15,-2 2 0,-1-7 1,-3 5-1,1-2-10,-1 0 0,1 0 0,1-4 0,3 2-11,1 1 1,1 1 0,-7-6 0,1 0-27,-1 0 0,6 2 0,1 2 0,-3 2-27,-1-2 0,-3-2 1,1-2-1,-1 0-15,1 0 0,5 5 1,1 1-79,-3-2 0,6-4 137,2-6 0,12-11 0,4-10 0</inkml:trace>
  <inkml:trace contextRef="#ctx0" brushRef="#br0" timeOffset="-10430">11562 6846 7266,'-2'10'-329,"-4"-4"0,-2-2 0,-6 0 0,3 2 326,-3-3 0,4 5 0,-1-2 35,-3-2 0,-1-2 117,-3-2-131,9 0 1,1-2 0,8-4-7,0-6 0,0 3 1,0-3-17,0-1 0,8-3 0,3 0-2,5 5 1,1-5 0,1 7 0,-1-1 0,1 0 0,-1 6 0,1-1 16,-1 1 1,0 2 0,1 2-4,-1 0 0,1 0-8,-1 0 1,-1 2 0,-5 3-2,-5 7 0,2-2 1,-2 1 1,-2 3 0,-2-4 0,-2 1 0,0 3-4,0 1 0,0-3 0,0 0 0,0 1 3,0 3 1,-8-1 0,-2-1-1,-1-2 6,-1 1 0,6 1 1,-4-1-1,1-3 7,-1-2 1,-2 5 0,-3-1-9,3 4 1,-3-5 0,3-1 0,-2 0-14,3-1 0,-5-3 6,5 6 0,3-6 80,2 5-15,4-7 33,2 4 1,2-10-84,4-4 0,-2 4 1,5-6-6,-1 1 1,0 5-1,-2-4 6,5 4 0,-1-4 0,2-2 0,1-1 0,3 5 0,1-4 1,1 2-7,-1 0 0,-3-5 1,1 5-1,5 0 6,-1-2 0,1 6 0,-3-5-14,1-1 0,-1 6 1,0-4-1,-1 2 9,-4-2 1,3 4-73,-3-3 0,-2 3-99,1 2 0,-7 2-256,2 3 122,4-3 296,-8 6 0,5-8 0,-7 0 0</inkml:trace>
  <inkml:trace contextRef="#ctx0" brushRef="#br0" timeOffset="-9546">12470 6288 5891,'-18'0'68,"1"0"0,-1 0-10,1 0 1,-1 2-44,1 3 1,1-1 0,3 6 0,1 0 2,-1-1 1,3 1 0,0 4 0,0-3-2,1 3 0,3-1 0,-6 1 0,1-2-8,1 1 0,-6 3 1,7 1-1,-3 1-8,0-1 0,7 1 1,-5-1-1,2 1 5,4-1 0,2 1 1,2-1 6,0 0 0,0 1 0,0-1-6,0 1 0,0-1 1,0 1-5,0-1 1,2 1 1,4-1 0,-2-5 1,8-3 29,1-1 1,3 4-1,-1-4-9,-3 1 1,-2-5-1,-5 4 2,7 0 0,-2-6 0,1 4-26,3-5 0,1-1 1,3 0-7,-1 0 0,1 0 0,-1 0 0,1 0-1,-1 0 1,-5 0 0,0 0 0,1 0 3,3 0 1,1-1 0,1-3 0,-3-4-5,-3-2 1,3 4 0,-3-3 0,1-1 4,-1 0 0,2 4 0,-7-5 11,3-3 1,-6-1 0,2-3 1,-4 1-9,-2-1 0,0 1 0,0-1-4,0 1 1,0 5-1,-2 3 10,-4 1 1,-4-4-13,-7 6 1,-1 1 0,1 5 0,0 0-7,-1 0 1,1 0 0,-1 1-1,-1 3-36,-5 2 0,3 8 1,-8-3-1,-2 5-13,-2 1 0,0 9 1,2 3-1,2 4-92,-2 2 1,4 0 148,-3-1 0,9 1 0,-4 0 0</inkml:trace>
  <inkml:trace contextRef="#ctx0" brushRef="#br0" timeOffset="-4734">1188 13570 7419,'-10'-2'-950,"2"-2"707,1-1 320,5-1-33,-6-2 28,8 6 6,0-6 1,2 8-51,4 0 0,3 0 0,9 0-24,-1 0 1,6 0 0,1 0-1,-3 0 3,-1 0 0,3 0 0,2 0 1,0 0-13,0 0 0,1 0 0,-5-2 1,2-2 1,-1-1 0,3-1 1,-2 6 7,-1 0 0,-3-6 0,-2 0 2,1 2 1,-6 2 11,-1 2 1,-5 0 23,6 0-18,-8 0-14,3 0 0,-7 0 0,0 2 7,0 4 1,0 4 5,0 7 1,-2 1 0,-2-1 64,-1 1 0,-7-1 83,6 1-150,-7-1 0,11-5 0,-6-1 15,0 3 1,4 1 0,-5 3-34,1-1 0,2 1 1,6-1-69,0 1 1,0-1-315,0 1 1,0-1 154,0 1 1,2-9 222,4-3 0,3 4 0,9 0 0</inkml:trace>
  <inkml:trace contextRef="#ctx0" brushRef="#br0" timeOffset="-4071">2078 13605 6457,'-2'-10'-62,"-3"5"1,-5 5 72,-8 5 1,1-1 0,0 6 12,-1-2 1,6 3-1,3-3 1,-1 0 1,0 0 1,1 5 0,-5-3 0,4 2-9,3-1 1,-1-1 0,4 4 0,-2-3 16,2 3 1,2-5 0,2 3-14,0 2 0,2 1 0,2 3-10,2-1 0,6-5 0,-5-2 0,1-1 3,0 1 0,5 0 0,-1 1 16,4-5 0,1-2 0,1 0-13,-1 2 0,2-1 0,3-5 0,1-1-12,-2-5 1,-1 2-1,-3-6 1,1 0-9,-1 1 1,1 3 0,-3-6 0,-1-1 9,-3-3 0,1-1 0,4-1 0,-3 1 4,-1-1 0,-8 1 0,2-1 0,-5 1-25,-1-1 1,0 1 0,0 0 0,-1 1-58,-5 4 1,-4-1-1,-7 7 1,-1 2-94,1 2 0,-3 2 0,-1 0 0,-4 0 65,-3 0 1,5 0-1,-4 2 1,2 2 97,3 2 0,3 7 0,-6-3 0,-2 8 0</inkml:trace>
  <inkml:trace contextRef="#ctx0" brushRef="#br0" timeOffset="-3455">2655 13640 6654,'-12'0'-126,"0"0"0,1 0 0,-7 0 83,1 0 1,5 2 0,1 2 62,-3 2 1,4 5 0,1-3 0,-1 0-4,0 0 1,6 5 0,-3-3 25,-1 0 1,6 5-24,-4-3 0,4 3 0,2 3-8,0-1 0,0 1 0,0-1 14,0 1 0,6-7 0,0 1 0,0 0 16,1-3 0,3 7 1,7-7-19,1 1 1,-1-2 0,3-8 0,1 0-8,2 0 0,1 0 1,-7 0-1,1 0 9,-1 0 1,6-2-1,1-2-1,-3-2 1,-2-7 0,-1 3-1,-3-2 2,-3 1 1,4-1 0,-7-5-1,1-1-11,-4 1 0,-2-3 1,0-1-1,1-2-19,-1 1 1,-4 3 0,-6 1 0,-3 1-58,-1 0 1,-5-1 0,3 3 0,-6 1-19,-5 2 0,4 8 1,-6-1-1,1 3-64,1 2 1,-8 0 0,4 2-1,0 3 142,3 7 0,-3-4 0,8 7 0,-7-5 0</inkml:trace>
  <inkml:trace contextRef="#ctx0" brushRef="#br0" timeOffset="-2949">3283 13623 7410,'12'-6'-606,"0"0"1,-6 0 649,5 6 0,-5 0 1,6 0 1,-1 0 46,7 0 0,-1 2 1,1 2-59,-1 2 1,6 5-1,1-5 1,-3 0-23,-2 2 1,1-4-1,1 5 1,3-1-2,-3-4 0,4 4 0,0 0 0,1-1-106,-1 1 1,-2 0-1,-5-4 0,-1 2-20,0-3 1,1 1-1,-1 0-131,1 2 246,-8 0 0,5 2 0,-5 1 0</inkml:trace>
  <inkml:trace contextRef="#ctx0" brushRef="#br0" timeOffset="-2691">3668 13553 7413,'0'-18'-500,"-2"9"1,-2 5 495,-2 8 0,-2-1 1,4 9-1,-3 2 35,-3 1 0,4 3 0,-6-1 0,1 1-38,1-1 1,-3 1 0,5-1-1,0 0-18,0 1 0,-5 5 1,3 0-1,-2-1-74,1-3 0,-1-1 0,-5-1 0,1 1 99,4-1 0,-3 1 0,5-1 0</inkml:trace>
  <inkml:trace contextRef="#ctx0" brushRef="#br0" timeOffset="-2124">4034 13518 5976,'-9'-2'147,"3"-4"1,6 4-129,6-4 0,3 4 0,9 2-47,-1 0 1,1-5 0,1-1-1,3 2 53,1 2 1,0 2 0,-5-2-1,-1-2-6,1-2 0,-1 0 0,2 6 0,3 0-10,1 0 0,0-2 0,-5-1 0,-1-3 9,1 2 0,-1 2 0,1 2-20,-1 0 0,1 0 51,-1 0-58,-7 0 18,-3 0 1,-8 0-1,-5 2 28,-6 4 1,-1-2 0,-1 5 6,2-1 1,1 6 0,-5-3-17,4 5 1,-1-5 0,5 1 0,0 2-6,1 1 1,-7 1 0,4-3 0,1-1-15,3 2 1,-2 1-1,0 3-9,-1-1 1,5 0-1,-2 1-92,4-1 0,2 1 0,0-1-186,0 1 0,0-7 278,0 1 0,8 0 0,1 5 0</inkml:trace>
  <inkml:trace contextRef="#ctx0" brushRef="#br0" timeOffset="-1641">4768 13518 6441,'-8'-10'141,"4"2"-96,-7 8 0,5 0 1,-6 0-114,-1 0 0,-3 0 0,-1 2 80,-1 4 0,1-2 0,-1 6 1,3-1 34,3 1 1,-3 2 0,5 5-14,0 1 1,2-1 0,8 1-14,0-1 0,0 1 0,0-1-7,0 0 1,8-1 0,4-2 0,3-5-15,3-1 1,-1-2 0,3-6 0,1 0-4,2 0 1,1 0 0,-5 0 0,2 0 3,3 0 1,-1 0 0,-8-2 0,-1-4-6,-2-6 0,-3 3 0,5-3 0,-2-1-1,1-3 1,-5-1 0,0-1 0,-3 1-28,1-1 0,0 1 1,-6-1-1,0 1 24,0-1 1,-2 3-1,-4 1 1,-5 4-31,-5 3 1,-1-5 0,-1 6 0,-1 2-11,-4 2 1,1 2 0,-5 0-1,2 0-59,3 0 1,-3 0 0,2 2-1,2 2 107,1 2 0,3 8 0,-1-5 0</inkml:trace>
  <inkml:trace contextRef="#ctx0" brushRef="#br0" timeOffset="-1191">5257 13413 7393,'2'-10'-870,"4"4"774,-4 5 0,3 1 1,-10 0 122,-7 0 0,-4 2 0,-1 1 0,0 5 28,-1 2 0,1-4 1,-1 5-1,1 3 2,-1 1 1,7 3-1,1-1 4,2 1 1,2-1 0,6 1-1,0-1-37,0 1 0,0-7 0,2 1 1,4 0-6,6-3 0,3 5 0,3-8 1,1-2-6,4-2 0,3 3 0,5 1 0,-2-2 4,2-2 0,-4-4 1,0-4-1,0-3-10,0-1 1,-5-6 0,1 5-1,-4-5 15,-1-1 0,-1-3 1,-1-1-1,-4-2-53,-7 1 1,-3 3 0,-2 1-1,0 1-122,0-1 1,-13 7 0,-7 1-1,-5 2 152,-6 4 0,-17 10 0,-7 4 0</inkml:trace>
  <inkml:trace contextRef="#ctx0" brushRef="#br1" timeOffset="26693">17709 5624 5925,'10'2'-10,"-5"4"1,-5-4 55,-5 3 0,3-1-7,-4 2 1,-2-2 0,0 6-19,-1-2 0,3 3 1,-6-3-1,-1 2-3,-3 3 1,-1 1-1,-1-1 1,1-1 8,-1 2 0,-5 7 1,-2 2-1,-1 1-8,1 1 0,-6-6 0,0 6 0,-6-1-17,-3-1 1,-1 8-1,6-2 1,-2 4 30,-4 2 1,4 0 0,-3 2 0,1 2-5,-2 1 1,4 1 0,-5-4 0,1 2-12,0 2 1,-6-1 0,7-5-1,1 2-10,2 4 0,2-6 0,0 2 1,0-6 15,0 0 1,2 0 0,2-2 0,4-6 0,2-3 1,2 1-1,5-2 1,1-3 4,-1-1 1,3 1-1,1-1 3,2-3 0,1 2 66,-7-8-65,1-1 1,7-7-45,4-3 1,4 1-1,2-8-4,0-2 1,0-1-812,0-3 825,0 9 0,0 1 0,0 8 0</inkml:trace>
  <inkml:trace contextRef="#ctx0" brushRef="#br1" timeOffset="51563">16696 6881 6118,'-10'0'182,"3"0"1,5 0-148,-4 0 0,2 0 0,-6 2 65,2 4-87,3-4 0,5 4-14,0-12 0,5 2 1,3-5-1,0-1 0,0 0 1,5 0-1,-1-1 1,3 3 1,3 0 0,-6 4 0,-1-5 6,3 1 1,1-4-7,3 6 1,-1 1-4,1 5 0,-7 0-21,1 0 1,-8 7 20,2 5 0,-4 4 0,-2 1 0,0 0 1,0 1-1,-2-3 1,-2-1 1,-2-2 0,-2-3 0,4 5 15,-1-2 0,-1-7 18,6 7-26,0-8 1,2 4 2,3-8 1,5 0 0,8 0 0,-3-2 2,-3-4 0,3 4 0,-3-4-9,4 4 1,1 2 0,-2 2 1,-3 4 0,2-2 17,-8 8 1,5-1 0,-5 7-3,-2-1 1,-2-5 0,-2-1 16,0 3 1,-6 2-1,-2 1-16,-1 0 0,-1-5 0,-4 0 0,3-1-6,-3-1 0,-7 4 1,-3-7-1,3 3 2,2 4 0,-5-7 0,1 1 0,2-2-5,1 0 1,3 0-103,-1-6 0,7 0 0,1-2-74,2-4 1,4 2-1,8-8 1,4 1-367,2 1 529,1-5 0,15-3 0,1-9 0</inkml:trace>
  <inkml:trace contextRef="#ctx0" brushRef="#br1" timeOffset="52137">17028 6654 5882,'10'-7'431,"-3"5"-255,-7-14-223,8 14 0,-4-6 98,8 8 0,-7 0-25,7 0 0,-6-2-7,6-3 0,-1 1 1,7-8-26,-1-1 0,1 3 1,-1 0 16,0 2 1,-1 1-1,-2 3 3,-3-2 0,1-6 1,5 6-19,1 3 0,-7-1 20,1-2 118,-8 4-15,11-6-90,-13 8 27,6 0-21,-8 0 0,0 2 0,0 4-8,0 6 1,0 3-1,0 3 1,0-1 0,0 1 0,-6-1 1,1 0-1,1 3-1,2 3 0,2-3 1,0 5-1,0-2-22,0 0 1,0 1-1,0-5 1,0 2-43,0 3 1,2-1 0,2-6 0,1 1-131,-1-1 0,0-1 1,0-3-132,2-1 0,7-8 298,-1 2 0,4-4 0,1-2 0</inkml:trace>
  <inkml:trace contextRef="#ctx0" brushRef="#br1" timeOffset="52868">17517 6462 7341,'0'-11'-535,"0"-1"0,0 6 628,0-5 0,0 5 0,0-6 1,0 6-46,0-5 0,6 5 1,1-4-1,3 2-57,4 4 1,-5-3 0,3 1 0,2 0 2,1-2 1,3 6 0,-1-5-1,1 1-9,-1 0 1,0 0 0,1 6 6,-1 0 0,1 0-3,-1 0 0,-7 8 0,-4 3 3,-4 5 0,-4 1 1,-4 1-1,-4-1 14,1 1 0,-7-1 0,4 1 0,-3-1 45,-3 1 0,1-7 0,1 1 0,3 0-15,1-3 1,6-1 0,-3-6 30,1 4-89,2-4 0,8 6-12,4-8 1,4-6 0,7 0 0,1 0 16,-1-2 1,0 6 0,1-3 0,-1 3-2,1 2 0,-1 0 12,1 0 0,-3 2 29,-3 3 1,2-1 9,-9 8 0,1 0 1,-6 5-19,0 1 0,0-1 0,0 0 9,0 1 0,0-1 0,0 1 0,-2-3 28,-4-3 1,4 4 0,-5-5 12,-1 5 1,0 1-1,-5-1-13,1-5 1,0 5-36,-5-5 1,1-1 0,3 0-12,1-2 1,0-3-95,-5-5 0,0 0-207,-1 0 1,6 0-408,1 0 702,7 0 0,-4 8 0,8 2 0</inkml:trace>
  <inkml:trace contextRef="#ctx0" brushRef="#br2" timeOffset="64863">7807 13430 6155,'11'0'50,"1"0"0,-6 0-6,5 0 1,1 0-22,6 0 1,-1-1 0,0-3-19,1-2 1,-1 0-1,3 6 1,1 0-13,2 0 1,1-6 0,-5 0-1,2 2 13,3 3 0,-1-5 0,-5 0 0,-1 2-15,0 2 0,1 2 1,-1 0 14,1 0 0,-7 0 40,1 0-41,-8 0-1,4 0 1,-8 2 0,0 4 27,0 6 0,0-3 0,0 3 34,0 1 1,-2-3 0,-2 2-29,-2 1 1,0-3 0,4 2-36,-3 1 1,3 3-1,-4 1 1,4 1-22,2-1 1,0 1 0,0-1 0,0 1 13,0-1 1,-6 1-1,0-1 1,0 0-123,-1 1 1,5 5 0,-6-1 0,2-5-245,0-3 370,0-3 0,6 7 0,0-1 0</inkml:trace>
  <inkml:trace contextRef="#ctx0" brushRef="#br2" timeOffset="65429">8680 13570 7569,'-12'0'-1482,"1"0"1382,7 0 171,-12 0 1,7 0-5,-9 0 1,6 0-30,1 0 0,5 2 0,-4 4-51,2 6 1,3-3-1,5 3 1,0 2-10,0 1 0,0-3 0,0-1 1,0 3 43,0 1 1,0-3 0,0 0 3,0 1 0,7 1 0,5-2-6,4-7 1,1 3 0,1-2-7,-1-2 1,0-2 0,1-2 0,-1 0-2,1 0 0,-3-2 0,-1-2 1,-2-4-9,1-2 1,1 5 0,-1-7 0,-3-2 6,-2-1 0,3-3 0,-3 1-3,2 0 0,-6-1 1,2 1-1,-4-1-7,-2 1 1,0 5-1,-2 0-34,-4-1 0,-4 5 1,-7 2-5,-1 4 1,1 2 0,-1 0-136,1 0 1,-1 2-90,1 4 260,-1 4 0,9-1 0,1-1 0</inkml:trace>
  <inkml:trace contextRef="#ctx0" brushRef="#br2" timeOffset="65891">9291 13518 7387,'-17'0'-1179,"-1"0"1052,9 0 1,-5 2 0,6 2 175,-2 1 0,-1 3 34,-7-2 1,1-2 0,1 8 0,3-1-68,1-1 0,6 5 1,-3-3-18,1 4 1,2 1 0,6 1 24,0-1 1,0-5-1,0-1 1,0 3-3,0 1 1,2-3 0,4-2 4,5-3 1,-1-1 0,2-6 0,1 0-17,3 0 1,1 0 0,1 0 0,-1 0-7,1 0 1,-1-2 0,1-2 0,-3-3 8,-3-3 1,1-2-1,-5-5 3,2-1 0,-6 1 0,2 0 0,-4-1-9,-2 1 1,-2-1-1,-4 3 1,-4 1-34,0 2 0,-5 1 0,3-5 0,-3 5-57,-3 5 0,1 4 1,-1 2-133,1 0 0,-1 0 214,1 0 0,-1 8 0,1 1 0</inkml:trace>
  <inkml:trace contextRef="#ctx0" brushRef="#br2" timeOffset="66273">9728 13518 6076,'17'0'-51,"-5"0"152,0 0 1,-1 0-37,7 0 0,-1 2 1,1 2-34,-1 1 1,0 3 0,1-4 0,-1 4-21,1 2 1,-1-5 0,1 5 0,-1 0-6,1-1 0,-1-3 1,1 4-1,-1 0-76,1-1 1,-3-3-1,-1 4 1,-3-2-117,3-4 0,1 3 185,3-1 0,-1 8 0,1-5 0</inkml:trace>
  <inkml:trace contextRef="#ctx0" brushRef="#br2" timeOffset="66525">10077 13465 7569,'-10'0'-558,"-3"2"0,7 4 512,2 6 1,0 1-1,0 1 1,-2-2 72,3 1 0,-5 3 0,0 1 1,-2 1 1,-3-1 0,-1 1 0,1-1-42,1 1 0,2-1 0,-3-1 1,3-3-149,2-1 1,2-6 160,6 5 0,8 1 0,2 5 0</inkml:trace>
  <inkml:trace contextRef="#ctx0" brushRef="#br2" timeOffset="67276">10793 13361 6092,'0'-18'-56,"0"1"1,0-1 0,2 3 152,4 3-68,-4-3 1,0 11 0,-10-6-2,-2 2 1,-1 2-15,-7 6 1,1 0-1,-1 0-15,1 0 1,-1 0 0,1 0-1,1 2 15,5 4 0,-5-2 2,5 8 0,-3-1 26,2 7 1,5-1 4,7 1 1,7-7 0,5-1-18,3-2 0,3 3 0,-1-3 1,1 0-21,-1 0 0,1 0 0,-1-5 1,1 5-19,-1 2 1,1-4 0,-1 3-30,1-1 1,-7 6-1,-1-3-37,-2 5 0,-3 1 38,-5 1 0,-1-1 25,-5 1 0,-2-1 1,-6-1 18,3-5 0,-1 5 1,-5-6-7,-1-1 1,1 1 0,-1-6 6,1 2 0,-1 0 0,1-6 6,-1 0 1,1-2-10,-1-4 0,3-4 0,3-7 16,6-1 0,5 6 0,1 1 6,0-3 0,1-1 0,5-1 0,4 3 9,0 1 0,5 0 0,-3-5-4,3-1 0,3 7 0,-1-1-25,1-1 1,-1 5 0,1 0 0,-1 2-41,1 0 1,-1-1 0,1 3-152,-1-2 1,0 0-13,1 6 0,-6 0 195,-1 0 0,-7 8 0,4 2 0</inkml:trace>
  <inkml:trace contextRef="#ctx0" brushRef="#br2" timeOffset="67745">11090 13378 6396,'17'-6'0,"-1"-1"0,-2-1 0,-3 0-303,3 4 0,-5 2 450,3 2 171,-8 0-293,-4 0 0,-8 2 1,-5 4-28,1 6 1,6-3 0,-5 3 11,-3 2 0,0 1 0,3 2-2,5 1 0,4-1 0,2 1-14,0-1 1,0-5 17,0 0 0,8-7 0,3 5 6,5-2 1,1-2-1,1-6-19,-1 0 1,1 0 0,-1 0 2,1 0 0,-7 0 0,-1-2 0,0-2 5,-1-2 1,-3-7 0,4 1 11,-2-4 1,-2-1 0,-6-1 0,0 1 0,0-1 0,0 1 0,-2 0 0,-2-1-10,-2 1 0,-8 5 1,5 0-1,-3 1-5,0 1 1,1 2 0,-7 8 0,1 0-90,-1 0 1,7 0-1,-1 0-68,-2 0 1,5 0 0,-1 2 151,2 4 0,-5 4 0,3 7 0</inkml:trace>
  <inkml:trace contextRef="#ctx0" brushRef="#br2" timeOffset="68181">11684 13308 6812,'6'-11'-877,"1"1"945,3 2 0,-4 2 0,4 4-92,-3-3 1,1 3 38,-2-4 0,-6 4 38,0 2 1,-2 0-1,-8 2-29,3 4 0,-5-3 1,4 7-1,0 0-17,1 0 0,-1-1 0,4 5 1,-2-2 22,2 1 1,-4 3-1,3 1-5,1 1 0,2-7 1,4 1 23,4 1 0,3-5 1,9-2-1,-1-2-14,1 2 1,-1-4-1,1 3 1,1-3-4,4-2 1,-3-2 0,3-1 0,-4-5 3,-1-2 0,-1-2 0,1-3 0,-3 1-14,-3 3 1,-2-1-1,-6-5 1,1-1-58,-1 1 1,-4-1 0,-4 1 0,-3 1-115,-3 5 1,-9-3 0,-11 8 0,-3 2-422,-2 2 570,1 2 0,-17 8 0,-3 2 0</inkml:trace>
  <inkml:trace contextRef="#ctx0" brushRef="#br2" timeOffset="83604">11492 9204 7339,'2'-10'-1261,"1"3"1261,3-1 0,8 6 0,-4-6 0</inkml:trace>
  <inkml:trace contextRef="#ctx0" brushRef="#br2" timeOffset="84213">11789 8872 5964,'-10'0'162,"2"0"-63,8-7-79,0 5 0,0-4 0,0 12 0,-2 5-54,-4 5 0,-3 7 0,-9 2 0,1 2 46,-1 5 0,-5-5 0,-2 2 0,-2 2 22,-4 2 1,-2 8 0,-2-1 0,0-1-8,0-2 1,-2 0 0,-2 2 0,-4 1-5,-1-1 0,-1 4 0,-5 0 0,1-1-20,1 1 1,-7 6 0,9-3-1,-5 3-8,-1-3 0,1 3 1,5-9-1,5-1 7,4-2 1,2-4-1,2-2 1,2-4 3,2-1 0,6-3 0,-4-6 0,0 1 23,-1-1 1,7 6 0,-4 1 0,2-3-17,-1-1 1,1-3-1,5-1 1,-1-3-7,-4-1 0,9-1 1,-3 7-1,1-3-5,1-3 0,3 2 0,2-7-13,3 3 1,1-4 102,6 6-91,0-9 0,0 3 0,2-10 1,2-3-50,1-3 0,7 4 0,-4-4 1,0 1 24,-1-1 0,1 6-382,-2-2 405,-4 4 0,6-5 0,-8-3 0</inkml:trace>
  <inkml:trace contextRef="#ctx0" brushRef="#br2" timeOffset="103339">10391 10601 5866,'-7'-9'71,"5"1"1,-6 6-47,8-4 1,2 2-4,4-7 0,3 5-22,9-6 0,-1 6 0,1-3-3,-1 1 0,1 0 1,-1 4-1,1-2 2,-1 2 1,-5 2-1,-1 1 1,3-3 0,2-2 1,1 0-3,0 6 1,-5 0-1,-2 2 1,-2 4 1,-1-2-1,-3 7 0,2 3 0,0 1 0,-6 3 1,-2-1-1,-4 1 1,2-1 0,-7 1 0,7-7 0,-4-1-2,0-2 1,6 0-6,-4-3 6,4-3 1,10 6 0,4-8-1,3 0 1,3-2 0,-1-2 0,1-2 4,-1 3 1,1-1 0,-1 0 0,1-2 4,-1 2 0,6 2 1,1 4-9,-3 4 0,-4-2 0,-3 7 1,-4 3 0,-2 2 0,-3 1 0,-5 1 7,0-1 1,0 0 0,0 1 0,-2-1 36,-3 1 1,1-7 0,-8 1-12,-2 2 0,-3-5 0,-4 1 0,-3-2-28,3-4 0,2 0 0,1 0 0,1 1 7,-1-1 1,-5-2-1,0-2-42,1 0 0,5-2 1,3-2-163,3-1 0,7-9 190,-2 2 0,4-11 0,2-4 0</inkml:trace>
  <inkml:trace contextRef="#ctx0" brushRef="#br2" timeOffset="103898">10898 10269 5803,'10'0'138,"-3"0"0,-5 0-114,4 0 0,4 0-20,7 0 0,1 0 0,-1-1 0,1-3-7,-1-2 0,-5-2 1,-1 4-1,3-4-6,2-1 0,1 5 0,-1-4 1,-3 0 16,-1-3 1,-1 1 0,7 0 0,-1 1-9,1-1 0,-1 4 1,1-6-1,-1 1 4,1 1 0,-1-4 0,1 9 5,-1 1 8,0-6-8,1 8 1,-8-4 2,-5 12 0,-3-2 0,-2 8 0,0 1-2,0 3 1,-5 1-1,-1 1 1,2-1 5,2 1 1,-4 5 0,0 0 0,2-1-14,2-3 1,2 4 0,0 0 0,0-1-16,0-3 0,0-1 1,0-1-1,0 3-16,0 3 1,0-10 0,0 5-1,0-3-14,0 1 1,0 1 0,0 1 41,0-1 0,0-7 0,0-2 0</inkml:trace>
  <inkml:trace contextRef="#ctx0" brushRef="#br2" timeOffset="104661">11684 10042 7310,'0'-11'-592,"0"-1"1,0 6 567,0-5 0,2 5 0,4-6 29,5-1 0,5 5 0,1 0 14,1 0 1,-7 6-1,1-3 1,1 1-12,3-2 1,1 4 0,1-4 0,-1 4-6,1 2 0,-1 0 0,1 0 0,-1 0-7,1 0 0,-1 0 1,-1 2-1,-3 2-17,-1 2 0,-8 7 0,2-1 12,-4 4 0,-4-5 1,-4 1-1,-4 1 6,0 3 1,-9-4 0,5-1 0,1 1 3,-3-2 0,1 3 1,-3-5 12,1 2 0,-1-6 25,1 1-38,7-3 0,10-2 0,12 0-2,3 0 1,5 0 0,1-2-1,2-2 5,-1-1 0,-3-1 0,-1 6 0,-1 0 6,1 0 1,-1 0 0,1 0-15,-1 0 0,-2 2 0,-3 4 0,-4 3-4,0 1 0,-6 6 0,5-5 4,1 5 1,-6 1 0,4 1-1,-4-1 6,-2 1 0,-6-7 0,-2 1 33,-1 1 0,-3 1 1,-6 0-1,1-5-4,0-1 0,-3 4 0,-1-5 1,-4 1-15,-3 0 0,5 4 0,-4-7 0,0-1-2,0-2 1,5-2 0,-1 2 0,4 2-51,1 2 1,1 0 0,-1-6 0,1 0-88,-1 0 1,1 0 0,-1 2 121,1 3 0,7-3 0,2 6 0</inkml:trace>
  <inkml:trace contextRef="#ctx0" brushRef="#br2" timeOffset="129890">17918 8925 6159,'-17'0'-16,"5"6"1,1-1 0,-1 1-1,0 2 45,1 4 0,1-3 0,-3 1-1,1-2 0,0 5 1,-5-3-1,-1 2 1,1-1 4,-1 3 0,1 1 1,-1 3-1,1-1-19,0 1 1,-9 1-1,-5 5 1,-6 5-1,-3 4 1,-11 3-1,-1 3 1,-8 4-18,-2 2 1,-6 1 0,4 7 0,-4-1-11,-2 0 0,-6 7 0,-1 1 0,-1 0 19,0 0 0,38-30 1,-1-2-1,-35 25 1,2-3-1,3-3 1,8-7 0,5-9 0,4-3 10,2-3 0,7 4 1,4-6-1,4-1 18,2-3 1,2-3-1,2-3 1,4-3-24,2-2 1,2 5-199,5-1 92,8-4 0,5-1 1,10-7-13,7 0 0,4-2 0,3-2 106,4-1 0,5-17 0,6 3 0</inkml:trace>
  <inkml:trace contextRef="#ctx0" brushRef="#br2" timeOffset="130355">16399 10147 7484,'0'18'-174,"-2"-1"0,-4 1 0,-5-1 7,-5 1 0,5-1 1,1 0-1,2 1 129,4-1 1,-4 1 0,3-1 53,1 1 0,2-1 0,2 1-9,0-1 1,0-5 0,2-2 22,4-3 0,-3-1 1,9-6-1,2 0-6,1 0 0,3 0 0,-1 0 0,1 0 11,-1 0 0,6-2 1,3-4-1,-1-3-13,0-1 0,4-4 0,-4 7 0,3-3-12,3-4 0,0 5 0,0-1 0,-4 2-42,-2 4 1,0 0-1,-3 0 1,1-1-86,-2 1 0,-7 2 0,-3 2-99,3 0 1,-6 2 215,-2 4 0,-4-4 0,-2 5 0</inkml:trace>
  <inkml:trace contextRef="#ctx0" brushRef="#br2" timeOffset="130583">16766 10235 7008,'-18'0'0,"1"-2"-715,-1-4 740,9 4 0,1-4 0,8 12 0,0 5 2,0 5 1,0 1 0,0 1-27,0-1 0,2 3 0,2 1 1,2 2-62,-2-1 1,-3-3 0,-1 1 0,2 1-184,4 2 243,-4 0 0,14-5 0,-7-1 0</inkml:trace>
  <inkml:trace contextRef="#ctx0" brushRef="#br2" timeOffset="131291">17255 9973 7267,'15'-2'-588,"-3"-4"1,2 6 658,-9 0 1,1 2-16,-6 9 0,-2-7 1,-2 4-18,-1 0 0,-7-4 0,4 5-35,-2-1 20,7-2 0,-13-6-86,4 0 1,3-2 57,-3-4 0,8-4 0,-2-7-1,4 0 0,2-1 0,2 3 10,4 3 1,4-2-1,7 9 1,1-1 6,-1-2 1,1 6 0,-1-4 0,3 4-1,3 2 1,-2 0 0,6 0 0,-1 0-3,-5 0 1,-2 6-1,-1 2 1,-1 2-11,1 3 0,-1 3 1,-1 1 5,-5 1 0,-3-1 1,-8 0-1,0 3-9,0 3 1,0-3 0,-2 3 0,-2-4 2,-1-1 0,-9 5 0,2 0 1,-3-1-1,-3-3 1,1-1 0,1-1 0,3-1-2,1-5 1,0 3 0,-7-8 0,0-1 16,1 3 1,-3-6 0,9 4 53,-3-4-60,-3-2 0,3-8-30,3-4 0,4-3 1,10-3 24,4 1 0,-4 5 0,6 3 0,-2-1 26,-1 0 0,7 4 0,-4-3 28,2 1 0,-5 2 1,7 4-7,2-4 1,1 4-1,3-3 1,-1 3-10,0 2 0,1 0 0,-1 0 0,1 0-47,-1 0 1,1 0-1,-1 0 1,1 0-145,-1 0 1,1 7 0,-1 3-15,1 0 0,5 3 0,0-5-79,-1 2 0,-3-4 240,-2 5 0,1 1 0,-1 5 0</inkml:trace>
  <inkml:trace contextRef="#ctx0" brushRef="#br2" timeOffset="131870">18058 9623 6576,'0'-9'-165,"0"-7"0,-8 14 213,-3-4 0,1 4 1,-2 2-12,-1 0 0,-1 2 0,1 2 0,3 4-4,2 2 0,-5 1 1,3 7-1,-2-1-25,1 1 1,5 5 0,-4 0 0,0 1-4,1 1 1,3-6-1,-4 6 1,2-1 1,5-1 0,-5 6 0,2-4 0,2 1 1,2-1 1,2-2 0,0-6 0,0 1-14,0-1 0,6 1 1,2-1-1,1 1 12,5-1 1,2-1 0,3-3 0,2-3-5,3-2 1,-1 3 0,-4-5 0,5-2 2,5-2 0,2-2 1,0 0-1,-4 0 6,-2 0 1,4-8-1,-5-1 1,-3-3-14,-2 0 1,-1 1-1,-3-7 1,-3 1-6,-6-1 1,2 1 0,-3-1-1,-1 1 12,-2-1 0,-8 1 0,-1 2 0,-3 1-9,-4 2 1,-9 8 0,-6-1 0,-4 5-36,-2 5 1,-6 5 0,-1 10-1,-5 3-147,-7 6 0,-1 12 185,-9 5 0,-8 5 0,-7 1 0</inkml:trace>
  <inkml:trace contextRef="#ctx0" brushRef="#br2" timeOffset="135324">11579 12802 6732,'0'-18'-102,"0"7"0,0-1 76,0-2 0,0-1 0,0-3 0,0 1 56,0 0 0,0-1 0,0 1 1,0-1 12,0 1 0,0-7 0,2-1 0,2-2-21,2-4 0,5-2 1,-3-2-1,2 0-20,3 0 0,-3-6 0,0-1 0,-1-3-10,1-3 1,-6-1-1,2 1 1,-4 1 29,-2-2 0,0 1 0,0-1 0,0 3 0,0-3 1,0 5 0,0-3-1,0-1-17,0-3 1,0-1 0,0 1 0,0 3-16,0 1 1,6 3-1,-1-5 1,-1 5 10,-2 1 0,-2 2 0,2 8 0,2 2 7,2 2 1,0 8 0,-6-3-4,0 5 0,0 1 0,0 1 3,0-1 1,0 7-11,0-1 1,0 6 7,0-5 1,0 5-7,0-6 1,2 8-45,3-1 6,-3 3 1,6 4 34,-8 3 1,0-1 19,0 8 1,0 0-11,0 5 1,0-5 0,0-1 1,-2-5 0,-2 6-1,-1 1 1,-9-3-1,4 2 1,-1-1 8,-1-1 1,0 6 0,-5-5 1,-1 5 0,1-1 0,-1-1 1,3-3-12,3 3 1,-3-4 0,3-1 0,-1 1-13,1 0 1,-4-4-46,5 5 1,-3 1-77,2 5 0,5-5 1,7 0-18,0-8 1,0 5 0,2-5-72,3 2 1,-1 0 163,8-6 1,-8-8 48,2-4 0,-4-3 0,-2-3 0,0 1 0,0 0 1,0-1 0,2 1 0,1-1 11,3 1 1,2-1 0,-4 1 0,4 1 16,1 5 0,-3-3 0,4 6 0,0 0 37,-1 1 1,-3-1-1,6 4 14,1-2 1,-3 0 0,2 6-38,1 0 0,3 0 0,1 0 0,1 0-30,-1 0 0,1 0 0,1 2 0,2 4-101,3 6 0,5 3 1,-4 3 87,2-1 0,2 1 0,6-1 0</inkml:trace>
  <inkml:trace contextRef="#ctx0" brushRef="#br2" timeOffset="136833">11928 15945 7292,'0'-17'-140,"0"-1"0,2 3 0,2 1 91,2 3 0,7-1 0,-3-5 1,2-1 11,-1 1 0,1-7 0,6 1 0,-1 0 70,1-2 1,-1 3 0,0-5-1,1 2-30,-1 3 0,1-5 1,1 0-1,3-2-2,1 0 1,0 2 0,-3-4 0,1 2 3,2-2 0,6-4 0,-3-6 1,1-6-19,4-3 0,4-4 0,5-7 0,7-7 6,3-5 0,3-9 0,1 5 0,2-3 42,-27 38 1,1 1 0,28-39 0,-6-1 0,-1-1 1,-5 2 0,-1-3 0,-6 7 0,1 3 81,-1 1 0,4-4 1,-2-1-1,-1-3-68,3-3 0,-4-3 0,-16 42 0,1-1 0,-1 0 0,0 1-30,22-44 0,-18 42 1,2 1-1,25-36 0,-25 38 1,1 0-65,-1 0 0,2-1 0,1 0 0,0 1 0,-2 0 0,0 0 0,-1 2 0,0 1 39,25-36 0,1 10 1,-14 4-1,-1 2 18,3 4 0,-8 1 0,2 3 1,-6-1-3,0 1 1,2 2-1,0 1 1,-2 4-6,-2 3 1,0-7-1,6 5 1,0-1-28,0 4 1,0 4 0,0 2 0,-2 2 20,-4 4 0,2 4 0,-6 8 0,0-1-25,1 1 0,-3-1 0,-6 3 1,-1 1 14,-5 2 1,3 7 0,-6-5 5,2 2 0,-5-3 1,5 3-1,0 0-6,-1 0 0,-3-3 0,4 3 0,0-2 3,-1-3 1,3-3 0,4-1 0,-3-1 6,-1 1 0,-3-7 1,5 1-1,-2 2 31,1 1 0,-3 9 0,0-1 0,-1 0-10,1 3 0,-4-1 1,6 6-8,1-2 1,-3-5 2,2 5 0,-7-6 0,5 4 2,-2-1 0,5 3-5,-1-6 0,4 3 0,-1-5 10,-3 2 0,-3 8-125,-3-1-82,-4-5 51,6 8 0,-8-4 1,-2 10-50,-4 2 0,2 5 1,-7-3-1,-1 2-13,2 4 1,-5 1 193,3 3 0,-3-1 0,-3 0 0</inkml:trace>
  <inkml:trace contextRef="#ctx0" brushRef="#br2" timeOffset="137178">15037 11143 7162,'-10'-18'-111,"6"3"1,8 3-1,8 4 1,3 2-1,3 1 1,-1 1 276,1 2 0,-7-4-158,1 0 1,0 0-1,5 6 1,1 0-5,-1 0 1,-5 0-1,-1 0 1,3 0-28,1 0 1,3 2-1,-1 2 1,1 2-5,-1-2 1,1-2 0,-1-2 0,1 0 45,-1 0 0,1 0-5,-1 0 123,1 0-90,-1 0 1,-13 8 0,-6 3 0,-6 7-31,-5 5 1,-3-2 0,-1 6 0,-1 1-28,1-1 0,-1 2 0,1 6 0,1 0-114,5 0 1,-5 0-1,4 2 1,-3 1 123,-3 3 0,1 8 0,0-5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7:13.39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brush xml:id="br3">
      <inkml:brushProperty name="width" value="0.08571" units="cm"/>
      <inkml:brushProperty name="height" value="0.08571" units="cm"/>
      <inkml:brushProperty name="color" value="#AB008B"/>
    </inkml:brush>
  </inkml:definitions>
  <inkml:trace contextRef="#ctx0" brushRef="#br0">3283 8540 7007,'18'0'-131,"-1"0"0,1 0 209,-1 0 1,1 0 0,-1 0 0,1 0-269,-1 0 1,6 0-1,1 0 190,-3 0 0,-2 8 0,-1 2 0</inkml:trace>
  <inkml:trace contextRef="#ctx0" brushRef="#br0" timeOffset="828">2148 9571 6149,'-7'-10'0,"-5"4"-110,-4 4 1,-1 2 194,-1 0 1,3 2-1,1 2 1,3 2 189,-3-2 1,4 6-184,-1 1 1,7 5-93,-2 1 0,4 1 1,2-1 27,0 1 0,8-3 1,4-1-1,3-3-25,2 3 1,1-4 0,-1-1 0,3 1-6,3 0 1,-3 0 0,3 3-1,-4-3-28,-1-2 1,-1 5-55,1-1 90,-9-4 1,-1 1-9,-8-3 1,-2 2 0,-4 3-19,-5-5 0,-11 2 1,-3-2-1,-2-2-27,-4-2 1,4-2-1,0 2 1,1 2-84,5 1 0,-4 1 1,1-6-46,3 0 0,8 0 175,1 0 0,8-8 0,-4-1 0</inkml:trace>
  <inkml:trace contextRef="#ctx0" brushRef="#br0" timeOffset="1475">2463 9728 6926,'9'-8'-211,"-1"6"1,-6-5 273,4 7 0,-4 2 0,6 1-12,-1 3 0,-5 8-61,4-3 0,-2 5-18,2 1 0,-4-5 0,4 0-50,-5 1 47,-1-5 14,0 8 24,0-14 1,0 3-29,0-10 0,2-5 19,4-8 0,4 3 0,5 1 0,-1 5 56,-2 1 1,-1 2-1,7 4 1,-1-2-25,1-2 1,-1 1 0,1 5 18,-1 0 0,1 0 0,-1 0-39,1 0 1,-1 1 0,0 5-41,1 6 0,-6 3 0,-3 3 8,-1-1 1,-2 1-1,-6-1-18,0 1 0,-2-3 0,-2-1 0,-4-4 11,-1-3 1,3 5 0,-4-4 0,0 0 8,1-1 0,3-1 69,-6-6 0,8-2-59,-2-4 1,5 2-1,1-7 0,0-3 0,5-1 0,3-3 0,2 1 6,3-1 1,3 3 0,3 1-1,1 3-7,-3-3 0,10 4 0,-9 1 0,1 1 28,1 4 0,-5 0 0,-1 0 1,-3-2 4,3 2 1,1 3 0,3 2-2,-1 5 0,-1-2 1,-4 8-64,-7 1 0,3-3 0,-2 2-116,-2 1 1,-2 3 0,-4 1-99,-4 1 256,4-9 0,-6 7 0,8-6 0</inkml:trace>
  <inkml:trace contextRef="#ctx0" brushRef="#br0" timeOffset="1835">3406 9763 7569,'-8'-10'-389,"6"3"279,-14 7 0,7 0 91,-9 0 0,3 1 0,3 5 82,6 6 0,-1 3 0,1 3-88,2-1 0,4-5 0,6 0 13,5 1 1,5-3-1,1 0 1,1-3-21,-1-3 1,1-2 0,1-2 0,2 0 14,3 0 1,-1-2 0,-6-2-1,1-3 2,-1-3 0,-5 4 1,-2-6 51,-2-1 0,-3-3-69,-5-1 0,-2 1 0,-3 5 0,-7 3-53,-4 0 0,-1 6 0,-1-4 0,-1 5 36,-4 1 1,3 0 0,-3 0 0,4 1-121,1 5 0,3-2 169,3 8 0,-3-1 0,5 7 0</inkml:trace>
  <inkml:trace contextRef="#ctx0" brushRef="#br0" timeOffset="2126">3790 9588 6782,'8'-9'201,"1"1"1,7 10-143,-4 4 1,1 3-1,-7 9 1,-2-1-58,-2 1 0,-2 5 0,0 0 0,0-1-70,0-3 1,0 0 0,0 3 0,0 1-29,0-2 0,-6-1 0,0-3 0,0-1-224,-1-5 1,5 5 319,-4-4 0,-4 3 0,0 3 0</inkml:trace>
  <inkml:trace contextRef="#ctx0" brushRef="#br0" timeOffset="2487">4157 9676 7569,'17'-10'-269,"1"-6"0,-7 15 127,1-5 197,-8 4 1,5 2 13,-3 0-112,-4 0 1,4 6 0,-10 1-1,-4 3 29,-1 4 1,-3-5 0,-5 3 0,-3 0-3,-3-3 0,4 5 0,-5-6 0,5-1 7,1 1 0,1 4 0,-1-6 0,1-1 11,-1 3 0,1-4-23,0 8 1,1-6 0,4 5 1,5-5 40,7 6 0,7-8 0,5 1-19,4-3 0,7-2 1,0 2-1,-2 2 95,-1 2 0,-3 0 1,1-4-95,-1 4 0,1-3 0,-1 7 0,-1 0-238,-5 0 0,3-5-217,-8 7 452,7 0 0,-3 5 0,8 1 0</inkml:trace>
  <inkml:trace contextRef="#ctx0" brushRef="#br0" timeOffset="3253">4419 9885 7390,'11'0'-340,"1"0"1,-6 0-1,5 0 422,3 0 0,-4 0-130,1 0 1,-1-8 0,4-1 47,-3-1 1,-7 0 0,4 6 3,0-1 0,-6-9 12,3 2 0,-5 5 45,-5 1 0,-5 4 35,-8 2 0,1 0 0,-1 2-30,1 4 1,5 3-40,1 9 0,7-1 0,-2 1 0,4-1 1,2 1 0,0-1 0,2-1-3,4-5 1,-2 3 0,7-6 0,3-1-41,1 1 0,3 0 1,-1-4-1,1 2-33,-1-2 1,1-3 0,-1-1 0,1 0 31,-1 0 1,6 0-1,1 0 1,-3-1 28,-1-5 1,-3-2 0,-1-6 0,-3 3 2,-1-3 0,-1-1 0,5-3-6,-4 1 0,-5-1 0,-7 1-6,0-1 1,0 7 0,0-1 0,0-2-23,0-1 0,-6 3 0,-1 1 37,-3-3 0,4 6 0,-3 1-3,1-1 0,0 6 67,2-4-247,4 4 123,-6 2 0,10 0 21,4 0 0,4 0 0,7 0 9,1 0 0,-1 0 0,1 0 17,-1 0 1,-5 0 0,0-2 33,1-4 1,3 4 0,1-3 55,1 3 1,-7 2 1,1 0 1,-1 5-58,7 1 1,-8 8 0,-3-3-10,1 5 1,-6 1-1,4 1-43,-4-1 1,0-5 0,2 0-77,2 1 0,-1 3 1,-3-1-1,2-1-84,2-2 0,0-7 0,-4 5 0,2 0-145,1-1 1,9-3 315,-2 6 0,-5-8 0,1 4 0</inkml:trace>
  <inkml:trace contextRef="#ctx0" brushRef="#br0" timeOffset="3722">5484 9850 7569,'0'-17'-303,"0"-1"105,0 1 1,0-1-1,0 1 263,0 0 1,-6 5 0,-2 2-93,-1 2 0,3 3 21,-6 5 0,1 0 0,-5 2-5,4 3 0,5-1 0,5 6 1,-2 0-1,-2-1 1,0 3 0,6 5 13,0 1 1,2-3 0,4-1 0,4-2 2,-1 1 1,7-3-1,-6 2 1,1-1-2,1-1 1,-1 5 0,7-5-5,-1 0 1,-5 3-1,0-5-71,1 2 0,-5-4 1,0 3-180,0-1 41,-6-2 0,-2 0 208,-12 0 0,2-1 0,0-6 7,3-5 0,1 2 80,6-8 0,0 1 180,0-7 1,-2 8-83,-4 5 1,2 3 0,-7 2-126,-3 0 0,0 7 0,1 5 1,1 2-255,-1-3 0,-9 5 0,-1-5 194,2 5 0,-7 1 0,1 1 0</inkml:trace>
  <inkml:trace contextRef="#ctx0" brushRef="#br0" timeOffset="-1272">1397 8383 7569,'10'0'-1136,"0"0"1287,-4 0 1,-5 2 165,5 4-300,-4-4 0,4 14 1,0-5-1,-2 5-24,-2 1 0,0 1 0,2-1 0,1 1-25,-1-1 1,-2 0 0,0 1-118,4-1 0,-4 1 0,4-1-454,-4 1 603,-2-1 0,0 1 0,0-1 0</inkml:trace>
  <inkml:trace contextRef="#ctx0" brushRef="#br0" timeOffset="-914">1432 8401 7569,'18'0'0,"-7"0"0,1-2-114,2-4 0,-5 4 35,3-4 1,-6 4 0,5 4-1,3 4 1,1 4 119,3-1 1,-1 7 0,1-4 0,-1 3 26,1 3 0,-1-1 0,1 1 0,-1-1-102,1 1 1,-1-1 0,3 0-1,1 1-21,2-1 1,0-1 0,-5-3 0,-1-3-47,1-2 0,-1 0 0,1-4-36,-1 1 123,1 1 1,-7-6 0,1 0-4,2 0 0,-1-8 0,-1-3 62,-6-5 0,-4-1 0,-2-1 1,0 1 3,0-1 1,0 1 0,-2-1 0,-4 3-141,-6 3 1,2-3-1,-1 5 1,-1-2-174,2 1 1,-5 7 263,3-2 0,-3-4 0,-3 1 0</inkml:trace>
  <inkml:trace contextRef="#ctx0" brushRef="#br0" timeOffset="-585">2201 8436 7130,'-8'17'7,"-2"-7"92,1 5-109,-7-13 1,14 14 0,-6-6 123,1-1-36,5 7 0,-6-7-73,8 1 0,0 6-93,0-5 0,8-3 0,3 0-137,5 0 227,1-6 0,1 5 0,-1-7-261,1 0 265,7 0-39,-6 0-45,6 0 52,-7 0 12,-1-7 135,1 5-138,-1-14-9,-7 6 0,6 1 163,-15-7-153,7 6 3,-8-7 9,0 7 0,-2-5 0,-4 3 5,-5-3 0,-5 5 1,-1 2-1,-3 2-115,-3 1 0,4-1 0,-5 6-224,5 0 193,2 0-25,-1 0 170,8 0 0,-5 7 0,5 3 0</inkml:trace>
  <inkml:trace contextRef="#ctx0" brushRef="#br0" timeOffset="-187">2515 8453 7569,'10'2'-878,"-4"4"796,3-4 1,-5 6 125,8-8 1,-6 5 0,3 3 0,1 0-33,0 0 1,-4 0 0,3-3-8,-1 7 1,4-2-1,-7 1-17,1 1-40,-6 5 55,0-7 5,0-2 2,-7-8 1,3 0 30,-8 0 0,2-2-34,-1-4 0,3 2 0,10-7-16,4-3 0,-2-2 0,7 1 0,3 1 17,1 3 1,3-1 0,1-3-1,2 3 51,3 6 0,-1-2 0,-5 3 220,-1 1-262,0 2 0,1 2 1,-1 0 42,1 0-44,-8 7 1,5 1 0,-5 6 0,1-3 68,1 3-198,-8 2 0,4 7 0,-8 0 1,0-2-1,0-1 0,0-3-820,0 1 933,0-8 0,-8 5 0,-2-5 0</inkml:trace>
  <inkml:trace contextRef="#ctx0" brushRef="#br0" timeOffset="-5558">1520 5694 7513,'9'-12'-743,"-3"1"740,-4 7 152,-2-4-90,0 0 1,-8 6 1,-3-4 1,-5 4 0,-1 2-1,-1 0-11,1 0 0,-1 0 1,1 0-1,-1 0 34,1 0 1,-1 2 0,1 2-107,-1 2 1,7 6 0,1-5 18,2 3 0,3-4-5,5 6 1,1-1-12,5 7 0,4-9 1,7-1-1,1-2 20,-1 0 1,1 0-1,-1-4 1,3 2 22,3 1 1,-4 1-1,7-4 1,-3 2-18,0 2 1,6 2 0,-5-5 0,-3 3-4,-2-2 1,-1 4-1,-1-2 1,1 0-10,-1 1 1,-5-3 0,-2 8 5,-3 1 1,-1-3 0,-6 2 42,0 1 1,-2-3 0,-4 0-8,-5-2 1,-5-1 0,-1-3 0,-3 2-10,-3-2 1,2 4-1,-8-3 1,-1-1-64,3-2 1,-6-2-1,4 0 1,-2 0-102,2 0 1,4 0 0,7 0 0,1 0-448,-1 0 0,7 0 194,-1 0 389,8-8 0,-3-1 0,7-9 0</inkml:trace>
  <inkml:trace contextRef="#ctx0" brushRef="#br0" timeOffset="-4855">1886 5816 6845,'10'-8'168,"0"6"-98,-4-3 0,-3 5-54,9 5 0,-6-1 0,4 8 2,-3 1 1,5-3 0,-6 2-33,-2 1 1,-2-3 0,0 0-1,1 0-52,3-1 1,0-3-35,-6 6 71,0-8 26,0 3 0,0-9 0,0-3-3,0-7 0,0 2 1,2-1-1,4-1-1,6 2 1,-3-3 0,3 5-1,1 0 50,3 0 1,1-3 0,1 5 0,-1 2 19,1 2 1,-1-4-1,1 0 1,-1 3-26,1 1 1,5 2-1,0 0 1,-1 0-50,-3 0 0,-2 5 1,1 3-1,-1 0-43,1 0 1,-3 5 0,-3-1 28,-6 3 1,-4-3 0,-2 0 0,0 1 18,0 3 0,-2-4 0,-4-1 2,-6 3 1,-3-1 0,-3 1 0,1-4 2,-1-3 0,7-1 0,-1-6 23,-1 0-37,5 0 0,2-2 0,10-4-13,2-5 0,7-3 1,-1 1-1,3 1 16,3-2 1,1-1 0,3-3-1,1 3 17,-2 3 1,-1-1 0,-3 5-1,1 0 24,-1 0 0,1 3 1,1 3-1,2-2-22,3-2 0,-1 0 1,-6 6-45,1 0 0,-1 6 0,-1 2-72,-5 1 0,3-3 0,-8 6-137,-2 1 1,-2 3-66,-2 1 311,0 1 0,0-1 0,0 1 0</inkml:trace>
  <inkml:trace contextRef="#ctx0" brushRef="#br0" timeOffset="-4458">2952 5799 7369,'-12'0'-175,"0"0"0,-1 0 242,-3 0 0,-1 5 0,1 3 0,5 2-72,5 3 1,-2-3-1,2 2 1,2 1 59,2 3 1,2 1 0,0 1-1,0-1-67,0 1 1,2-7-1,4 1 1,6 0-31,3-3 0,3-1 1,-1-8-1,3 0-29,3 0 1,-4 0-1,7 0 1,-3 0 44,0 0 1,2-8-1,-3-3 1,1-5 37,-2-1 0,-7-1 0,-2 1 0,-1-1 37,-1 1 1,-2-1-1,-8 1 1,0 0-32,0-1 1,-2 1-165,-4-1 154,-4 1 0,-7 7 1,-1 4-71,1 4 1,-6 2 0,-1 0-1,1 0 1,-2 0-58,-4 0 1,3 6 0,3 2 0,4 0-321,1-1 439,9 7 0,-7-4 0,6 7 0</inkml:trace>
  <inkml:trace contextRef="#ctx0" brushRef="#br0" timeOffset="-4138">3318 5537 7569,'0'-10'-707,"2"2"757,4 8 1,-2 0-1,6 2 42,-3 4 1,5 4-1,-4 7 1,0 1-3,-1-1 0,5 6 1,-6 1-81,-2-3-12,5-2 0,-7 5 0,4 1-78,-4 2-3,-2-6 0,0 5 0,0-9 1,0 1-164,0-1 1,0 0 0,0 1-390,0-1 635,0 1 0,0-1 0,0 1 0</inkml:trace>
  <inkml:trace contextRef="#ctx0" brushRef="#br0" timeOffset="-3717">3738 5572 7430,'15'-2'0,"-1"-2"-280,-3-2 0,-7-2 1,4 4 336,0-2-45,-6 1 0,3 12-12,-10 5 1,1 2 0,-8-1-1,-1-3 18,-3-2 1,-1 5 0,-1-3 0,1 2-9,-1-1 1,-5-5-1,0 6 1,1-1 1,3-1 0,-4 4 0,-1-7-66,3 3 55,9-6 0,-3 6 1,3-6-14,-3 1-1,5 1 12,2-6 0,10 0 0,4 0 24,6 0 0,3 0 0,2 0 0,1 0 45,-1 0 0,1 0 0,-1 2 0,1 2-27,-1 2 1,1 0-1,-3-4 1,-1 2-56,-3 1 1,1 9-165,6-2 1,-7-5 0,-1 1-124,-2 0 1,-1 0 300,-1 3 0,-4 5 0,6-7 0</inkml:trace>
  <inkml:trace contextRef="#ctx0" brushRef="#br0" timeOffset="-2881">3999 5799 7327,'18'0'-267,"-1"5"0,1 1 154,-1-2 1,-5-2-1,0-2 83,1 0 1,3 0 97,1 0 0,-5-2-26,-1-4 1,-7-3-27,2-9 1,-4 7 14,-2-1 0,-6 6 0,-1-4-2,-3 3 0,-2 1 1,-5 6-20,-1 0 0,1 2 0,-1 2 1,1 1-10,-1-1 0,1 6 1,1 2 18,5 3 0,-3 3 10,8-1 1,1 1 0,5-1 0,2-1-6,3-5 0,-1 5 0,8-7 0,-1 3-14,-1 0 1,6-6 0,-5 5 0,5 1-13,1-3 1,1-1-1,-1-6 1,1 2-24,-1 2 1,1 0-1,-1-6 1,1 0 0,-1 0 0,-5 0 0,-1-2 0,3-2 5,1-2 1,3-8 0,-1 5 47,1-1 0,-7-3 1,-1 5-1,0-2-1,0-4 0,-5 5 0,5-3 0,0 0-13,0 3 0,-7-7 0,5 5 16,0-5 0,-4-1 11,7-1-26,-7 1 1,4 5-12,-8 0 0,-2 3-76,-4-3 0,-3 4 1,-9 8 55,1 0 0,5 0 11,0 0 1,9 2-12,-3 4 0,6-4 1,6 4 0,1-2 1,7 0-1,-2 1-8,1-1 0,3-2 0,1-2 0,1 0 61,-1 0 0,0 0 0,1 0 0,-1-2 48,1-4 0,-1 5 0,1-5-53,-1 4 0,1 2 0,-1 0 0,1 0 117,-1 0-120,-7 0 1,5 0 0,-5 2-6,0 4 0,-1-3 0,-5 9 0,2 2-77,-2 1 1,0 3 0,0-1-25,2 1-206,-1-1 166,-5 0 0,0 1 0,0-1 1,0 1-1,0-1-113,0 1 1,8-3 0,2-1 0,2-4 226,-1-3 0,9 7 0,7-4 0</inkml:trace>
  <inkml:trace contextRef="#ctx0" brushRef="#br0" timeOffset="-2480">5239 5746 7569,'8'-17'-328,"4"-1"0,-2 1 0,-1-1 373,-1 1 1,-2 5-21,-6 1 0,-8 7-31,-4-2 1,-3 4 0,-3 2 0,1 0 19,0 0 0,-1 0 0,1 2 1,-1 2 91,1 2 0,-1 7-65,1-1 1,1 3 0,5 3-37,5-1 0,4 1 1,2-1-1,2-1 1,4-3-17,5-1 1,5-2-1,1 3-3,1-1 1,-1-2-1,3 3 1,1-3 27,2-2 0,0 3 1,-5-3-1,-1 0 32,1 0 0,-1 3 0,1-3-30,-1 2 1,-5-4-62,0 5-117,-9 1 1,3 3-1,-12-3-21,-5-6 0,-5-4 1,-1 0-9,-1 3 1,1-3 190,-1 4 0,1-12 0,-1-3 0</inkml:trace>
  <inkml:trace contextRef="#ctx0" brushRef="#br0" timeOffset="-2275">5327 5764 7518,'-12'0'-44,"0"0"1,1 2 130,1 3 1,-5 5-1,3 8 1,-4-1-30,-1 1 0,0 7 0,-1 2 0,1 2-167,-1 0 1,1-6 0,-1 5 0,1-1-619,-1 0 727,-7 2 0,-2 6 0,-8 0 0</inkml:trace>
  <inkml:trace contextRef="#ctx0" brushRef="#br0" timeOffset="5928">7684 3790 6648,'-11'0'63,"-1"0"0,8 8 0,-2 4-20,5 3 1,1 3-84,0-1 63,0 1 1,0-7 0,1 1-9,5 1 0,2-3 0,6 0 1,-5 0-52,-1-1 0,6-5 0,-3 2-23,5-4 0,1-2 25,1 0 0,-3-2 0,-1-2 0,-4-4-6,-3-1 1,5 3 0,-6-6 0,0 0-20,1 3 1,-5-7 51,4 5 1,2-5 239,-2-1-22,0 7-178,-6 2 1,0 10-1,1 4 15,5 6 0,-2 3 1,6 3-32,-2-1 1,3 0-1,-3-1 1,0-2-17,0-3 1,3-5 0,-3 4 0,2-2-4,3-5 0,1 1 1,-1 0-1,-1 2-22,2-2 1,1-2 0,3-4 12,-1-4 0,-5 2 0,-1-6 1,1 1 7,-2-1 1,3-2 0,-7-5-1,0 1 0,2 5 1,-6-5 0,4 5-1,-5-5-21,-1-1 1,0 5 0,0 0-39,0-1 1,0-3 0,-1 1-48,-5 3 0,-4 4-8,-7 8 0,-1 0 0,1 0-99,-1 0 216,8 0 0,-5 8 0,5 2 0</inkml:trace>
  <inkml:trace contextRef="#ctx0" brushRef="#br0" timeOffset="6192">8418 3808 7157,'0'17'-45,"0"1"0,0-1 25,0 1 0,0-7 0,0 1-285,0 1 0,0 3-203,0 1 508,0-7 0,0-2 0,0-8 0</inkml:trace>
  <inkml:trace contextRef="#ctx0" brushRef="#br0" timeOffset="6343">8418 3651 7442,'0'-10'-349,"0"2"0,0 8 0,0 0 0</inkml:trace>
  <inkml:trace contextRef="#ctx0" brushRef="#br0" timeOffset="6609">8645 3598 7381,'12'8'36,"-1"4"1,-5-3 0,4 3 0,-1 1-64,1 3 0,-6 1 1,4 1-1,-2-1 45,-1 1 1,3 5-1,-4 0 1,2-1-244,-2-3 0,-2-1 0,-2-1-102,0 1 0,0-1 101,0 0 226,0-7 0,-16 6 0,-3-7 0</inkml:trace>
  <inkml:trace contextRef="#ctx0" brushRef="#br0" timeOffset="-3.65">8645 3773 7435,'12'0'-1054,"-1"0"1051,3 0 1,-4 0-1,1 0 1,3 0 121,1 0 1,3 2 0,-1 2 0,1 1-148,-1-1 1,1-2 0,1-2-1,2 0-1,3 0 1,-1 0 0,-6 0 0,1 0-4,-1 0 0,7-8 0,-1-1 1,-2-3 8,-1 0 0,-3 1 0,-1-7 1,-5 1 1,3-1 0,-8 1 111,-2 0 0,-2-1-56,-2 1 1,-8 1 170,-4 4-146,7 2-19</inkml:trace>
  <inkml:trace contextRef="#ctx0" brushRef="#br0" timeOffset="-3.65">9082 3578 6935,'0'3'0,"0"14"8,0 1 0,0-1 0,0 1 0,0-1 5,0 0 0,2 1 0,1-1 1,3 3-13,-2 3 1,0-4-1,0 5-59,2-5 0,0-1 1,-6-1 12,0 1 0,0-7 17,0 1-2,0-8 0,0 2 17,0-12 1,0 2 0,0-8-46,0-1 0,0-3 0,1-1 27,5-1 1,2 7 0,6 1 0,-3 0 41,3 0 0,-1 5 0,1-5 1,-2 2 23,1 4 0,3 2 0,1 2 13,1 0 1,-1 0 0,1 0 0,-3 2 19,-3 4 0,3-4 1,-3 6-1,3-2-8,3-1 0,-6 7 1,-1-4-1,1 2-24,-2 3 1,3-3-1,-5 1 1,0 3-40,-1 2 0,-1-5 0,-6 1 15,0 1 0,0 3 0,-2-1 0,-2-1-289,-1-2 0,-9-6 277,2 5 0,-3 1 0,-3 5 0</inkml:trace>
  <inkml:trace contextRef="#ctx0" brushRef="#br0" timeOffset="8041">10549 3668 7386,'-2'-16'-147,"-4"5"0,2 3 1,-6 6-1,1-2 271,-1-2-42,-2 1 1,-5 5-106,-1 0 1,7 0 48,-1 0 9,0 0 1,-5 2-1,-1 1 1,3 5 15,3 2 0,-3 0 0,5 3 1,-2-1-38,1 1 1,1 3-1,-4 1 1,5 1 16,1-1 1,2 1 0,6-1 0,0 1-4,0-1 1,0 1 0,0-1 0,0 1-69,0-1 0,8-1 0,2-3 1,1-1-92,1 1 1,0-3 0,5 0 0,0-1-77,1 1 0,5-6 0,1 2 1,-1-4 206,2-2 0,2 0 0,8 0 0</inkml:trace>
  <inkml:trace contextRef="#ctx0" brushRef="#br0" timeOffset="8458">10863 3843 7569,'0'-12'-135,"0"0"0,0 7 34,0-7 1,-8 2 0,-3-1 172,-5 5 1,-1 4 0,-1 2 0,1 0-34,-1 0 1,1 2-1,-1 2-25,1 1 1,-1 7-1,3-4 1,1 0 8,3-1 1,7 7 0,-2-2-48,4 3 1,2-3 0,0-1 11,0 3 1,8-4 0,3-1-98,5-1 1,1-2-1,1-6 1,-1 0 51,1 0 0,-1 0 0,1-2 0,-1-2 15,1-2 0,-1-7 89,0 1 1,-1-3 214,-4-3-34,3 8 178,-13 3-347,6 7 1,-8 2 0,0 3-44,0 7 0,0 4-298,0 1 0,2 0 0,4 1 68,5-1 0,-1-7 0,2-4 0,-1-2 214,-1 2 0,5-4 0,-5 5 0,8-7 0</inkml:trace>
  <inkml:trace contextRef="#ctx0" brushRef="#br0" timeOffset="8914">11107 3808 7416,'12'0'-457,"0"0"0,-6 0 606,5 0 0,-5 2-62,6 3 0,-7-1 1,5 8-36,-2 2 1,0-5-1,-4 3-67,1 1 1,1-3-1,-4 2-26,4 1 1,-4-3 14,4 2 74,-4-8-24,-2 3 0,0-14-23,0-5 1,6-4 0,1-1-5,3 0 0,-6-1 0,4 3 1,-1 1 0,5 2 1,-2 3 0,1-5 39,3 2 1,1 7 0,3-5-6,-1 2 0,1 2 0,-1 6-22,1 0 0,-1 0 1,1 2-8,-1 4 0,-1-2 1,-3 6-1,-3-1-8,-2 1 0,0 0 1,-5 3-1,3-1-89,-2 2 1,-2-5 0,-2 3-70,0 1 1,0 3-632,0 1 793,0 1 0,-8-1 0,-1 1 0</inkml:trace>
  <inkml:trace contextRef="#ctx0" brushRef="#br0" timeOffset="10041">11806 3773 7569,'10'0'-100,"3"-2"0,-5-2-323,2-2 1,-6-2 520,1 3 122,-3 3-113,-2-6 1,-2 8-13,-3 0 1,-5 0-121,-8 0 0,1 8 48,0 3 1,5 5-1,2 1-8,2 1 1,1-1 0,3 1-1,-2-1-21,2 1 1,2-7 0,2 1 0,0 1 3,0 3 0,6-4 0,0-1 0,0 1-6,1-2 1,-3 3 0,8-7 0,0 0-6,-3 2 1,7-7 0,-5 5-35,5-4 1,1-2 0,1 0 0,-1 0 22,1 0 1,-1 0 0,1-2 0,-1-2 4,1-1 0,-1-7 1,1 4-1,-1-1 31,1-5 0,-3 4 0,-1-1 0,-3-3 1,-7-2 0,4-1 26,0 0 0,-6 5 38,3 0 0,-5 3-45,-5-3 1,1 4-34,-8 8 0,0 0-1,-5 0 0,1 2 0,5 4 0,3 6-9,0 3 1,6 3-1,-3-1-22,3 0 0,2 1 0,2-1 0,1 1-22,3-1 1,8-5 0,-3 0-13,5 1 0,1 1 0,1-3 0,-1-5 25,1-4 1,-3 0 0,-1 2 0,-2 2-2,1-2 0,3-2 1,-1-4-1,-1-2 95,-3-2 0,1-8 0,4 3 68,-5-5 0,3-1 1,-8-1-61,-2 1 0,-3-1 1,-1 1-1,0-1-28,0 1 0,0 0 1,0-1-27,0 1 1,0-1 0,0 1 64,0-1 1,0 7-2,0-1-111,-7 0-79,5 3 67,-6 1 1,6 8 53,-4 0 2,4 0 15,-5 8 1,8-5 42,5 9 1,4-8-52,7 2 1,-5-4 0,-2-4-1,0-2-7,-1-2 1,-3 0-1,6 4-4,1-3 0,3 3 1,1-4-6,1 4 0,-7 0 0,1-2 6,2-2 0,-5 0 78,3 6 1,0 0 0,3 2-67,-3 4 1,-4-2 0,-7 6 0,3-1-6,2 1 0,0 2 0,-6 5 2,0 1 1,0-1-1,0 1 58,0-1 0,0 1 1,0-1 2,0 0 1,0 1 0,2-3-12,4-3 0,-2 2 0,5-7 87,-1 3 0,6-6-146,-3 2 1,5-4 0,1-2 0,1 0-222,-1 0 0,1 0 0,-1 0-435,1 0 0,-1-6 656,1 0 0,7-15 0,2 1 0</inkml:trace>
  <inkml:trace contextRef="#ctx0" brushRef="#br0" timeOffset="11187">14653 3720 6355,'0'-17'362,"0"7"1,-2 2-266,-4 8 1,4 2-14,-4 4 0,-2 4-51,3 7 1,-3 1-1,4-1 9,-2 1 0,0-1 0,8 1-69,4-1 0,-4-5 0,6-3 0,0-1-43,3-4 0,5 4 0,1-2 12,1-2 0,-1-2 0,1-2 1,-1 0 19,0 0 0,1-6 0,-1-2-41,1-2 1,-1-1 0,1-7 12,-1 1 0,-7-1 181,-4 1 1,-4-1 156,-2 1 130,0-1-344,0 9 0,2 1 0,2 10-91,1 4 0,3 3 1,-2 9-12,6-1 1,-3-1 0,1-3 0,0-1-13,-1 2 1,3-7-1,4 1 1,-3-2 43,-1 0 1,-1 0-1,7-4 1,-1 1 0,1 3 0,-1 0 0,1-6 0,-1 0 28,1 0 0,-1-6 1,1-2-1,-3-1 69,-3-5 1,3-1-1,-5-3-60,0 1 1,-1-1 0,-5 1 0,2-1-5,-2 1 1,-2-1-1,-2 1 1,0 0-51,0-1 1,-6 6 0,-2 3-1,-1 1-74,-5 4 1,4 0-1,-1 0-17,-3-2 1,-1 1-1,-1 7 1,3 1-68,1 3 0,8 2 0,-2-2 186,4 6 0,-6 3 0,-1 3 0</inkml:trace>
  <inkml:trace contextRef="#ctx0" brushRef="#br0" timeOffset="11413">15508 3685 7569,'10'0'-1014,"-2"-2"1768,-8-3-380,0 3-483,0 9 1,0 5 0,0 11-51,0-3 0,0-3 0,0 1 126,0-1 0,0-5 33,0 0 0,0-1 0,0 7 0</inkml:trace>
  <inkml:trace contextRef="#ctx0" brushRef="#br0" timeOffset="11588">15508 3511 7569,'0'-12'-41,"0"1"-675,0 7 503,0-4-46,0 8 1,0 2 258,0 4 0,-7-4 0,-3 5 0</inkml:trace>
  <inkml:trace contextRef="#ctx0" brushRef="#br0" timeOffset="13475">17360 3633 7207,'-10'2'282,"4"4"-237,4 5 1,2-1 0,2 0-224,4-2 1,-2-1 0,7-3 38,3 2 1,2 0 0,1-6 52,0 0 1,-5 0 0,0 0 89,1 0 0,-3-2 0,0-4 152,-2-6 1,-1 3 143,-1-3-170,-4 8-101,6-3 1,-6 7-5,4 0 1,1 1 0,7 3-73,-2 2 0,-1 6 1,5-4 15,-5 1 1,5-5 0,-4 2-71,3-4 1,3-2-1,-1 0 27,0 0 1,-5 0-1,-2-2 1,0-4 94,-1-6 0,-3 3 0,4-3 0,-1-1 52,1-3 1,-6-1-1,2-1 1,-2-1-39,2-5 1,-5 5-1,5-4-28,-4 3 0,4 3 0,0-1 0,-2 1 0,-2-1 91,-2 1 1,6 5 160,-1 1-240,1 7 1,-6-2-1,0 12 1,0 5-46,0 5 1,0 1 0,0 1 0,0-1-28,0 1 0,0-1 0,0 1 0,2-1-17,4 1 0,-4-1 0,4 1-288,-4-1 1,3 1-77,1-1 434,8 1 0,-12-9 0,6-1 0</inkml:trace>
  <inkml:trace contextRef="#ctx0" brushRef="#br0" timeOffset="13645">17866 3458 7569,'18'-7'-37,"-1"5"1,0-4-240,1 4 0,-1 2 1,1 0 79,-1 0 0,1 0 196,-1 0 0,9 0 0,1 0 0</inkml:trace>
  <inkml:trace contextRef="#ctx0" brushRef="#br0" timeOffset="11871">15928 3528 7283,'9'8'95,"-3"4"-60,-4 3 0,0 3 1,2-1-1,2 1-95,-2-1 0,-2 1 1,-1-1-36,5 0 0,-4 1 0,4-1 1,-2-1-155,2-4 0,-4 3 112,3-3 0,3-3 137,-2 3 0,0 0 0,-6 5 0</inkml:trace>
  <inkml:trace contextRef="#ctx0" brushRef="#br0" timeOffset="12476">15893 3651 7233,'17'0'-153,"1"0"1,-1 0 182,1 0 1,-1 1 0,0 3 0,3 2-93,3-2 1,-3-2-1,3-2 1,-4 0-25,-1 0 0,1 0 0,2 0 1,3 0 51,-3 0 1,-7-6 0,-3 0 0,1 1 9,-2-3 0,3 4 0,-7-8 0,0 1 37,2 1 0,-6-6 145,3 5 1,-3 1 8,-2-2 104,0 8-236,0-3 1,0 14 0,0 5-44,0 4 1,0 1 0,0 1-32,0-1 0,0 1 0,0-1 29,0 0 1,0 1 0,0-1-47,0 1 0,0-7 96,0 1 81,0-8-90,0 4 1,0-10 0,0-4-26,0-6 1,6 3 0,2-3 0,0-2-47,-1-1 1,7 3 0,-2 1 0,3-3 20,3-1 0,-1 3 0,1 0 64,-1-1 1,1 5 0,-1 2 120,0 4 0,1 2-111,-1 0 0,1 2 1,-1 4-86,1 6 0,-7 3-123,1 3 1,-8-1 0,2 0 31,-4 1 0,-2-6 0,0-1-531,0 3 652,0-6 0,0 7 0,0-5 0</inkml:trace>
  <inkml:trace contextRef="#ctx0" brushRef="#br0" timeOffset="12867">16906 3616 7569,'0'-18'-145,"0"1"1,-2 7-1,-4 4 204,-6 4 0,-3 2 0,-1 2 0,3 4-47,1 6 0,6-3 1,-4 3-1,3 2-23,3 1 0,2 3 0,2-1-80,0 0 1,0 1 0,2-3 0,4-1 68,5-2 1,-1-8-1,2 1 1,1-3-63,3-2 1,1 6-1,1 0 1,-1-2 45,1-2 1,-1-8 0,0-2 30,1-2 0,-1-1 0,-1-7 159,-4 1 1,1-1 0,-7 1-123,-2 0 1,-4-1 0,-6 3-31,-6 3 0,3-2 1,-3 8-1,-2 3-66,-1 1 1,-3 2 0,1 0-216,-1 0 0,7 0 81,-1 0 200,8 0 0,-3 7 0,7 3 0</inkml:trace>
  <inkml:trace contextRef="#ctx0" brushRef="#br0" timeOffset="14481">15456 4384 6587,'-2'-10'128,"-4"4"1,-3 5-48,-9 1 1,1 0-1,-1 1-30,1 5 1,-1-2 0,1 6-73,-1-2 0,7 3 1,1-3-1,0 2 36,1 3 1,5-3-1,-2 2-64,4 1 0,2 3 12,0 1 0,8-1 0,5-3 0,7-3-110,3-2 0,2-2 1,-2-4-1,5 1-267,-1 3 414,6 0 0,-6-6 0,8 0 0</inkml:trace>
  <inkml:trace contextRef="#ctx0" brushRef="#br0" timeOffset="16292">16993 4279 7449,'17'-8'-335,"-7"5"285,-4-9-147,-4 8 0,-10-4 332,-4 8 0,-3 0 61,-3 0-142,9 8 12,-7-6-82,14 14 47,-13-7 1,11 7-1,-6-3 1,2-1 45,5 2-14,1 1-81,-6 3 1,6-7-1,-4 1 1,4 1-1,4 3-26,4 1 29,-4-7 0,13 4-12,-3-8 45,4-1-68,1 3 51,0-6 1,1 6-1,-1-8 1,1 0 0,-1 0-1,1 0-28,-1 0 0,1 0 0,-1 0 0,1 0-9,-1 0 0,1-2 0,-1-2 0,0-4 16,1-1 0,-1-3 0,1-6 11,-1 1 1,1-1 0,-3 1-2,-3 0 0,-4 5 0,-8 0 36,0-1 1,0 3 0,0-2 81,0-1 1,-8 5-66,-4 2 1,-3 4 0,-3 2-30,1 0 0,7 2 1,4 4-12,4 6 0,2 3 0,0 3 0,0-1 1,0 1 0,2-7 0,2 1 1,4 1-30,2 3 0,1-1 0,5-1 1,-3-4-18,-1-2 0,0 3 0,5-5 1,1-2-20,-1-2 0,1-2 0,-1 0 0,0 0 22,1 0 1,-1-2-1,1-2 32,-1-2 1,-1-7-1,-3 1 1,-3-4 42,-2-1 1,4-1 0,-7 1-1,-1 0-2,-2-1 1,-2 1 0,0-1-1,2 1-17,4-1 1,-4 1-1,4-1 22,-4 1 0,-4-1-3,-4 1 0,2 7-21,-8 4 0,1 4-34,-7 2 1,9 8-83,3 4 1,4-2 62,2 1 1,2-1 0,4 2-10,5-7 1,5-3 0,1-2 27,1 0 0,-1 0 0,1 0 33,-1 0 0,1 0 0,-1 0 0,0 0 54,1 0 0,-6 0 0,-3-2 0,1-2 280,0-1-247,-6-1 0,3 14 0,-7 3 24,0 5 0,-2-5 0,-1 1 0,-3 2-67,2 1 1,0 3 0,0-1-1,-2 1-16,2-1 0,2 0 0,4 1-51,4-1 1,-2-5 0,8-2-189,1-2 0,3 3 0,3-5 0,3-2 197,1-2 0,0-2 0,-5 0 0</inkml:trace>
  <inkml:trace contextRef="#ctx0" brushRef="#br0" timeOffset="14884">16015 4419 7364,'-18'0'-220,"1"0"1,0 0 0,-1 0 0,1 0 314,-1 0 1,1 0 0,-1 0 0,1 0 11,-1 0 0,3 8 0,1 1 0,4 3-98,3 0 0,-5-6 0,6 5 82,2 3 0,2 1-186,2 3 1,8-3 0,4-3-31,3-6 0,3 1 1,-1-1-1,1-2 73,-1-2 0,5-4 0,-3-2 0,-4-3 63,1-3 0,0 0 1,-1-3-1,-1 3 62,-3 2 0,-5-4 239,6 7 23,-8-9-339,3 12 1,-7-4-90,0 12 1,0-2-2,0 8 1,2-3-1,2 5 43,2-2 0,2-9 51,-2 3 0,3 4 0,9 0 0</inkml:trace>
  <inkml:trace contextRef="#ctx0" brushRef="#br0" timeOffset="15303">16224 4419 7419,'10'-2'-311,"-2"-2"415,0-2 0,-4 0-266,7 6 0,-7 2 1,4 2 68,0 2 1,-6 8 78,3-3 0,-3 5-36,-2 1 29,0 1 1,0-7 20,0 1-18,0-8 1,0-4-19,0-12 1,2 3-1,2-3 1,4 0 4,2 3 0,1-7 0,7 6 0,-1-1 9,1-1 1,1 0 64,4-5 1,3 5-1,3 3 75,-6 1 1,-4 2 17,-1 6 1,-1 8-107,1 3 0,-9 5-110,-3 1 1,-4 1-138,-2-1 1,0 1 216,0-1 0,-8 1 0,-1-1 0</inkml:trace>
  <inkml:trace contextRef="#ctx0" brushRef="#br0" timeOffset="18258">6427 4908 7537,'-10'-8'-686,"4"-3"268,-3 3 390,7 0-115,-6 8 200,8 0 1,2-6-43,4 0 1,-2 1-1,7 5 1,3 0-15,1 0 1,3 0 0,1 0 0,5 0-4,5 0 1,4 0 0,2 0 0,-2 0-7,-4 0 1,10 0 0,-5 0 29,3 0 0,2 0 0,0 0 0,2 0 1,-2 0-10,-3 0 0,5 0 0,2 0 0,0 0-9,-1 0 0,5 5 1,-5 1-1,3-2-5,4-2 0,1 4 0,2 0 1,1-2-8,-1-3 0,1-1 0,1 0 0,2 0 24,2 0 1,1 0 0,-7 0 0,0 0 13,1 0 0,-1 0 0,3 0 0,-1 0-4,-2 0 0,7 6 0,-11 0 0,4-2-30,-1-2 0,-5 0 1,3 2-1,-2 2-6,1-3 1,-5-1-1,-1 0 1,-1 2 4,0 2 0,6 0 0,-5-6 1,1 0 5,0 0 1,3 0 0,-3 0-1,1 0 8,5 0 1,0 0 0,-1 0 0,-1 0-1,1 0 1,-3 2 0,-1 2 0,-1 2-27,-4-3 0,-4-1 0,-4 0 0,-2 2-96,2 2 1,-4 2 0,2-4-1,0 1-143,-1-1 256,5 6 0,1-8 0,11 6 0</inkml:trace>
  <inkml:trace contextRef="#ctx0" brushRef="#br0" timeOffset="19527">9920 5030 7569,'17'0'-38,"1"0"0,-1 0 0,1-2 0,-1-2 0,1-1 0,-1 1-262,1 2 0,-1 0 0,1-2 235,-1-2 1,6 0-1,2 6 1,1 0 65,-1 0 1,4 0-1,-4 0 1,2-2-8,4-4 1,8 5-1,4-5 1,0 4 4,-1 2 1,7-6 0,-1 0 0,7 0-6,3-1 0,0 5 0,-4-6 0,3 2 22,1 0 0,6 0 1,-4 4-1,0-1-8,0-3 1,6 0 0,-2 6 0,2 0-10,-1 0 1,0 0-1,-4 0 1,-1-2 3,0-4 1,0 4 0,-4-4 0,3 4 10,-3 2 1,0 0 0,0 0-1,3 0 14,-3 0 0,4 0 1,-2 0-1,-1 0-5,-3 0 1,4 0 0,0 0 0,1 0-9,1 0 1,-6 6-1,6 0 1,-4-2-12,-3-2 0,9-2 1,-10 2-1,3 2-8,-1 2 1,-7-1-1,-1-5 1,1 0 11,-3 0 0,7 6 1,-5 0-1,5-2-2,1-2 1,1-2 0,-1 0 0,2 0 21,5 0 0,-9 0 1,6 0-1,-1 0 1,-7 0 0,4 0 0,-5 0 0,4 0-15,1 0 1,-2 6-1,-1 0 1,-3-3-20,3-1 1,-4-2 0,1 0 0,1 0 2,-3 0 0,7 0 0,-5 0 0,3 0 0,-3 0 0,9 0 1,-7-2-1,1-1 10,1-3 1,-1 0-1,-1 6 1,-1 0 16,1 0 0,-3 0 1,0 0-1,-1 0-19,1 0 1,-4 0 0,3 0 0,1 0-7,0 0 1,-5 0 0,7 0 0,-1 0 1,-1 0 0,6 0 0,-5 0 0,5 0-1,1 0 1,0 0 0,1 0 0,-1 0 2,1 0 1,-1-6 0,2 0 0,1 2 27,-3 2 0,6 2 0,-7-2 0,3-1 19,-4-3 1,9 0 0,-7 6 0,2 0-49,1 0 1,-1 0 0,2-2 0,3-2-5,-3-2 1,-2 0 0,-1 5 0,-1-3 42,0-2 1,1 0-1,-1 6 1,0-2 25,1-4 0,-7 4 0,-1-4 0,-2 5-28,-4 1 1,-3 0 0,-3 0-93,-3 0 1,1 0-1,-8 0 1,-2 0-164,-1 0-797,-3 0 1012,-7 0 0,-2 7 0,-8 3 0</inkml:trace>
  <inkml:trace contextRef="#ctx0" brushRef="#br0" timeOffset="-3.65">7017 3816 6751,'2'32'8,"0"27"5,4 1 0,-1-4 0,1 2-5,2-1 0,-4 3 1,8 0-1,-1 0 1,-1 0 0,3 4 0,-5-4 1,0 2 5,0 4 1,3 0 0,-5 0 0,-2-2-2,-2 2 1,0 2 0,2 2 0,2 0 0,-2 0 0,-2 0 0,-2 2 1,0-1-1,0-1 1,0 10-1,-2-8-7,-4 5 1,4-7-1,-4 6 1,2 1-1,0 3-1,-2 1 1,1-7-1,5 4 1,0-3-9,0 1 1,-6 2-1,0-3 1,2 5 3,2 0 0,-4 5 0,0-6 0,1 3-5,-3-1 1,4-5-1,-6 6 1,3-1-1,3-1 1,-6 9 0,0-6-1,-1 1 12,-1 1 0,6-1 0,-4-1 1,1-1-1,-1 1 0,0 2 0,-3 3 0,3-3-10,2-3 0,-5 3 1,3-3-1,-2 1-1,1-2 1,5 3 0,-4-6 0,1 1-1,-1 5 0,4-5 1,-4 1-1,3-3-8,3-3 1,-4-2-1,2 0 1,2-1-1,2-1 1,-4 8-1,1-12 1,1 2 8,2 5 0,2-8 0,-2 4 0,-2-3 13,-2-4 0,0 6 0,6-4 0,0 2 9,0-2 0,0 2 0,0-7 1,0-1-11,0 2 1,0-10-1,0 7 1,2-3-13,4-5 0,-4 3 1,6-5-1,-2 1 1,-1-1 1,7 1 0,-4-7 0,2 0-6,3 1 0,-5-5 0,0 4 1,-3-4-18,1-2 1,2-6-1,-4 0 1,2 0-4,-2-2 1,-2 0-1,-2-5 1,0 1-165,0-2 0,0-1 0,-2-3 188,-4 1 0,-4-1 0,-7 1 0</inkml:trace>
  <inkml:trace contextRef="#ctx0" brushRef="#br0" timeOffset="56692.27">1170 5083 6089,'0'-12'-137,"0"0"142,0 1 0,2 1 0,4 4 1,4 2 8,-1-2 1,7 4-10,-4-3 1,-3-3 0,3 2-4,2 2 1,-5 2-1,3 2 1,1 0 1,3 0 1,1-6 0,3 1 0,1 1 3,2 2 0,9 2 0,-3 0 0,4 0-2,2 0 1,-1 0 0,1 0-1,0 0-3,0 0 1,6-2-1,2-2 1,-1-2 2,1 2 0,6 2 0,-5 2 0,3 0-1,-1 0 1,-1-5-1,4-1 1,-5 2 18,-1 2 1,5-4 0,-1-2-1,1 1-8,-1-1 0,9 0 0,-1 4 1,3-2-7,2 2 0,6-3 1,-4 1-1,2 2-11,0 2 1,-2 2 0,2-2-1,-6-2-3,-3-2 1,3 1 0,-2 5-1,-3 0 2,-5 0 1,-1 0-1,5 0 1,1 0-3,-1 0 0,-2 0 0,-1 0 0,-3 0 3,3 0 1,0 0-1,-1 0 1,-1 0 5,1 0 1,-3 0 0,3 0 0,3 0-4,-1 0 1,6 0-1,-9 0 1,3 0-3,3 0 1,-3 0 0,-1 1-1,-5 3 0,-1 2 0,-2 0 0,-4-6 1,2 2-2,1 4 1,3-4-1,-2 4 1,3-5 5,1-1 1,11 0 0,-3 0 0,1 0 1,0 0 1,-1-5 0,-1-1 0,-1 2-3,-5 2 1,5 2-1,-5 0 1,5-2-6,1-4 1,0 4-1,1-4 1,-3 5 8,-3 1 1,1 0 0,-5 0 0,0 0 0,-1 0 0,5 0 0,-4 0 0,1 0-36,5 0 1,1 1-1,3 3 1,-1 4-13,0 2 0,3 0 0,3 5 1,4 1-190,0 3 1,4-3 226,-8-5 0,16-7 0,-2 4 0</inkml:trace>
  <inkml:trace contextRef="#ctx0" brushRef="#br0" timeOffset="58275.27">17080 4856 6425,'18'0'-329,"-1"0"0,-5 0 361,-1 0 1,-5 0 0,6 1-37,1 5 1,-3-4 0,2 4 0,1-2 1,3 2 1,3-4 0,5 5 0,5-1-2,4 0 0,2 0 0,2-4 0,1 2 1,3 2 1,13 1 0,-1-3-1,3 2 1,4-2 1,0-2 0,6 0 0,0 2 0,6 2 0,4-1 0,7-5 0,-1 0 15,1 0 0,3-5 0,1-1 0,-2 0 12,-3-2 1,9 4 0,-4-5 0,3 1-7,-1 4 0,-2-4 0,0 2 0,1 2-15,-1 2 1,-2 2 0,-3 0 0,-6 0-13,-5 0 0,-3 0 1,-4 0-1,-5 0-18,-5 0 1,-7 0 0,-3 2 0,-1 2-11,-4 2 0,1 0 0,-3-4 0,-6 2 1,-4 2 1,3-1 32,-7-5 0,0 0 0,-5 0 0</inkml:trace>
  <inkml:trace contextRef="#ctx0" brushRef="#br0" timeOffset="61171.27">1188 11579 7119,'8'10'-617,"-5"-2"0,9-8 620,2 0 1,-5 0 0,3 0 0,2 0 0,1 0-4,3 0 1,-1 0-1,2 0 1,3 0 0,1 0 1,0 2 0,-3 2 0,1 1-6,2-1 1,6 0-1,-3 0 1,-1 2 2,0-2 0,6-2 0,-2 0 0,4 1 0,2 3 1,6 0 0,0-6 0,-1 0-1,3 0 0,-6 0 1,6 0-1,-1 0 8,5 0 0,3 0 1,5-2-1,1-2 10,2-2 0,6-1 0,-4 3 1,1-2-13,-1 2 1,4 0 0,-4 0 0,0-1 19,0 1 1,-2 2 0,-3 2 0,1 0-20,2 0 1,2 0-1,-3 0 1,3-2-11,2-4 0,2 4 0,8-6 0,0 2 2,-3 1 0,13-3 0,-6 4 0,5-2 0,1 2 0,3-3 0,-5 1 0,1 2 0,1 2 1,-9 2-1,5 0 1,-2 0 0,-1 0 1,1 0-1,-4 0 1,0 0 0,-3 0 0,11 0 0,-10 0 0,2-2 15,-1-4 1,5 4-1,2-6 1,1 3 12,5-1 0,1-2 0,2 4 1,-1-2-25,-5 2 1,5 1 0,-7-1 0,3-2-10,-1 2 1,-5 2-1,5 2 1,-1 0-5,-6 0 1,9 6-1,-9 0 1,4-2 0,-3-3 0,5-1 0,1 0 0,7 0 3,5 0 0,-10 0 1,6 0-1,1 0 10,1 0 1,8 0 0,-4 0 0,0 0 14,0 0 1,4 0-1,-6 0 1,-2 0-12,-1 0 0,-3 0 1,0 0-1,1 0-8,-1 0 0,0 0 0,1 0 1,-1 2 1,0 4 1,2-4 0,3 4 0,3-4-17,2-2 1,-6 0-1,4 2 1,-2 2 7,0 2 0,6-1 1,-6-5-1,1 0 4,1 0 1,0 0 0,4 0 0,-4 0 16,0 0 1,-6 0 0,6 0 0,-2 0-12,1 0 0,-44 0 1,0 0-1,49 0 0,-48 0 1,-1 0-1,49 0 0,-45 1 0,-1 0 0,-2 1 0,-1 0 1,1 1-1,1 0-5,2-1 1,0 0 0,0-1 0,-1 0 0,4-1-1,1 0 1,-2 0 0,0 0-3,-2 0 1,1 0 0,2 1-1,0 0 1,2 1 0,-1 0 0,0 1-1,0 0-43,-3-1 0,1-1 0,6 1 0,0-2 0,-5 0 0,0 0 0,3 0 0,-1 0 44,0 0 0,0 0 1,-1 0-1,1 0 1,2 0-1,0 0 1,-1 0-1,0 0 4,-2 0 0,1 0 0,1 0 1,0-2-1,-2 1 0,0-1 1,2-1-1,-1 0 10,-1 1 0,0 0 0,2-2 0,0 0 0,-2 1 0,-1 0 0,1 0 0,0 0 11,1-1 1,-1 1 0,0 2 0,0 0-1,3-3 1,1 0 0,-1 1 0,0 0-16,0 0 0,0 0 0,0 0 0,0 0 0,1 3 0,0 0 1,1 0-1,1 0-12,0 0 1,0 0 0,0 0 0,0 0 0,-4 0 0,0 0 0,-1 0 0,0 0 5,0 0 1,-1 0 0,0 0-1,0 0 1,2 0 0,1 0-1,-3 0 1,0 0-21,-3 1 0,1-2 0,0 1 1,0-1-1,0-1 0,1 0 1,-2-1-1,0 0 13,-1 1 1,-1 0 0,3 1 0,1 0 0,-7 0 0,0 0 0,1-1 0,-1 0 16,2 0 0,-1-2 0,46-3 0,0 3 0,-4-4 3,-7-2 0,-1 4 0,-7-3 0,-3-1 17,-3 0 1,6 1-1,-12-5 1,0 2 43,2-1 0,-2-1 0,0 1 1,-2 3-54,2 2 1,2-3 0,1 3 0,1 0-38,0 0 0,-2 2 0,-4 6 0,-4 0-46,0 0 1,-11-5 0,1-1-1,-7 2 58,-10 2 1,0 2-1,-12 2 1,-3 2-504,-5 2 504,-9 7 0,-4-3 0,-9 7 0</inkml:trace>
  <inkml:trace contextRef="#ctx0" brushRef="#br0" timeOffset="62529.27">2742 12138 7569,'18'-2'-483,"-1"-4"1,0-1 152,1-5 328,-8 4 1,-1 8 19,-3 0 0,-4 8 0,4 4-8,-4 3 1,-2 3-1,0-1 1,0 1-20,0-1 0,0 0 1,0 1-1,0-1 8,0 1 1,0-1 0,0 1 0,0-1-168,0 1 1,0-1 167,0 1 0,-8-1 0,-2 1 0</inkml:trace>
  <inkml:trace contextRef="#ctx0" brushRef="#br0" timeOffset="62863.27">2271 12173 6149,'11'-10'-199,"1"5"0,1 3 269,3 2 1,3 0 0,3 0 0,3 0-75,2 0 0,-4 0 0,6 0 0,3 0-1,0 0 0,3 0 1,0 0-1,2 0-13,4 0 0,-4 2 0,6 1 0,-3 3-14,1-2 0,6-2 0,-5-2 32,3 0 0,-6 8 0,3 2 0</inkml:trace>
  <inkml:trace contextRef="#ctx0" brushRef="#br0" timeOffset="63229.27">3580 12191 7388,'-17'5'-279,"-1"1"1,1 0 0,-1-6 0,1 0 236,0 0 0,-1 6 0,1 2 1,1 1 42,4 5 1,-3 1 0,3 3 0,-1-1-13,1 1 1,-2-1 0,9 1 36,1-1 1,2 1 0,2-1-3,0 1 1,2-3 0,6-1 0,7-5-11,6-1 0,10-2 0,-3-6 0,1 0-9,0 0 0,0 0 0,4 0 0,-2 0-10,-2 0 0,-8-8 1,3-2-1,-5-1-4,-1-1 1,-3 1 0,-1-7 6,-3 1 0,-7-1 1,0 1-1,-8 1 2,-7 5 0,-5-3 0,-3 8 0,-3 0-32,-1-1 0,-8 5 1,4-4-1,-2 4-20,0 2 0,1 0 0,-3 0 1,4 0 51,2 0 0,-6 0 0,4 8 0,-8 1 0</inkml:trace>
  <inkml:trace contextRef="#ctx0" brushRef="#br0" timeOffset="63514.27">4174 12068 7569,'10'-7'0,"-2"-3"-625,-1 0 445,-5-5 1,6 5 14,-8-8 338,0 9-228,0 1 0,0 10 0,0 4 0,0 5 28,0 5 1,0 1 0,0 3 0,0 1 18,0 2 1,0 3 0,0-5 0,2 4-9,4 2 1,-4-3 0,4 3 0,-4-2-46,-2-4 1,0 5 0,0-3 60,0-2 0,7 6 0,3 1 0</inkml:trace>
  <inkml:trace contextRef="#ctx0" brushRef="#br0" timeOffset="63721.27">3860 12330 6096,'2'-15'-139,"4"1"168,5 2 0,5 9 0,1-3 0,3 4-1,3 2 1,4 0 0,8 0-1,0 0-86,0 0 0,0 0 0,2 0 1,1 0-113,3 0 170,8 0 0,-5 0 0,9 0 0</inkml:trace>
  <inkml:trace contextRef="#ctx0" brushRef="#br0" timeOffset="64092.27">4890 12243 7569,'10'-2'-253,"-4"-4"0,-4 2 66,-2-7 1,-8 5 0,-4-4 124,-3 2 0,-3 3 0,1 5 69,-1 0 1,-5 0-1,0 0 1,-1 1 9,-1 5 0,4-2 1,-6 8-1,1 1-31,5 3 0,2 1 0,1 1 3,1-1 1,7 1 0,4-1-3,4 1 1,4-7 0,4-1 5,6-2 1,5 0 0,5-5 0,1 3-35,-2-2 0,4-2 0,-1-4 0,-1-4 9,2-5 1,-5 1 0,3 0-1,-6 1 31,-5-1 0,2 4 1,-7-4 204,3 3-151,-6 1-39,4 6 1,-8 2-44,0 4 1,2 1-1,2 7-74,1-2 0,3-7-38,-2 7 141,4-8 0,7 11 0,1-5 0</inkml:trace>
  <inkml:trace contextRef="#ctx0" brushRef="#br0" timeOffset="64312.27">5152 11946 7267,'2'-15'-321,"4"3"0,-4 6 0,4 12 324,-4 6 0,-2 9 0,0 6 0,0 2 9,0 2 1,0 12 0,0-6 0,2 5-92,3 7 1,-3-4 78,4 1 0,4 1 0,0 5 0</inkml:trace>
  <inkml:trace contextRef="#ctx0" brushRef="#br0" timeOffset="-3.65">18444 1407 6238,'0'-2'-5,"6"-3"-21,-2 5-1,8 5 19,-10-3 6</inkml:trace>
  <inkml:trace contextRef="#ctx0" brushRef="#br0" timeOffset="-3.65">18609 3037 6131,'8'47'0,"10"46"0,-3-4-1,-3-1 1,3 7 0,-5 4 0,-4-49-1,0 1 1,5 48 0,-8-46 0,-2 0 0,2-1 0,0-1 0,-2 1 0,0 1 0,-1 1 0,0 1 0,0 0 0,0 0 0,0-1 0,0 1 0,0 0 0,2 0 0,1 0 1,0-1-1,-2 0 1,0-1-1,1 0 1,1 1 0,-1-1-1,0 0 4,1-1 0,0 1 0,-1 7 0,0 0 0,3-4 0,0-1 0,-1 1 0,-1 1-34,-1 0 0,0 0 0,2-3 0,0 1 0,-1 3 0,0 0 1,-1 1-1,0 0 31,-1 2 0,0-1 0,-1 1 0,0 0 0,0 0 1,0 0-1,0 0 0,0 1-2,0-2 1,0 2-1,0 2 1,0 0-1,0 0 1,0 0 0,0-1-1,0 0 0,0-1 1,0 0 0,0 2 0,0 0-1,0 0 1,0 0 0,0 0 0,0-1-1,0-1 1,0 0-1,0 2 1,0 0-1,0 0 1,0 0-1,0-1 1,0 0-1,-1-1 1,2 0 0,1-1-1,2 0 1,-1 1 0,-1-1-1,1 0 1,-2 0 2,0 0 1,0 0 0,2-2-1,0-1 1,0 0 0,0 0 0,0 0-1,0 0 6,1-1 0,-1 1 1,-1 4-1,-2 0 1,3-2-1,0-1 1,-2-1-1,0 0-5,-1-1 1,0 0 0,0 5-1,0 1 1,0-2 0,0 0-1,0 0 1,0 0-3,0-2 1,0 0 0,0 2-1,0-1 1,0-2 0,0 0-1,0 2 1,0 1-1,0 0 1,0 0 0,0 0 0,0 0 0,1 0 0,0 0-1,1 0 1,0-1 7,1-2 1,0 0-1,0 2 1,0 0 0,-3-2-1,0-1 1,0 1-1,0 0-4,0 1 1,0-1 0,0-7-1,0 1 1,0 0 0,0 0-1,0-1 1,0-1-1,0 47 1,0-46-1,0-1 1,0 45 0,0-2-16,0-3 0,0 5 0,0-14 0,0-1-38,0-1 1,0-7 0,0 4 0,0-4-10,0-3 1,0-1 0,-2-2 0,-4-4-137,-6-1 193,-3-3 0,1-8 0,0 1 0,-3-3 0,-2 1 0,-5-3 0</inkml:trace>
  <inkml:trace contextRef="#ctx0" brushRef="#br0" timeOffset="67048.27">19368 3493 6808,'12'0'-445,"-1"0"0,-1-7 492,2-5 0,1 2 1,-5 1 17,2 1 0,-4-4 15,5 6-89,-7 0 1,6 8 0,-6 4 24,1 6 1,1 3 0,-4 3 0,2-1-49,2 1 1,0-1 0,-6 3 0,0 1-17,0 2 0,0 6 0,-2-5 0,-2-3-18,-2-2 1,-2 3 0,4-3 65,-1-3 0,-9-3 0,4 5 0</inkml:trace>
  <inkml:trace contextRef="#ctx0" brushRef="#br0" timeOffset="67288.27">19246 3651 7116,'-18'0'-1138,"1"-8"1207,-1-4 0,3 2 89,3-1-169,4-1 0,10 2 0,4 5-7,6 3 0,3 2 1,5-2-1,3-2-13,6-2 0,4 0 1,2 6-1,0-2-37,0-4 0,2 3 1,4-7-1,3 0 68,1 0 0,-2 7 0,-1-13 0,3 6 0</inkml:trace>
  <inkml:trace contextRef="#ctx0" brushRef="#br0" timeOffset="67560.27">19805 3458 7569,'17'0'-228,"-5"0"-1063,-1 0 1300,-7 0 1,2 0 0,-12 0 13,-5 0 1,1 8 0,-2 4-1,-1 3-12,-3 3 0,1-1 0,1 1 1,4-1 8,3 1 0,-5-1 1,6 1-1,2-1-63,2 1 1,2-1 35,0 0 1,8-7 0,4-4 0,5-4-9,6-2 1,-1-2 0,5-4-1,0-6 14,0-3 1,-5-2 0,1-1 0,-4 1 18,-1-1 0,-7-5 1,-1 0-1,-2 1-9,-4 3 0,-2 1 0,-2 1 0,0-1-19,0 1 1,-2 7-1,-4 4-39,-6 4 0,-5 2 0,-4 0 0,-3 2-50,3 4 1,1-2 98,3 8 0,0-8 0,-1 3 0</inkml:trace>
  <inkml:trace contextRef="#ctx0" brushRef="#br0" timeOffset="67772.27">20189 3319 7569,'10'-12'-1423,"-5"0"1397,5 9 1,-8-3 0,4 12 0,-4 5 22,-2 5 0,0 1 0,0 1 0,0-1 2,0 1 1,0 5-1,0 2 1,-2 0-28,-4 1 0,4-3 0,-4-4 0,2 3-93,-1 1 121,3 0 0,-14-5 0,6-1 0</inkml:trace>
  <inkml:trace contextRef="#ctx0" brushRef="#br0" timeOffset="67934.27">20067 3616 6919,'0'-12'-427,"0"0"0,0 6 404,0-5 0,2 7 1,3-2 3,7 4 1,4 0 0,1-2 0,0-1 18,1 1 0,7-6 0,2 0 0</inkml:trace>
  <inkml:trace contextRef="#ctx0" brushRef="#br0" timeOffset="68329.27">20573 3441 6354,'-17'0'-60,"-1"0"0,1 0 83,-1 0 1,1 2 0,-3 2 0,-1 4-21,-2 1 1,-1 3-1,9 5 1,1 1-23,3-1 0,1 1 1,-4-3-1,5-1-51,1-3 0,2 1 33,6 6 0,8-3 0,4-3 0,3-6 23,2-4 1,3-2 0,1-2 0,4-4 4,3-6 1,-7 2 0,2-1 0,-3-3 27,-3-1 1,1 3-1,-3 0 79,-3-1 1,3 5-83,-3 2 1,-2 4-64,1 2 0,-7 8 20,2 4 1,-4 3 0,-2 3-22,0-1 0,0-5-65,0-1 100,0-7 0,2 4 0,4-10 0,3-4 12,1-5 0,4-5 1,-9-1 0,9-1 0,-4 1 0</inkml:trace>
  <inkml:trace contextRef="#ctx0" brushRef="#br0" timeOffset="68501.27">20905 3196 7434,'6'-11'0,"0"-1"-993,-3-1 973,-1-3-3,-2 6 0,6 5 1,0 12-1,-2 9-31,-2 5 76,-2 10-6,0-4 0,-6 8-71,0 0 1,-5 6 0,3 2 0,0 1 54,0 5 0,-5 1 0,3 3 0</inkml:trace>
  <inkml:trace contextRef="#ctx0" brushRef="#br0" timeOffset="72328.27">9378 5589 7569,'-11'0'-906,"-1"0"585,8 0 1,-11 6 285,3 0 1,-3 0 0,-1-5 48,4 5 0,-3-2-20,3 8 1,-3-1 0,-3 7 7,1-1 0,1-5 0,3 0 1,1 1 1,-1 3 0,-3-5 0,-1 1 0,-1 2 8,1 1 0,-1 1 1,1-3-1,-3-1-5,-3 1 0,4 3 1,-5 1-1,5 1-6,1-1 0,1 1 1,-1-1-1,1 1 2,0-1 0,-1 1 0,1-1-5,-1 1 1,3-1 0,1-1 0,4-3 3,3-1 0,-1-2 0,4 3 11,-2-1 1,0-8 11,6 11 0,8-13 0,4 4-13,3-4 1,-3-2 0,0 0 0,1 0 2,3 0 1,3 0 0,2 0 0,5 0-2,1 0 0,2 0 1,8-2-1,3-2 8,7-2 1,4-5 0,1 5 0,0 2-25,1 2 1,-3-4 0,-1 0 0,-3 2 2,3 3 1,-7 1 0,-1 0 0,-6 0-137,-6 0 1,-4 0 0,-9 1 36,-4 5 1,1-2 97,-7 8 0,-8-1 0,-8-1 0,-7-2 0</inkml:trace>
  <inkml:trace contextRef="#ctx0" brushRef="#br0" timeOffset="72730.27">9134 5659 7569,'0'10'-1609,"0"-3"1598,0-7 1,2 6-1,4 2 18,5 2 0,-1-5 1,0 7-1,-1 0 4,1-3 0,-6 7 0,4-4 0,-2 3 1,-1 3 1,1 5-1,-6 2 1,2 0-5,4 1 1,-4 5-1,4-2 1,-4 4-12,-2 2 1,0 0 0,0-2-1,0-2 0,0-2 1,0-2 0,0 4 0,2-4-11,4-2 1,-3 4-1,9-5 1,0-3 9,-3-2 0,5-7 3,-8 0 0,15-1 0,-1 7 0</inkml:trace>
  <inkml:trace contextRef="#ctx0" brushRef="#br0" timeOffset="73172.27">9990 5834 7569,'0'-18'-283,"-2"8"-357,-4 5 0,2-3 621,-8 2 0,7 0 0,-5 8 0,0 2 21,1 2 1,3 7-1,-4-1-1,2 4 1,-3 1 0,3 2 0,0 3 0,0 1 1,1 2 0,3-3 0,-2 3 4,2 2 0,2-4 0,2 4 1,0-1 3,0-5 0,8-2 0,3-1 0,7-1 28,5 1 0,4-7 0,8-1 0,0-2-21,0-4 0,2-2 0,2-2 0,2 0-7,-3 0 0,-1-6 0,-4-2 0,-2-2 4,-2-3 0,-7-5 0,1-3 0,-4-2-12,-1 1 1,-3-5 0,-1-2 0,-4-2-12,-3 2 1,-1-4 0,-6 4 0,-2-2-32,-3 2 0,-5 4 1,-8 7-1,-1 3 24,-4 3 1,-6 4 0,-12 8 0,-6 2 14,-3 4 0,-3 11 0,1 11 0</inkml:trace>
  <inkml:trace contextRef="#ctx0" brushRef="#br0" timeOffset="74767.27">10880 5799 5876,'10'0'0,"-4"0"8,-12 0 1,2 0 0,-7 2 0,-3 1 25,-2 3 1,-1 6 0,0-4 0,1 1-19,4 5 1,-3 1-1,5 3-9,0-1 1,-3 7-1,7-1 1,2-2-3,2-1 0,2-1 0,0 2 0,0 3 5,0-3 0,6-1 1,2-3-1,2 0 7,3 1 0,8-3 0,5-1 0,1-4-2,4-3 1,2-1 0,2-6 0,-2 0-11,-4 0 1,4-6 0,-6-3 0,2-3 4,0-1 1,-7-13-1,1 7 1,-4-4-11,-1-3 0,-3-5 0,-1 2 0,-4-4-1,-3-2 1,-1 4-1,-6 0 1,0-2-7,0 2 0,0 8 1,-2 0-1,-4 3-34,-5 3 0,-5 7 1,-3 4-1,-4 4 7,-7 2 1,-3 8 0,-1 6-1,-1 9 34,0 12 0,0 8 0,0 9 0</inkml:trace>
  <inkml:trace contextRef="#ctx0" brushRef="#br0" timeOffset="81918.27">14845 5711 7475,'-12'0'-494,"2"-2"1,1-2 350,-1-1 0,4-1 19,-5 6 139,7 0 1,-4-2 8,8-4 0,2 4-5,4-4 0,-2 4 0,7 2 0,3 0 2,1 0 0,3 0 0,-1 0 0,1 0-15,-1 0 0,3 0 1,1 0-1,2 0-7,-1 0 1,3 0 0,-2 0 0,-2 0 0,-1 0 1,-3 0-1,1 0-13,-1 0 1,1-2 6,-1-3 1,-5 3 3,-1-4 1,-7 4 0,2 2 0,-10 2-4,-2 4 0,-7-2 0,3 7 0,-1 1-9,-1-2 1,6 5 0,-4-3 6,3 3 1,-5-3 0,6 0-3,2 1 1,2-3 8,2 1 1,2-7 0,4 2-2,6-4 1,3 4-1,3 0 1,-1-2 0,1-2 1,5-2 0,2 0-1,0 0-1,1 0 1,3 0 0,-6 0 0,0 0 0,2 0 1,-11 1 0,4 3-1,-3 2 0,1-2 0,-5 4 0,-1 0 3,-2 1 0,-2-3 8,-6 6 1,0-6-1,0 5 1,-2-1 0,-2 4 0,-4-5 9,-2-1 1,-1 4-1,-7-5 1,1 1-8,-1 0 1,-1 0-1,-3-4 1,-1 1-5,2-1 0,-6 0 1,-2 0-1,-3 2-12,3-2 0,-4-2 0,4-2 0,-4 2-22,-2 3 0,8-3 1,2 4-61,0-4 1,5-2 0,-1-2 38,7-4 1,7 2 0,9-5 0,3-1 44,7 0 0,11-1 0,5-7 0</inkml:trace>
  <inkml:trace contextRef="#ctx0" brushRef="#br0" timeOffset="82468.27">16085 5694 7569,'-18'0'-214,"1"0"1,-1-2-730,1-4 953,-1 4 0,1-6 1,0 8-1,-1 0-25,1 0 0,5 0 0,0 2-65,-1 4 95,-3 4 0,5 7 0,-1 1 1,0-1 0,3 1 0,-1-1 0,6 1 0,-2-1-21,2 1 1,2-1 0,4 0 3,4 1 0,4-3 0,7-1 0,1-4 13,-1-2 0,8-1 1,5-3-1,1 2-1,-2-2 0,4-2 0,-4-2 0,2-2-3,-2-4 0,-2 2 1,-6-7-1,3-3 17,-3-2 1,-3 5 0,-5-1-1,-1-1-15,1-3 1,-3-1 0,0-1 0,-1 1-25,1-1 0,-6 1 0,2-1-43,-4 1 1,-4 7-1,-4 2 7,-6 1 1,-9 5 0,-2-4-1,1 4 14,3 2 0,-4 2 0,-3 2 0,1 3-6,0 3 1,2-4-1,5 6 42,1 1 0,7-5 0,2 0 0</inkml:trace>
  <inkml:trace contextRef="#ctx0" brushRef="#br0" timeOffset="82827.27">16923 5624 7569,'-17'0'-449,"-1"0"0,1-6 0,-1 0 445,1 2 0,5 1 1,0-1-1,-1-2 36,-3 2 1,-1 2 0,1 4-34,5 4 0,-3-2 1,6 5-1,1 1 5,-1 0 0,-4 1 1,6 7-1,2-1 0,3 1 1,1 1-1,0 3 1,0 1 2,0-2 0,0-1 0,1-1 0,5 2 1,6 3 1,3-7 0,5-5-1,1 1 18,2 3 0,10-6 0,0-5 1,8-3-21,4-2 1,-6 0-1,3 0 1,-1 0-3,0 0 0,0-7 0,-8-5 0,-4-4 11,-6-1 1,2-1 0,-3 1 0,-5 0 2,-3-1 0,-11-5 0,3 0 0,-6-1-35,-6-1 1,-3 6 0,-13-5 0,-5 7-70,-8 5 1,-13 4 0,-5 8 0,-9 0-74,-6 0 0,-1 2 159,-1 4 0,-16 4 0,-3 7 0</inkml:trace>
  <inkml:trace contextRef="#ctx0" brushRef="#br0" timeOffset="85431.27">8767 8960 7569,'-8'-18'-529,"7"8"1,-7 1 546,8 3 7,0 4 0,8-8 0,3 6 1,5-1-5,1 1 0,1 2 0,-1 0 0,1-2-31,-1-2 0,6 0 0,3 6 1,-1 0-12,0 0 0,6 0 0,-4 0 1,2 0-43,0 0 0,-7 6 1,1 2-1,-4 0 12,-1-1 1,-8 7 0,-5-2 34,-3 3 1,-2 3 0,-2-1 0,-3-1 45,-7-5 1,-4 5-1,-1-5 1,-2 3-16,-5-2 1,3 3-1,-6-5 1,2 2-3,3-1 0,3-5 0,1 4-36,1-3 10,7 7 0,2-10 0,10 6 6,4-3 1,4-1-1,7-6 1,1 0 3,-1 0 1,1 0 0,-1 0 0,1 0 4,-1 0 0,1 2 1,-1 4-2,1 6 1,-1 1 0,-1 1 2,-5-3 0,-3 1 0,-8 6 17,0-1 1,-2 0-1,-4 1 20,-5-1 0,-5-5 1,-1-2-1,-1-1-16,1 1 0,-1-4 0,1 4 0,-1-3-13,1-3 0,-7 0 0,1 0 0,0 2-13,-2-2 1,3-2 0,-5-2 0,0 2-29,0 3 1,0-3 0,-4 4 0,3-4-76,3-2 1,2 0 0,5-2-56,1-4 0,7 3 159,4-9 0,12 0 0,4-5 0</inkml:trace>
  <inkml:trace contextRef="#ctx0" brushRef="#br0" timeOffset="85876.27">9885 9029 7569,'-27'0'-321,"3"0"1,3 0 0,0 0 0,-2 2 307,1 4 0,3-4 0,1 4 1,1-2 1,-1 2 0,1-2 0,-1 5 1,3 1 48,3 0 0,-1-4 0,7 5 0,0 1-8,-2-2 0,6 5 0,-3-3 0,3 3-11,2 3 1,0-1 0,2 1 0,3-3 6,7-3 1,9 1-1,5-5 1,1 0-46,4 0 0,2-3 0,2-5 0,0 0 7,0 0 1,-6 0-1,-2-1 1,0-3 10,0-2 0,-5-8 0,1 3 0,-4-5 20,-1-1 1,-3-1 0,-3 1 0,-6-1-6,-4 1 1,-2-3 0,0-1 0,0-2-10,0 1 1,-6 3-1,-2 1 1,-2 1-20,-3 0 1,-3 5 0,-3 2 0,-3 2-37,-1 5 0,-8 1 0,2 2 1,-4 0-66,-2 0 1,0 7 0,2 3 0,2 2 37,2-1 0,10 1 77,1 5 0,1 1 0,7-1 0</inkml:trace>
  <inkml:trace contextRef="#ctx0" brushRef="#br0" timeOffset="86248.27">10566 9117 7569,'18'-8'-393,"-9"-2"1,-3 1 0,-12 3 0,-5 4 426,-5 2 1,-7 0-1,-1 0 1,1 0 3,-2 0 0,6 2 0,-5 4 0,5 3 19,1 1 1,1 4 0,1-7 0,3 3-34,1 4 0,8 1 0,-2 3 0,5-1-17,1 1 0,1-1 0,5-1 0,6-3 4,3-1 1,11-2 0,3 1 0,4-5-10,2-4 1,7 4 0,5 0 0,2-3 8,-3-1 0,-1-7 0,-6-3 0,1 0 16,-1 0 0,-4-5 0,-6 1 1,-8-3-24,-7-3 1,0 1 0,-9-1 0,-1 1-3,-2-1 1,-4 1 0,-3-1 0,-9 1-67,-7-1 0,-7 7 1,-7 1-1,-3 2-43,-9 4 1,6 4 0,-11 6 106,2 6 0,-1 3 0,-1 3 0</inkml:trace>
  <inkml:trace contextRef="#ctx0" brushRef="#br0" timeOffset="87344.27">15386 8855 6399,'-15'2'-231,"1"2"235,2 1 0,9 9 15,-3-2 0,-2-3 0,2 3-9,2 2 0,2-5 1,2 3 6,0 2 1,8-7 0,4 1-3,3 0 1,3-6-1,1 4 1,2-4-7,3-2 0,5 5 0,-4 1 1,0-2-7,1-2 1,3 0 0,-6 2 0,-2 4-4,-1 1 1,-3-5 0,-1 4 0,-3-2 4,-1 0 0,-6 7 1,3-1 2,-1 3 1,-2 3-1,-6-1 20,0 1 1,0-1-1,0 1-16,0-1 1,-6 1 0,-2-3-1,-1-1-4,-5-3 1,-1-1 0,-3 2 0,1-5-4,-1 1 0,1-6 0,-3 4 0,-1-4-19,-2-2 1,-6 0-1,3 0 1,1 0-64,0 0 0,-4 0 1,6 0-1,-1-2-71,-1-4 0,11 2 148,-3-7 0,3-9 0,-3-7 0</inkml:trace>
  <inkml:trace contextRef="#ctx0" brushRef="#br0" timeOffset="87544.27">15351 8837 7275,'10'-7'-622,"0"5"1,-5-6 651,7 0 0,4 6 0,1-4 1,1 4 9,-1 2 1,6-5 0,3-1 0,1 2-80,4 2 1,2 2-1,0 0 1,-2 0-101,-2 0 1,-6 0 138,6 0 0,0 0 0,6 0 0</inkml:trace>
  <inkml:trace contextRef="#ctx0" brushRef="#br0" timeOffset="87954.27">16224 8872 7569,'10'0'-359,"-2"0"1,-10 8-1,-4 4 314,-5 3 0,1 9 1,0-1-1,0-2 38,1-1 1,3-1 0,-4 2-1,0 3 5,1-3 0,3-2 0,-4-1-5,3-1 0,3 1 17,9-1 1,5-5 0,8-2 0,-1-3-8,1-3 0,5-2 0,0-2 0,0 0 1,3 0 0,-5-6 1,6-1-1,-2-1-7,-3 0 0,-3-6 1,-1 3-1,-1-5 19,1-1 1,-3-1 0,-1 1 0,-5-1 4,-1 1 1,-2-1-1,-6 1 1,0 0-9,0-1 0,-2 1 1,-2-1-1,-4 3-11,-1 3 0,-5-2 0,-7 9 0,-3 1-24,3 2 0,-6 2 0,0 0 0,-2 0-66,0 0 1,7 6 0,-1 1-1,3 3 5,3 4 1,7 1 82,4 3 0,5 7 0,1 2 0</inkml:trace>
  <inkml:trace contextRef="#ctx0" brushRef="#br0" timeOffset="88409.27">17115 8942 7569,'27'-11'-227,"-3"-1"0,-13 6-794,-5-6 986,4 1 0,-8-1 0,2 2 1,-8 3 86,-8 3 0,2-4 0,-1 2 1,-1 0 34,2-1 1,-5 5 0,3-6-41,-3 0 1,-3 6-1,1-4 1,-1 4-23,1 2 1,-1 0-1,1 0 1,-1 2-27,1 4 0,0-2 0,1 8 0,2 1-8,3 3 0,1 1 0,-2 3 0,5 1 3,-1 2 1,6 3 0,-4-5 0,4 2-11,2-1 0,6 3 1,2-2-1,1-2 13,5-1 1,7-5 0,5-1-1,1-2 15,4 1 1,2-5 0,2-2-1,0-4 3,0-2 1,0 0-1,-1 0 1,-1 0 3,-3 0 1,1-6 0,-8-2 0,-2-2 36,-1-3 1,-3-3 0,1-3 0,-3-2-36,-3-3 1,-5-5 0,-7 4 0,0 0-18,0-1 1,0-8 0,-1 2-1,-5 1-45,-6-2 1,-5 8 0,-7 2 0,-5 4-56,-4 1 1,-9 3 0,-7 3 0,-7 6-323,-8 4 418,-12 10 0,-11 2 0,-10 7 0</inkml:trace>
  <inkml:trace contextRef="#ctx0" brushRef="#br0" timeOffset="91277.27">8540 11841 7206,'-11'0'-987,"-1"0"1001,8 0 0,-2 0 17,12 0 1,-2 6 0,8 0-24,1-2 0,3-2 1,1-2-1,1 0-4,-1 0 0,1 0 0,-1 0 0,2 0 3,5 0 0,1 0 1,6 0-1,-4 0-13,-2 0 0,6 0 0,-3 0 1,1 0 2,0 0 1,-8 0-1,2 0 1,-3 0-1,-3 0 1,-5 0 0,-2 2 11,-3 3 1,1-3 0,-4 6 10,2 0 1,0 2 0,-8 7 0,-2 1 2,-2-1 1,-8 0 0,3 1 0,-3-1-3,3 1 0,-5-1 0,4 3 0,-1 1-24,1 2 0,-1 3 0,7-5 0,2 2-33,2-1 0,2-3 0,0-2 0,0 1 18,0-1 1,0 1-1,2-1 1,4 1-175,5-1 0,5-5 192,1 0 0,9-9 0,1 5 0</inkml:trace>
  <inkml:trace contextRef="#ctx0" brushRef="#br0" timeOffset="91702.27">9693 12033 7569,'-27'0'-49,"1"0"0,9 0 1,0 0-142,-1 0 1,1 6 0,-1 2-1,1 0 135,-1-1 1,8 7 0,5-2 0,3 3 30,2 3 0,0-1 0,0 1 0,0-1 22,0 1 1,7-1-1,5 0 1,4-1 2,1-4 1,3 1 0,1-5 0,2 0 5,-1-1 0,3-1 0,0-6 0,2 0 4,4 0 0,2 0 1,0 0-1,-2-2-11,-2-3 1,-7 1 0,1-8 0,-4-2-4,-1-1 0,-3-3 0,-1 1 0,-4 0 3,-3-1 1,-1-1 0,-6-3 0,-2-1 1,-4 2 0,-3 1 0,-9 3 0,1-1-9,-1 1 1,-5 7 0,-2 2 0,-2 3-24,-4-1 0,-2 0 0,0 6 0,2 2-2,1 4 0,9-2 0,-2 5 0,3 1-42,3 0 0,5-1 0,3 5 74,1-2 0,2-1 0,6 7 0</inkml:trace>
  <inkml:trace contextRef="#ctx0" brushRef="#br0" timeOffset="92098.27">10531 11998 7569,'-23'0'-799,"0"0"571,-1-7 0,5 5 1,-2-4 301,-3 4 1,1 4 0,5 4 0,1 5-38,0 5 1,5 1-1,2 1 1,2 1-41,5 5 1,1-3 0,4 6 0,3-2 2,7-3 1,4 3 0,1-2-1,2-3-8,5-7 1,1 3-1,6-7 1,0 1-19,6-4 1,-2-4-1,8-2 1,-3 0 20,1 0 0,6-8 0,-7-4 0,1-3 32,2-3 1,-12-5 0,2-2 0,-6-2-17,-6-4 1,-3 0 0,-5-2 0,-3 2-7,-2 0 0,-2-12 1,-8 10-1,-4 0-13,-6 2 1,-5 4-1,-6-2 1,-7 7-66,-3 9 1,-9 5-1,-5 8 1,-3 0-80,-3 0 0,3 2 152,3 4 0,5 3 0,7 9 0</inkml:trace>
  <inkml:trace contextRef="#ctx0" brushRef="#br0" timeOffset="94077.27">15805 12051 7391,'10'-18'-341,"-4"1"0,-4-1 1,-2 1 272,0-1 0,0 1 0,0 0 0,-2 1 91,-4 4 0,-6-3 1,-9 5 10,-2 0 1,-1-3 0,7 7-1,0 2 16,-1 2 1,-5 2 0,0 0-1,-1 0-22,-1 0 1,6 2 0,-5 4 0,5 4-29,1-1 0,9 7 1,3-2-1,4 5 28,2 4 1,0 0 0,0-5 0,2-1-60,4 1 1,3 5 0,11 0 0,1-1 23,2-3 1,7 4 0,-7 3 0,0-1 2,2 0 0,-5 0 0,3-3 1,-4 3 2,-1 2 1,-6-6-1,-3 3 1,-1-5 0,-4-1 0,-2-1 0,-4 1 0,-4-3 21,-6-3 1,-3 1-1,-3-7 1,1-2-5,0-2 0,-7-2 0,-1 0 0,0 0 11,0 0 1,1-2 0,7-4 0,1-5-7,5-5 0,1-7 0,6-2 0,-2-1-65,2 1 0,10-6 1,6 2-1,5-4 4,7-2 1,1 2 0,6 4 0,-2 4-39,2-1 1,2 13 0,2-3-1,0 5-20,0 1 0,4 6 0,-3-2 1,-3 4 96,0 2 0,0 0 0,2 0 0,0 0 0,0 0 0,-2 0 0,-2 0 0,-4 0 0,-1 0 0,3 0 0,-4 0 0,0-2-5,0-3 1,-1 3 0,-7-6 360,1 0-248,-9 6 0,-3-4-64,-12 12 1,-1 4-1,-7 7 1,2 1-32,-1-1 0,-1 3 1,1 1-1,3 2-19,2-1 1,2 3 0,6-2 0,0-1-10,0-3 1,0-2 0,2-1 6,4-4 1,4-3-1,7-5 1,1 2 6,-1-2 0,8-2 0,5-4 0,3-4-3,1-6 0,1 1 1,0-5-1,-2-3-3,-4-1 1,2-1 0,-7 0 0,-3-5-15,-2-1 0,-3 0 1,-4-4-1,-7 4 17,-3 2 0,-2-1 0,-2 5 0,-3 0 4,-7 5 1,-5 1-1,-7 9 1,-5 2-27,-4 2 0,-2 2 0,2 0 0,2 0-51,2 0 0,6 8 0,-4 4-42,1 3 1,5 2 118,9 1 0,5-1 0,7 1 0</inkml:trace>
  <inkml:trace contextRef="#ctx0" brushRef="#br0" timeOffset="94441.27">17272 12016 7569,'8'-6'-170,"-8"0"16,-10 2 1,-5 2 0,-5 2 0,-1 0 0,-2 0 139,1 0 0,3 6 1,2 2-1,-1 2 35,1 3 0,5 3 0,2 1 1,3 3-29,3 3 0,2-4 1,2 7-1,0-3 15,0 0 0,8 0 0,5-5 0,6-3-5,5-3 0,7 2 1,-2-9-1,4 1-35,2 2 0,6-6 0,-1 2 0,-1-8 47,-2-8 0,-8-3 0,-2-3 1,-1 1 5,-5-1 0,-8-7 1,-3-4-1,-2-4 12,-4-2 0,-2-6 0,-2 1 0,-2 1-43,-4 2 0,-6-4 0,-11 1 0,-4 3-57,0 6 0,-14 0 0,0 7 0,-7 5-33,-5 5 1,-1 1 0,-2 7 0,-3 0 99,3-2 0,-6-1 0,0-9 0</inkml:trace>
  <inkml:trace contextRef="#ctx0" brushRef="#br0" timeOffset="96015.27">18966 5362 7116,'-9'0'-243,"1"0"1,10 0 0,4 0 0,5 0 257,5 0 0,1 0 0,1 0 1,1 0-20,4 0 0,5 0 0,7 0 1,-1-2 0,1-4 0,0 4 0,2-4 0,0 3-3,-2-3 0,4 4 0,-12-4 0,0 4 5,-4 2 1,-9 0-27,-2 0 1,-8 2 30,1 4 1,-5-2-1,-5 5 1,-5 1 25,0 0 0,-5 1 1,3 7-1,-4-1-7,-1 1 0,-6 7 0,-1 2 0,5 2-11,5 0 1,-5-1 0,5 3 0,3-4-30,1-2 0,-2 4 0,7-4 0,1 1-44,2-1 0,2-2 0,2-5 0,5-1-11,11 1 0,1-3 72,10-3 0,8-5 0,8-7 0</inkml:trace>
  <inkml:trace contextRef="#ctx0" brushRef="#br0" timeOffset="96357.27">20032 5484 7569,'-18'0'-254,"1"0"0,-3 0 1,-1 0-1,-4 2 0,0 4 211,-1 6 1,3 3 0,6 3 0,-1-1 60,1 1 0,1-1 0,4 1 0,7-1-16,3 0 1,2 1 0,0-1 16,0 1 1,7-3-1,7-3 1,5-4-11,5 0 0,7-7 0,-2 5 0,4-6-6,2-6 1,2 3 0,1-9 0,1 0 1,-6 3 1,0-7-1,-9 4 1,-3-3-16,-2-3 0,-3-5 1,-3 0-1,-3 2 8,-2 1 1,-2 3 0,-8-1-1,-4 3-16,-6 3 0,-11-2 0,-6 9 0,-2 1-25,2 2 0,-4 2 0,4 2 0,-2 2-17,2 1 0,-3 9 0,11-2 60,6 3 0,-3 3 0,16-1 0,-6 1 0</inkml:trace>
  <inkml:trace contextRef="#ctx0" brushRef="#br0" timeOffset="96699.27">20835 5519 7289,'0'-17'-1083,"-8"5"1071,-3 0 1,-11 9-1,-1-5 1,2 2 51,1 0 0,3 0 0,-1 6 1,1 0-27,-1 0 0,3 8 1,1 2-1,3 1 14,-3 1 1,4 6 0,1 5-1,1-2-9,4-1 0,2-3 0,2 1 7,0-1 1,8-2-1,3-1 1,5-4-5,1-2 1,9-3 0,3-5-1,4 0-23,2 0 1,5-2 0,-1-3 0,-4-5 4,-4 0 0,-7-5 1,3 3-1,-2-3-15,-4-3 1,-9 1 0,-6-1 0,-4 1-61,-2-1 1,0 1-1,-2 1-142,-4 5 1,-12 3 212,-11 8 0,-11 0 0,-5 0 0</inkml:trace>
  <inkml:trace contextRef="#ctx0" brushRef="#br0" timeOffset="97424.27">19525 8348 7265,'10'-17'-383,"-2"-1"0,-8 1 0,-2 0 518,-4-1 1,-4 1-139,-7-1 1,-1 8 30,1 5 0,-1 3-4,1 2 0,7 2 0,4 3 0,2 7-83,-1 4 1,3-5 0,-4 1-1,4 3 59,2 7 1,0-3 0,0 4 0,0-3 8,0-3 1,8 7 0,1 1 0,3 0 4,0 0 0,-1 1 1,7-3-1,-1 4 2,1 0 0,-3-2 0,-1-5 1,-4 1-15,-3 2 0,5 6 0,-6-5 0,-2-3 0,-2-1 1,-10-3 0,-6-1 8,-7-5 0,0 3 0,-9-6 0,-1-1-2,-2 1 1,-7-2-1,-1-6 1,2 0 24,2 0 0,10-2 0,4-2 1,5-4-4,7-1 1,3-3 0,8-6 0,0 1-41,0 0 1,8-1-1,3-1 1,7-3-38,5-1 1,4-6-1,8 4 1,0-1 0,0 1 1,6-4 0,1 4 0,1 0-61,0-1 0,3 3 0,-5 6 0,-2-1 105,-2 1 0,-10 7 0,6-5 0,-6 5 0</inkml:trace>
  <inkml:trace contextRef="#ctx0" brushRef="#br0" timeOffset="97765.27">20067 8418 7569,'9'0'-791,"7"0"739,-14 0 0,4 0 0,-12 0 0,-4 2 60,0 4 0,-3 4 0,5 7 0,-2 1-15,-3-1 1,5 1-1,2-1 1,2 2-18,-2 5 1,5-5 0,-3 4 14,8-3 0,-1-5 0,7-1 0,0-4 6,-1-3 0,3-1 0,8-6 0,1 0 11,2 0 0,0 0 0,-3 0 0,1-2-3,2-4 1,7-3 0,-7-9-1,-2 1 0,-1-1 0,-5-5 0,-1 0 1,-5 0-6,-1-3 0,-2 5 0,-6-6 0,0 2-29,0 3 1,-8 3-1,-3 3 1,-7 5 20,-5 5 0,2-2 0,-9 2 0,-1 2-70,-2 2 0,-2 4 0,2 2 0,2 4 3,2 2 0,10 1 75,1 7 0,1-1 0,7 1 0</inkml:trace>
  <inkml:trace contextRef="#ctx0" brushRef="#br0" timeOffset="98094.27">20852 8366 7569,'12'-18'-60,"0"1"1,-8 5 0,0 3-206,-8 1 0,-6 2 1,-8 6-1,1 2 269,0 4 1,-1 3-1,1 9 1,-1 1 15,1 5 1,5-3-1,2 8 1,3 0-13,3-2 0,2 6 1,2-6-1,2 1 2,4-5 1,3-4 0,9-1 0,1-1 5,4 1 1,5-9 0,6-3 0,1-4-18,0-2 1,6 0-1,0-2 1,-2-2 0,-2-1 1,-3-15 0,1 3-1,0-5 1,0-3 0,-8-2 0,-3-8 0,-5 0-4,-1 0 1,-9 0 0,-3 0 0,-6 0-40,-6 0 1,-11 8 0,-16 6 0,-12 5-54,-13 5 0,-18 7 95,-11-2 0,36 8 0,-1 2 0,-5 1 0,0 0 0</inkml:trace>
  <inkml:trace contextRef="#ctx0" brushRef="#br0" timeOffset="99124.27">18495 11335 7569,'11'0'-72,"1"0"0,-2-2 0,3-2 0,1-2-188,5 2 0,1 2 1,9 2-1,2 0 232,2 0 0,10 0 0,5 0 1,6 0 27,5 0 1,11 0-1,1-2 1,11-2 11,1-1 1,12-1 0,-44 5 0,1 2-1,1-1 1,1 0-13,3 0 0,0 0 1,3-1-1,1 0 1,1-1-1,2 0 1,1-1-1,0 0-62,1 1 0,0 0 0,3 1 0,2 0 0,1 1 0,1 0 1,-2 0-1,0 0 67,-3 0 0,0 0 0,3 1 0,-1-2 0,-3 1 0,-2-2 0,-1 1 1,-2-1 3,-1-1 1,-1 0-1,-6-3 1,0 0 0,2 2-1,-1 0 1,-2 0-1,-1-1-16,47-9 1,-6 4 0,-12 1-1,-5-1-325,-4 0 332,-10 6 0,0-7 0,-4 3 0,2-4 0,-3 5 0,-7 3 0</inkml:trace>
  <inkml:trace contextRef="#ctx0" brushRef="#br0" timeOffset="99756.27">19525 12068 7339,'8'-17'-786,"-4"-1"825,7 1 0,-5 7 0,6 4-56,2 4 0,-5 2 1,1 2 4,-2 4 1,-2-2 0,-6 8 0,0 1-20,0 3 1,0 1-1,0 1 1,0-1-21,0 1 0,0-7 0,0 1 3,0 2 1,1-1 0,3 1-81,2-3 1,8-7 0,-3 2 127,5-4 0,9-10 0,2-1 0</inkml:trace>
  <inkml:trace contextRef="#ctx0" brushRef="#br0" timeOffset="100020.27">20032 12033 7405,'9'-17'-959,"-1"7"942,-8 2-38,0 8 1,0 8 0,-2 4 53,-4 3 0,4-3 0,-3 0 0,5 1 5,5 3 1,3 1-1,8-1 1,-3-3 2,1-1 0,11 0 1,-7 5 4,1 1 0,-2-1 0,-3 0 15,-2 1 1,-8-1 0,-1 1-19,-6-1 1,-7-1-1,-8-3 1,1-1-1,-1 2 0,-5-5 1,-2 3-1,0 0-48,-1-3 1,-3 1 0,6-6 0,2 2 38,1-2 0,3-2 0,-1-2 0</inkml:trace>
  <inkml:trace contextRef="#ctx0" brushRef="#br0" timeOffset="100180.27">20102 12068 7569,'11'-11'-656,"1"-1"468,-1 0 1,1-3 0,-2 1 195,-2 3 1,5 1-1,-1-4-16,3 3 0,3 7 1,-1-2-1,1 4-172,-1 2 1,1 2 179,-1 4 0,8-4 0,2 5 0</inkml:trace>
  <inkml:trace contextRef="#ctx0" brushRef="#br0" timeOffset="100528.27">20660 12103 6230,'-17'8'-14,"-1"2"0,3 9 1,1 2 18,3 3 0,-1-1 0,-3-6 0,3 1 1,6-1 1,4 1-1,2-1 18,0 1 1,2-7-1,4-1-3,6-2 0,3-2 0,3-6 0,1-2-8,4-4 0,-1 2 0,5-8 1,-2 1-19,-4 1 0,5-7 0,-3 1 0,-4-5 12,-5-1 0,-1 1 1,-5 0-1,0-3-9,0 3 1,-3 2 0,-6 1 0,-5 1-13,-6-1 1,-3 7 0,-5 1 0,-3 2-3,-6 4 1,-4 2 0,-2 2 0,0 0-51,0 0 1,2 0 0,2 2 0,4 2-110,2 2 175,1 8 0,15 3 0,1 10 0</inkml:trace>
  <inkml:trace contextRef="#ctx0" brushRef="#br0" timeOffset="100881.27">21289 12121 7569,'-17'0'0,"-1"0"-146,1 0 1,-7 0-146,1 0 0,0 0 228,5 0 1,3 2-1,1 3 1,5 7 30,1 4 1,-4 1 0,6 1 0,2-1 41,3 0 1,1 1 0,1-1 10,5 1 1,4-3 0,9-3-1,3-4-12,1 0 1,6-7 0,-4 5 0,3-4 1,3-2 1,-4-2-1,2-4 1,0-3-12,-2-1 0,0-5 0,-5 1 1,1-5 7,-2-5 0,-3-5 0,-5 6 1,-3 0-50,-2-3 0,-2 7 0,-8-4 0,-4 3-35,-6 3 1,-3-1 0,-5 3 0,-3 3-11,-6 6 0,-6 4 0,-2 2 86,2 0 0,-11 0 0,9 0 0</inkml:trace>
  <inkml:trace contextRef="#ctx0" brushRef="#br0" timeOffset="101536.27">21569 11719 7569,'-18'-17'-126,"1"-3"10,-1-3 1,-5 3 0,0-3 0,1 2 0,3-1-49,1-1 1,-5 2 0,-2 7 0,0 3 138,-1-3 0,-5 0 0,2 3 0,-6 3 20,-5 0 1,1 4 0,-8-5 0,-1 1-3,-3 4 0,-7 2 0,0 2 0,0 0 6,-3 0 1,-1 0 0,-9 2 0,-5 4-1,-6 6 0,-1-3 0,-1 5 0,5 3 6,1 5 0,1 3 0,3-2 1,-2 6 10,3 4 1,1 4 0,2 2 0,0 4-10,0 1 1,2-3 0,2 6 0,6 1-4,6 2 0,-1 3 0,15 1 1,3 2-5,6 3 0,0 1 0,9-4 1,5 4-4,3 2 0,10-3 0,-1 7 1,3 1-1,2 1 0,2 14 0,5-8 0,11 3 4,9-1 0,8 2 0,8-3 0,11 1-2,-21-37 1,2 0 0,1-3 0,2-1 0,4 4 0,3-2 0,2-1 0,1-2-45,2-1 1,1-2 0,2 0 0,1-2 0,0-3-1,2-1 1,2-2 0,1 0 38,0-1 1,2-3-1,5-4 1,2-3 0,0-2-1,0-3 1,0-2-1,0-2 4,0-1 0,1-2 0,-1 0 1,0 0-1,-1 0 0,0-2 1,-3 0-1,-2-2 0,-2 0 0,-1-3 0,-3-4 0,0-2 0,-3-1 0,-1-3 0,0-1 0,-1-2 0,-1-3 1,-1-1 0,2-4-1,-1-2 1,-3-2 0,-1 0-1,0-2 1,-1 0 10,1 0 0,-3-2 0,-5-1 0,-2-2 0,-1 1 1,-2-1-1,27-41 14,-10-3 1,-27 38 0,-3-1 0,-5-2 0,-3-1 0,-2-1 0,-2 1 25,-3-2 0,-2 1 0,-5-3 1,-2 1-1,-12-43-34,4 46 0,-3 1-5,-1-2 0,-5 1 0,-10-3 0,-4 1 0,-2 0 0,-1 1 0,-4 2 0,-2 1-4,-2 1 1,-3 3 0,-11-1 0,-4 4 0,-1 5 0,-2 2 0,-8 1 0,-3 2-56,-3 3 0,-3 2 0,20 9 0,-2 2 1,0 1-1,-3 2 0,-1 3 0,-1 0 0,-2 1 1,-2 1-1,0 2 49,-4-1 0,-2 1 0,-2 5 0,-9 6 0,-3 4 0,-3 4 0,13-1 0</inkml:trace>
  <inkml:trace contextRef="#ctx0" brushRef="#br1" timeOffset="-3.65">9990 7039 5963,'0'9'-15,"0"-1"0,2-8 42,3 0 1,-1 0-11,8 0 1,-6 0-1,5 0-7,3 0 1,2-6-1,1 0 3,1 3 1,-1-5-1,0 0 0,1-2 0,-1 4 0,1-5 0,-1-1 0,3 1 2,3-1 0,-4 2 1,7-3-1,-3 1 10,0-2 1,6 1 0,-3-1 0,-1 3-3,0-3 0,6 0 0,-2 1 1,2 1-6,-2-1 1,4-3-1,-4 1 1,2 1 0,-1 2 0,3 1 1,-4-7-1,2 1 2,-2-1 0,2 7 1,-6-1-1,0-2 6,1-1 1,-1-3-1,-4 1 1,2 1-20,-1 5 1,-3-5 0,1 7 0,1-3 1,2 0 1,8 3-1,-2-5 1,4 2-30,2-1 1,0-3-1,0-1 1,0 1 16,0 5 1,6-5 0,-1 4-1,-1-3 1,-2-3 0,-4 1 1,-2 1-1,-4 3 15,-1 1 1,3 1-1,-6-7 1,-2 3-3,-1 3 0,-3-4 1,1 7-1,-1-3-10,1 0 0,1 3 1,2-5-1,5 3-1,1-3 1,-6 4 0,4-1-1,-1-3-5,-1-1 1,8-3 0,-4 3-1,2 1 10,0 2 1,-7 1 0,1-5 0,-2 3 24,3 1 1,-5 0-1,4-3 1,-3 1-3,-3 3 0,2-1 1,3-6-1,1 1-13,-2-1 1,5 5-1,-1-3 1,0-3 1,0 0 0,6 1 0,-3 5 0,1 1 4,0-2 1,-2-1 0,2-1-1,-6 3-16,-3 1 0,-3 2 0,1-3-100,-1 1 0,-5 8-177,-1-2 82,-7 4 0,2 10 0,-12 6 1,-7 5 188,-9 4 0,-13 1 0,-9-7 0</inkml:trace>
  <inkml:trace contextRef="#ctx0" brushRef="#br1" timeOffset="-3.65">10776 6986 7569,'0'10'-1528,"0"-2"1443,0-8 108,0 0-13,-8 0 12,-2 0 33,0 0 0,5 0-55,10 0 1,-1 0 0,8 0 0,2-2 4,1-4 1,-3 4 0,-1-6 0,3 2 11,1 1 0,-3-7 0,0 6 0,1 0-7,3-2 0,1 7 0,1-5 0,-1 2-10,1-2 1,-1 4 0,1-4 0,-1 4-13,1 2 1,-1 0 7,1 0 0,-3 2-32,-3 4 1,-5-2 30,-7 8 1,-1-1 0,-3 7-4,-2-1 1,-8 1 1,3-1 0,1-1 0,0-3 3,2-1 0,-3-6 2,5 5 1,-2-7 23,2 2 15,4-4-36,-5-2 0,14-2 0,5-2 2,4-2 1,-5-1 0,1 3-4,1-2 1,3 0 0,1 4 1,1-4 1,-1 4 0,1-3 5,-1 3 1,-5 2 0,0 0-4,1 0 1,-3 2 0,2 1-4,1 3 0,-5 8-6,-2-3 0,-4 5 12,-2 1 0,0-5 0,0 0 19,0 1 1,-2-3-1,-4 0-13,-6-3 0,3 5 0,-3-4 15,-2 2 0,-1-7 1,-3 5-1,1-2-10,-1 0 0,1 0 0,1-4 0,3 2-11,1 1 1,1 1 0,-7-6 0,1 0-27,-1 0 0,6 2 0,1 2 0,-3 2-27,-1-2 0,-3-2 1,1-2-1,-1 0-15,1 0 0,5 5 1,1 1-79,-3-2 0,6-4 137,2-6 0,12-11 0,4-10 0</inkml:trace>
  <inkml:trace contextRef="#ctx0" brushRef="#br1" timeOffset="-3.65">11562 6846 7266,'-2'10'-329,"-4"-4"0,-2-2 0,-6 0 0,3 2 326,-3-3 0,4 5 0,-1-2 35,-3-2 0,-1-2 117,-3-2-131,9 0 1,1-2 0,8-4-7,0-6 0,0 3 1,0-3-17,0-1 0,8-3 0,3 0-2,5 5 1,1-5 0,1 7 0,-1-1 0,1 0 0,-1 6 0,1-1 16,-1 1 1,0 2 0,1 2-4,-1 0 0,1 0-8,-1 0 1,-1 2 0,-5 3-2,-5 7 0,2-2 1,-2 1 1,-2 3 0,-2-4 0,-2 1 0,0 3-4,0 1 0,0-3 0,0 0 0,0 1 3,0 3 1,-8-1 0,-2-1-1,-1-2 6,-1 1 0,6 1 1,-4-1-1,1-3 7,-1-2 1,-2 5 0,-3-1-9,3 4 1,-3-5 0,3-1 0,-2 0-14,3-1 0,-5-3 6,5 6 0,3-6 80,2 5-15,4-7 33,2 4 1,2-10-84,4-4 0,-2 4 1,5-6-6,-1 1 1,0 5-1,-2-4 6,5 4 0,-1-4 0,2-2 0,1-1 0,3 5 0,1-4 1,1 2-7,-1 0 0,-3-5 1,1 5-1,5 0 6,-1-2 0,1 6 0,-3-5-14,1-1 0,-1 6 1,0-4-1,-1 2 9,-4-2 1,3 4-73,-3-3 0,-2 3-99,1 2 0,-7 2-256,2 3 122,4-3 296,-8 6 0,5-8 0,-7 0 0</inkml:trace>
  <inkml:trace contextRef="#ctx0" brushRef="#br1" timeOffset="-3.65">12470 6288 5891,'-18'0'68,"1"0"0,-1 0-10,1 0 1,-1 2-44,1 3 1,1-1 0,3 6 0,1 0 2,-1-1 1,3 1 0,0 4 0,0-3-2,1 3 0,3-1 0,-6 1 0,1-2-8,1 1 0,-6 3 1,7 1-1,-3 1-8,0-1 0,7 1 1,-5-1-1,2 1 5,4-1 0,2 1 1,2-1 6,0 0 0,0 1 0,0-1-6,0 1 0,0-1 1,0 1-5,0-1 1,2 1 1,4-1 0,-2-5 1,8-3 29,1-1 1,3 4-1,-1-4-9,-3 1 1,-2-5-1,-5 4 2,7 0 0,-2-6 0,1 4-26,3-5 0,1-1 1,3 0-7,-1 0 0,1 0 0,-1 0 0,1 0-1,-1 0 1,-5 0 0,0 0 0,1 0 3,3 0 1,1-1 0,1-3 0,-3-4-5,-3-2 1,3 4 0,-3-3 0,1-1 4,-1 0 0,2 4 0,-7-5 11,3-3 1,-6-1 0,2-3 1,-4 1-9,-2-1 0,0 1 0,0-1-4,0 1 1,0 5-1,-2 3 10,-4 1 1,-4-4-13,-7 6 1,-1 1 0,1 5 0,0 0-7,-1 0 1,1 0 0,-1 1-1,-1 3-36,-5 2 0,3 8 1,-8-3-1,-2 5-13,-2 1 0,0 9 1,2 3-1,2 4-92,-2 2 1,4 0 148,-3-1 0,9 1 0,-4 0 0</inkml:trace>
  <inkml:trace contextRef="#ctx0" brushRef="#br2" timeOffset="-3.65">17709 5624 5925,'10'2'-10,"-5"4"1,-5-4 55,-5 3 0,3-1-7,-4 2 1,-2-2 0,0 6-19,-1-2 0,3 3 1,-6-3-1,-1 2-3,-3 3 1,-1 1-1,-1-1 1,1-1 8,-1 2 0,-5 7 1,-2 2-1,-1 1-8,1 1 0,-6-6 0,0 6 0,-6-1-17,-3-1 1,-1 8-1,6-2 1,-2 4 30,-4 2 1,4 0 0,-3 2 0,1 2-5,-2 1 1,4 1 0,-5-4 0,1 2-12,0 2 1,-6-1 0,7-5-1,1 2-10,2 4 0,2-6 0,0 2 1,0-6 15,0 0 1,2 0 0,2-2 0,4-6 0,2-3 1,2 1-1,5-2 1,1-3 4,-1-1 1,3 1-1,1-1 3,2-3 0,1 2 66,-7-8-65,1-1 1,7-7-45,4-3 1,4 1-1,2-8-4,0-2 1,0-1-812,0-3 825,0 9 0,0 1 0,0 8 0</inkml:trace>
  <inkml:trace contextRef="#ctx0" brushRef="#br2" timeOffset="-3.65">16696 6881 6118,'-10'0'182,"3"0"1,5 0-148,-4 0 0,2 0 0,-6 2 65,2 4-87,3-4 0,5 4-14,0-12 0,5 2 1,3-5-1,0-1 0,0 0 1,5 0-1,-1-1 1,3 3 1,3 0 0,-6 4 0,-1-5 6,3 1 1,1-4-7,3 6 1,-1 1-4,1 5 0,-7 0-21,1 0 1,-8 7 20,2 5 0,-4 4 0,-2 1 0,0 0 1,0 1-1,-2-3 1,-2-1 1,-2-2 0,-2-3 0,4 5 15,-1-2 0,-1-7 18,6 7-26,0-8 1,2 4 2,3-8 1,5 0 0,8 0 0,-3-2 2,-3-4 0,3 4 0,-3-4-9,4 4 1,1 2 0,-2 2 1,-3 4 0,2-2 17,-8 8 1,5-1 0,-5 7-3,-2-1 1,-2-5 0,-2-1 16,0 3 1,-6 2-1,-2 1-16,-1 0 0,-1-5 0,-4 0 0,3-1-6,-3-1 0,-7 4 1,-3-7-1,3 3 2,2 4 0,-5-7 0,1 1 0,2-2-5,1 0 1,3 0-103,-1-6 0,7 0 0,1-2-74,2-4 1,4 2-1,8-8 1,4 1-367,2 1 529,1-5 0,15-3 0,1-9 0</inkml:trace>
  <inkml:trace contextRef="#ctx0" brushRef="#br2" timeOffset="-3.65">17028 6654 5882,'10'-7'431,"-3"5"-255,-7-14-223,8 14 0,-4-6 98,8 8 0,-7 0-25,7 0 0,-6-2-7,6-3 0,-1 1 1,7-8-26,-1-1 0,1 3 1,-1 0 16,0 2 1,-1 1-1,-2 3 3,-3-2 0,1-6 1,5 6-19,1 3 0,-7-1 20,1-2 118,-8 4-15,11-6-90,-13 8 27,6 0-21,-8 0 0,0 2 0,0 4-8,0 6 1,0 3-1,0 3 1,0-1 0,0 1 0,-6-1 1,1 0-1,1 3-1,2 3 0,2-3 1,0 5-1,0-2-22,0 0 1,0 1-1,0-5 1,0 2-43,0 3 1,2-1 0,2-6 0,1 1-131,-1-1 0,0-1 1,0-3-132,2-1 0,7-8 298,-1 2 0,4-4 0,1-2 0</inkml:trace>
  <inkml:trace contextRef="#ctx0" brushRef="#br2" timeOffset="-3.65">17517 6462 7341,'0'-11'-535,"0"-1"0,0 6 628,0-5 0,0 5 0,0-6 1,0 6-46,0-5 0,6 5 1,1-4-1,3 2-57,4 4 1,-5-3 0,3 1 0,2 0 2,1-2 1,3 6 0,-1-5-1,1 1-9,-1 0 1,0 0 0,1 6 6,-1 0 0,1 0-3,-1 0 0,-7 8 0,-4 3 3,-4 5 0,-4 1 1,-4 1-1,-4-1 14,1 1 0,-7-1 0,4 1 0,-3-1 45,-3 1 0,1-7 0,1 1 0,3 0-15,1-3 1,6-1 0,-3-6 30,1 4-89,2-4 0,8 6-12,4-8 1,4-6 0,7 0 0,1 0 16,-1-2 1,0 6 0,1-3 0,-1 3-2,1 2 0,-1 0 12,1 0 0,-3 2 29,-3 3 1,2-1 9,-9 8 0,1 0 1,-6 5-19,0 1 0,0-1 0,0 0 9,0 1 0,0-1 0,0 1 0,-2-3 28,-4-3 1,4 4 0,-5-5 12,-1 5 1,0 1-1,-5-1-13,1-5 1,0 5-36,-5-5 1,1-1 0,3 0-12,1-2 1,0-3-95,-5-5 0,0 0-207,-1 0 1,6 0-408,1 0 702,7 0 0,-4 8 0,8 2 0</inkml:trace>
  <inkml:trace contextRef="#ctx0" brushRef="#br3" timeOffset="-3.65">11492 9204 7339,'2'-10'-1261,"1"3"1261,3-1 0,8 6 0,-4-6 0</inkml:trace>
  <inkml:trace contextRef="#ctx0" brushRef="#br3" timeOffset="-3.65">11789 8872 5964,'-10'0'162,"2"0"-63,8-7-79,0 5 0,0-4 0,0 12 0,-2 5-54,-4 5 0,-3 7 0,-9 2 0,1 2 46,-1 5 0,-5-5 0,-2 2 0,-2 2 22,-4 2 1,-2 8 0,-2-1 0,0-1-8,0-2 1,-2 0 0,-2 2 0,-4 1-5,-1-1 0,-1 4 0,-5 0 0,1-1-20,1 1 1,-7 6 0,9-3-1,-5 3-8,-1-3 0,1 3 1,5-9-1,5-1 7,4-2 1,2-4-1,2-2 1,2-4 3,2-1 0,6-3 0,-4-6 0,0 1 23,-1-1 1,7 6 0,-4 1 0,2-3-17,-1-1 1,1-3-1,5-1 1,-1-3-7,-4-1 0,9-1 1,-3 7-1,1-3-5,1-3 0,3 2 0,2-7-13,3 3 1,1-4 102,6 6-91,0-9 0,0 3 0,2-10 1,2-3-50,1-3 0,7 4 0,-4-4 1,0 1 24,-1-1 0,1 6-382,-2-2 405,-4 4 0,6-5 0,-8-3 0</inkml:trace>
  <inkml:trace contextRef="#ctx0" brushRef="#br3" timeOffset="-3.65">10391 10601 5866,'-7'-9'71,"5"1"1,-6 6-47,8-4 1,2 2-4,4-7 0,3 5-22,9-6 0,-1 6 0,1-3-3,-1 1 0,1 0 1,-1 4-1,1-2 2,-1 2 1,-5 2-1,-1 1 1,3-3 0,2-2 1,1 0-3,0 6 1,-5 0-1,-2 2 1,-2 4 1,-1-2-1,-3 7 0,2 3 0,0 1 0,-6 3 1,-2-1-1,-4 1 1,2-1 0,-7 1 0,7-7 0,-4-1-2,0-2 1,6 0-6,-4-3 6,4-3 1,10 6 0,4-8-1,3 0 1,3-2 0,-1-2 0,1-2 4,-1 3 1,1-1 0,-1 0 0,1-2 4,-1 2 0,6 2 1,1 4-9,-3 4 0,-4-2 0,-3 7 1,-4 3 0,-2 2 0,-3 1 0,-5 1 7,0-1 1,0 0 0,0 1 0,-2-1 36,-3 1 1,1-7 0,-8 1-12,-2 2 0,-3-5 0,-4 1 0,-3-2-28,3-4 0,2 0 0,1 0 0,1 1 7,-1-1 1,-5-2-1,0-2-42,1 0 0,5-2 1,3-2-163,3-1 0,7-9 190,-2 2 0,4-11 0,2-4 0</inkml:trace>
  <inkml:trace contextRef="#ctx0" brushRef="#br3" timeOffset="-3.65">10898 10269 5803,'10'0'138,"-3"0"0,-5 0-114,4 0 0,4 0-20,7 0 0,1 0 0,-1-1 0,1-3-7,-1-2 0,-5-2 1,-1 4-1,3-4-6,2-1 0,1 5 0,-1-4 1,-3 0 16,-1-3 1,-1 1 0,7 0 0,-1 1-9,1-1 0,-1 4 1,1-6-1,-1 1 4,1 1 0,-1-4 0,1 9 5,-1 1 8,0-6-8,1 8 1,-8-4 2,-5 12 0,-3-2 0,-2 8 0,0 1-2,0 3 1,-5 1-1,-1 1 1,2-1 5,2 1 1,-4 5 0,0 0 0,2-1-14,2-3 1,2 4 0,0 0 0,0-1-16,0-3 0,0-1 1,0-1-1,0 3-16,0 3 1,0-10 0,0 5-1,0-3-14,0 1 1,0 1 0,0 1 41,0-1 0,0-7 0,0-2 0</inkml:trace>
  <inkml:trace contextRef="#ctx0" brushRef="#br3" timeOffset="-3.65">11684 10042 7310,'0'-11'-592,"0"-1"1,0 6 567,0-5 0,2 5 0,4-6 29,5-1 0,5 5 0,1 0 14,1 0 1,-7 6-1,1-3 1,1 1-12,3-2 1,1 4 0,1-4 0,-1 4-6,1 2 0,-1 0 0,1 0 0,-1 0-7,1 0 0,-1 0 1,-1 2-1,-3 2-17,-1 2 0,-8 7 0,2-1 12,-4 4 0,-4-5 1,-4 1-1,-4 1 6,0 3 1,-9-4 0,5-1 0,1 1 3,-3-2 0,1 3 1,-3-5 12,1 2 0,-1-6 25,1 1-38,7-3 0,10-2 0,12 0-2,3 0 1,5 0 0,1-2-1,2-2 5,-1-1 0,-3-1 0,-1 6 0,-1 0 6,1 0 1,-1 0 0,1 0-15,-1 0 0,-2 2 0,-3 4 0,-4 3-4,0 1 0,-6 6 0,5-5 4,1 5 1,-6 1 0,4 1-1,-4-1 6,-2 1 0,-6-7 0,-2 1 33,-1 1 0,-3 1 1,-6 0-1,1-5-4,0-1 0,-3 4 0,-1-5 1,-4 1-15,-3 0 0,5 4 0,-4-7 0,0-1-2,0-2 1,5-2 0,-1 2 0,4 2-51,1 2 1,1 0 0,-1-6 0,1 0-88,-1 0 1,1 0 0,-1 2 121,1 3 0,7-3 0,2 6 0</inkml:trace>
  <inkml:trace contextRef="#ctx0" brushRef="#br3" timeOffset="-3.65">17918 8925 6159,'-17'0'-16,"5"6"1,1-1 0,-1 1-1,0 2 45,1 4 0,1-3 0,-3 1-1,1-2 0,0 5 1,-5-3-1,-1 2 1,1-1 4,-1 3 0,1 1 1,-1 3-1,1-1-19,0 1 1,-9 1-1,-5 5 1,-6 5-1,-3 4 1,-11 3-1,-1 3 1,-8 4-18,-2 2 1,-6 1 0,4 7 0,-4-1-11,-2 0 0,-6 7 0,-1 1 0,-1 0 19,0 0 0,38-30 1,-1-2-1,-35 25 1,2-3-1,3-3 1,8-7 0,5-9 0,4-3 10,2-3 0,7 4 1,4-6-1,4-1 18,2-3 1,2-3-1,2-3 1,4-3-24,2-2 1,2 5-199,5-1 92,8-4 0,5-1 1,10-7-13,7 0 0,4-2 0,3-2 106,4-1 0,5-17 0,6 3 0</inkml:trace>
  <inkml:trace contextRef="#ctx0" brushRef="#br3" timeOffset="-3.65">16399 10147 7484,'0'18'-174,"-2"-1"0,-4 1 0,-5-1 7,-5 1 0,5-1 1,1 0-1,2 1 129,4-1 1,-4 1 0,3-1 53,1 1 0,2-1 0,2 1-9,0-1 1,0-5 0,2-2 22,4-3 0,-3-1 1,9-6-1,2 0-6,1 0 0,3 0 0,-1 0 0,1 0 11,-1 0 0,6-2 1,3-4-1,-1-3-13,0-1 0,4-4 0,-4 7 0,3-3-12,3-4 0,0 5 0,0-1 0,-4 2-42,-2 4 1,0 0-1,-3 0 1,1-1-86,-2 1 0,-7 2 0,-3 2-99,3 0 1,-6 2 215,-2 4 0,-4-4 0,-2 5 0</inkml:trace>
  <inkml:trace contextRef="#ctx0" brushRef="#br3" timeOffset="-3.65">16766 10235 7008,'-18'0'0,"1"-2"-715,-1-4 740,9 4 0,1-4 0,8 12 0,0 5 2,0 5 1,0 1 0,0 1-27,0-1 0,2 3 0,2 1 1,2 2-62,-2-1 1,-3-3 0,-1 1 0,2 1-184,4 2 243,-4 0 0,14-5 0,-7-1 0</inkml:trace>
  <inkml:trace contextRef="#ctx0" brushRef="#br3" timeOffset="-3.65">17255 9973 7267,'15'-2'-588,"-3"-4"1,2 6 658,-9 0 1,1 2-16,-6 9 0,-2-7 1,-2 4-18,-1 0 0,-7-4 0,4 5-35,-2-1 20,7-2 0,-13-6-86,4 0 1,3-2 57,-3-4 0,8-4 0,-2-7-1,4 0 0,2-1 0,2 3 10,4 3 1,4-2-1,7 9 1,1-1 6,-1-2 1,1 6 0,-1-4 0,3 4-1,3 2 1,-2 0 0,6 0 0,-1 0-3,-5 0 1,-2 6-1,-1 2 1,-1 2-11,1 3 0,-1 3 1,-1 1 5,-5 1 0,-3-1 1,-8 0-1,0 3-9,0 3 1,0-3 0,-2 3 0,-2-4 2,-1-1 0,-9 5 0,2 0 1,-3-1-1,-3-3 1,1-1 0,1-1 0,3-1-2,1-5 1,0 3 0,-7-8 0,0-1 16,1 3 1,-3-6 0,9 4 53,-3-4-60,-3-2 0,3-8-30,3-4 0,4-3 1,10-3 24,4 1 0,-4 5 0,6 3 0,-2-1 26,-1 0 0,7 4 0,-4-3 28,2 1 0,-5 2 1,7 4-7,2-4 1,1 4-1,3-3 1,-1 3-10,0 2 0,1 0 0,-1 0 0,1 0-47,-1 0 1,1 0-1,-1 0 1,1 0-145,-1 0 1,1 7 0,-1 3-15,1 0 0,5 3 0,0-5-79,-1 2 0,-3-4 240,-2 5 0,1 1 0,-1 5 0</inkml:trace>
  <inkml:trace contextRef="#ctx0" brushRef="#br3" timeOffset="-3.65">18058 9623 6576,'0'-9'-165,"0"-7"0,-8 14 213,-3-4 0,1 4 1,-2 2-12,-1 0 0,-1 2 0,1 2 0,3 4-4,2 2 0,-5 1 1,3 7-1,-2-1-25,1 1 1,5 5 0,-4 0 0,0 1-4,1 1 1,3-6-1,-4 6 1,2-1 1,5-1 0,-5 6 0,2-4 0,2 1 1,2-1 1,2-2 0,0-6 0,0 1-14,0-1 0,6 1 1,2-1-1,1 1 12,5-1 1,2-1 0,3-3 0,2-3-5,3-2 1,-1 3 0,-4-5 0,5-2 2,5-2 0,2-2 1,0 0-1,-4 0 6,-2 0 1,4-8-1,-5-1 1,-3-3-14,-2 0 1,-1 1-1,-3-7 1,-3 1-6,-6-1 1,2 1 0,-3-1-1,-1 1 12,-2-1 0,-8 1 0,-1 2 0,-3 1-9,-4 2 1,-9 8 0,-6-1 0,-4 5-36,-2 5 1,-6 5 0,-1 10-1,-5 3-147,-7 6 0,-1 12 185,-9 5 0,-8 5 0,-7 1 0</inkml:trace>
  <inkml:trace contextRef="#ctx0" brushRef="#br3" timeOffset="-3.65">15037 11143 7162,'-10'-18'-111,"6"3"1,8 3-1,8 4 1,3 2-1,3 1 1,-1 1 276,1 2 0,-7-4-158,1 0 1,0 0-1,5 6 1,1 0-5,-1 0 1,-5 0-1,-1 0 1,3 0-28,1 0 1,3 2-1,-1 2 1,1 2-5,-1-2 1,1-2 0,-1-2 0,1 0 45,-1 0 0,1 0-5,-1 0 123,1 0-90,-1 0 1,-13 8 0,-6 3 0,-6 7-31,-5 5 1,-3-2 0,-1 6 0,-1 1-28,1-1 0,-1 2 0,1 6 0,1 0-114,5 0 1,-5 0-1,4 2 1,-3 1 123,-3 3 0,1 8 0,0-5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5.794"/>
    </inkml:context>
    <inkml:brush xml:id="br0">
      <inkml:brushProperty name="width" value="0.08571" units="cm"/>
      <inkml:brushProperty name="height" value="0.08571" units="cm"/>
      <inkml:brushProperty name="color" value="#E71224"/>
    </inkml:brush>
  </inkml:definitions>
  <inkml:trace contextRef="#ctx0" brushRef="#br0">0 88 7569,'10'-2'-611,"-4"-4"0,-2-4 553,1 1 0,-3-1 75,4 4 1,-6 4 76,-6-4 1,2 4 76,-7 2-128,7-7 1,-4 3-4,8-8 0,8 8 11,4-2 1,-3 4 0,3 2-64,2 0 0,-5 0 1,3 2-22,1 4 0,-5-2 0,0 8 1,-2 1-16,0 3 1,-1 1 0,-5 1-1,0-1 32,0 1 1,-5-1 0,-3 1 0,-2-1 14,-3 1 0,3-1 0,-2 1 0,1-1 35,1 0 0,-4-5 0,7-2 84,-3-2-33,6 5 1,-2-13 7,12 0 1,4-2 0,7-8-33,1 3 1,-1-1 0,1 4 0,-1-2-28,0 2 1,7-3 0,-1 1-1,-2 2-54,-1 2 1,3 2 0,0 0-1,-1 0-40,-3 0 0,-1 0 1,-1 0-1,0 0-159,1 0 0,-6 0 0,-1 0 219,3 0 0,1-8 0,3-1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6.375"/>
    </inkml:context>
    <inkml:brush xml:id="br0">
      <inkml:brushProperty name="width" value="0.08571" units="cm"/>
      <inkml:brushProperty name="height" value="0.08571" units="cm"/>
      <inkml:brushProperty name="color" value="#E71224"/>
    </inkml:brush>
  </inkml:definitions>
  <inkml:trace contextRef="#ctx0" brushRef="#br0">0 0 6804,'10'2'-615,"-2"2"583,-1 2 1,3 0 0,8-6 44,-1 0 0,-5 0 0,-1 0 1,3 0 0,1-2 0,3-2-30,-1-2 0,1 0 0,-1 6-74,1 0 0,-1 0 90,1 0 0,-1 0 0,1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6.642"/>
    </inkml:context>
    <inkml:brush xml:id="br0">
      <inkml:brushProperty name="width" value="0.08571" units="cm"/>
      <inkml:brushProperty name="height" value="0.08571" units="cm"/>
      <inkml:brushProperty name="color" value="#E71224"/>
    </inkml:brush>
  </inkml:definitions>
  <inkml:trace contextRef="#ctx0" brushRef="#br0">0 0 7112,'10'0'-73,"6"0"1,-12 2-1,7 2 69,3 2 0,-4 0 0,1-6 1,3 0-85,1 0 1,-1 0 0,1 0 0,5 0 87,-1 0 0,1 0 0,-3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7.400"/>
    </inkml:context>
    <inkml:brush xml:id="br0">
      <inkml:brushProperty name="width" value="0.08571" units="cm"/>
      <inkml:brushProperty name="height" value="0.08571" units="cm"/>
      <inkml:brushProperty name="color" value="#E71224"/>
    </inkml:brush>
  </inkml:definitions>
  <inkml:trace contextRef="#ctx0" brushRef="#br0">821 350 7264,'-2'-10'-1067,"-2"2"1335,-2 1-259,0 5 1,-1-6-105,-5 8 0,-4 0 136,-1 0 1,0 6 0,-1 2 0,1-1 6,-1 1 0,-5 4 1,0-5-1,1 3-20,3 4 1,-4 1 0,-1 3-1,5-1-1,5 1 1,1 5-1,5 0 1,0-1-6,0-3 0,3-2 0,5 1 0,2-1-1,3 1 0,-1 3 0,8-1 0,1-5-5,3 1 1,1-7-1,3 1 1,1 0-21,2-1 1,9-5-1,-3 2 1,4-4-49,2-2 1,-1 0 0,1-2 0,-2-2 1,-3-2 1,3-7-1,-6 1 1,0-1 36,-4 1 1,2-3-1,-1 3 1,-5-4 7,-5-1 1,-1-6-1,-7-1 1,-2 3-7,-2 2 1,-2 1 0,0-1 0,-2-1 17,-4 3 0,-4-10 0,-7 11 0,-1 1 20,1 1 1,-8 4-1,-2-3 1,-3 3-35,1 2 0,0 2 0,-4 6 1,2 0-75,2 0 1,8 2-1,-2 2 1,3 4-330,3 2 410,-1-6 0,1 11 0,-1-5 0</inkml:trace>
  <inkml:trace contextRef="#ctx0" brushRef="#br0" timeOffset="418">1362 577 7112,'0'10'3,"0"-3"0,2-7 0,4 0-106,6 0 1,3 0 0,3 0-3,-1 0 0,6 0 1,1 0-1,-3 0-85,-2 0 190,-1 0 0,7-7 0,2-3 0</inkml:trace>
  <inkml:trace contextRef="#ctx0" brushRef="#br0" timeOffset="1080">1886 629 7532,'18'-2'-593,"-1"-1"408,1-3 1,-7 0 0,1 6 0,1 0 134,3 0 1,3 0-1,3-2 1,1-2 54,-2-2 0,5-2 0,-3 5 1,-2-3-18,-1 2 0,-3-4 0,1 0 0,-1 1 192,0-1 1,-1 0 64,-4 2-195,-5-3 0,-7-3 0,-2 2-6,-3 2 0,-5 1 1,-8 3-27,1-2 1,0 0 0,-1 6-1,1 0-17,-1 0 1,1 0 0,-1 0-1,1 0 12,-1 0 0,1 0 0,-1 2 1,1 2 0,-1 2 0,3 7 0,1-1 0,3 4-3,-3 1 1,4-1-1,1-3 1,1-1 7,4 1 1,0 1 0,0 0 0,-2-3 39,3 3 1,1-5 0,4 1-9,3-2 0,-1 4 0,8-7 0,2-1-21,1-2 1,4-2-1,3 0 1,3 0-98,2 0 0,2 0 0,4-2 1,-2-2-52,-2-1 0,-1-3 0,3 4 0,-4-4-565,-2-2 683,6 7 0,-11-13 0,5 6 0</inkml:trace>
  <inkml:trace contextRef="#ctx0" brushRef="#br0" timeOffset="1392">2602 210 7569,'16'-2'0,"-3"-2"0,-1-1-290,2 1 254,1-6 1,-3 8-1,-1-4 133,3 4 1,1 2 0,3 0-52,-1 0 0,7 0 0,-1 2 0,0 4 17,3 6 0,-7 1 0,6 1 0,-2-3-111,1 3 0,-1 4 1,-6 3-1,-1 4-38,-4 2 1,1-3-1,-7 5 1,-2 0-49,-2-2 0,-2 6 0,-4-4 0,-6 2-78,-7-2 1,-12 4 0,-2-4 0,-8 2 211,-8-2 0,-11 4 0,-4-5 0</inkml:trace>
  <inkml:trace contextRef="#ctx0" brushRef="#br0" timeOffset="2030">437 158 7569,'-18'0'-390,"1"0"0,-1 0 362,1 0 1,-1 0 0,1 2-1,-1 2 108,1 1 0,5 9 0,1-2 0,-3 3-18,-1 3 1,-5 1 0,-1 2-1,-2 5-3,1 1 1,-3 2 0,2 6 0,1 0-14,3 0 1,1 0-1,3 1 1,1 3-50,3 2 1,7 0 0,-2-4 0,4 1-88,2 3 1,8-2-1,5-8 1,9-2-121,7 2 1,6-6-1,7-3 1,11-7-409,9-3 618,6-8 0,17 4 0,5-8 0</inkml:trace>
  <inkml:trace contextRef="#ctx0" brushRef="#br0" timeOffset="2693">3196 36 7341,'-12'0'-602,"1"0"0,-3 0 658,-1 0 1,3 0 0,0-2 49,-1-4 0,3 4-100,-2-4 1,9 2 0,-1 0 21,8-2 1,5 1 0,9 5 0,-1 0 25,1 0 1,-1 0 0,1 0-21,-1 0 1,0 0 0,1 0-38,-1 0 0,1 5 1,-3 3-1,-3 2-17,-6 3 0,2-3 1,-3 2-18,-1 1 1,-4 3 0,-5 1 22,-7 1 0,-2-6 1,-1-1-1,-1 1 30,-3-2 0,-3 5 0,5-5 0,1 1 49,5 1 0,-5-6 0,5 4 92,-5-3 0,6 1-107,5-2 1,5-4-1,5 4 1,7-4-11,4-2 0,3 0 1,2-2-1,5-2-57,1-2 0,0-6 0,6 5 0,0-1-122,4 0 0,2-4 0,-4 7 1,-1 1 138,1 2 0,8-6 0,2-2 0</inkml:trace>
  <inkml:trace contextRef="#ctx0" brushRef="#br0" timeOffset="3610">70 1188 7569,'-12'0'-1434,"1"0"1511,7 0-15,-4 0-35,8 0 0,8 0 0,1-2-10,1-4 1,0 4 0,-4-3-9,5 3 0,5 2 0,1 0 2,1 0 1,-1-6 0,3 0 0,1 2 11,2 2 0,6 2 0,-1-2 1,3-2 18,5-1 1,11-1 0,0 4 0,3-2-10,2-2 1,12 0-1,2 6 1,2-2-14,6-3 1,-10 3-1,8-4 1,-2 4-10,-2 2 0,13 0 0,-5 0 0,5 0 30,1 0 0,9 0 0,-6 0 0,-1 0 22,-6 0 0,1 0 0,1-2 1,-1-2-22,-3-2 0,2-2 1,-3 5-1,-1-3-19,-2 2 0,-10 0 0,-4 0 0,-6-2-2,-5 2 0,2 2 1,-9 2-1,-1 0-59,-2 0 0,-4 0 0,-4 0 0,-6 0-92,-3 0 1,-3 2 0,1 2-211,-1 2 0,-5 0 24,-1-6 0,-9 8 316,-2 3 0,-7-3 0,-11 0 0</inkml:trace>
  <inkml:trace contextRef="#ctx0" brushRef="#br0" timeOffset="4335">1729 1398 6625,'12'0'-16,"-1"0"67,3 0 0,1-6 0,3 0-20,-1 2 0,1 0 0,-1 0 0,1-1-41,-1 1 1,1 2 0,-3 0 0,-1-2-54,-3-2 0,-1-2 0,4 5 26,-3-3 1,-5-8 11,6 3 1,-8 1 2,2-2 1,-10 6 0,-4-3 0,-2 1 6,-3 4 0,3 2 0,-2 2 1,-1 0 16,-3 0 1,-1-6-1,-1 0 1,1 3 43,-1 1 1,1 2 0,-1 0 47,1 0 0,-1 0 1,1 0-72,-1 0 1,1 5-1,0 1 1,-1 0-19,1 2 0,-1 0 1,3 5-1,1-1-2,2 1 0,3-3 1,-5 2-1,4 1 3,3 3 1,1 1-1,6 1 1,0-1 11,0 1 1,0-1 0,0 1 2,0-1 1,0 1 0,2-3-1,2-1 60,1-3 1,9-5-1,-2 4 1,3 0-17,3-1 1,-1-5 0,1 2-1,1-2-39,4 2 1,-3-4-1,5 3 1,-2-3 8,1-2 1,5-2-1,-6-1 1,0-3 15,2 2 1,-5-4 0,5 0 0,-2 1 8,1-1 1,-7-4 0,-5 4-76,1-1 1,1 3 0,-1-4-583,-1 2-318,-8 3 915,4 5 0,-8-8 0,0-2 0</inkml:trace>
  <inkml:trace contextRef="#ctx0" brushRef="#br0" timeOffset="4997">3755 891 6182,'0'-9'432,"2"1"-369,4 8 1,3 0 0,9 0-37,-1 0 1,1 0 0,-1 0-69,1 0 0,-1 0 0,1 0-126,-1 0 1,-5 0-379,-1 0 545,1 0 0,-2 0 0,5 0 0,-5 0 0</inkml:trace>
  <inkml:trace contextRef="#ctx0" brushRef="#br0" timeOffset="5209">3825 996 7467,'-10'0'-678,"4"0"758,12 0 0,-2 0 1,8 0-49,1 0 0,3 0 0,1 0 0,1 0-160,-1 0 1,1 0 0,-1 0 127,0 0 0,9 0 0,1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4.908"/>
    </inkml:context>
    <inkml:brush xml:id="br0">
      <inkml:brushProperty name="width" value="0.08571" units="cm"/>
      <inkml:brushProperty name="height" value="0.08571" units="cm"/>
      <inkml:brushProperty name="color" value="#E71224"/>
    </inkml:brush>
  </inkml:definitions>
  <inkml:trace contextRef="#ctx0" brushRef="#br0">88 140 6499,'-10'8'-239,"1"-5"281,3 9 1,2-6 0,-8 4 224,-1-3-198,5-1 1,-2-6 253,4 0-266,5 0 1,-7-2-1,8-4-86,0-5 0,2-5 0,2-1-3,1-1 0,7 1 0,-4-1 1,2 3-20,3 3 0,-3-3 1,1 5-1,3-2 98,2 1 0,-5 7 0,1-2 0,1 4-13,3 2 0,1 0 1,1 0-1,-1 0-12,1 0 0,-3 2 0,-1 4 1,-2 4 12,1-1 1,7 7-1,1-5 1,-2 5-3,3 1 1,-1-5 0,-2 0-1,3 1-19,1 3 0,0 1 0,-5 1 0,-1-3-40,1-3 0,-3 3 0,-1-3 0,-3 4-17,3 1 1,0 1 0,-1-1 0,-1 0-115,1 1 1,1-6-1,0-1-174,-3 3 1,1 1 330,5 3 0,1-1 0,-1 1 0</inkml:trace>
  <inkml:trace contextRef="#ctx0" brushRef="#br0" timeOffset="317">682 0 6567,'-10'2'117,"2"4"1,3 5-86,-1 5 0,-8 3 0,3 5 0,-5 5 14,-1 4 0,-1 8 0,1-1 0,-1-1-30,1-2 1,1 4 0,3-1 0,1-1 18,-2-2 0,5-2 0,-1 0 0,0-2-86,1-4 1,5 2 0,-4-6 0,2 1-284,0-1 1,0-2 333,6-5 0,-7-1 0,-3 1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54.342"/>
    </inkml:context>
    <inkml:brush xml:id="br0">
      <inkml:brushProperty name="width" value="0.08571" units="cm"/>
      <inkml:brushProperty name="height" value="0.08571" units="cm"/>
      <inkml:brushProperty name="color" value="#E71224"/>
    </inkml:brush>
  </inkml:definitions>
  <inkml:trace contextRef="#ctx0" brushRef="#br0">629 245 7473,'10'-7'-1106,"5"5"1230,-13-6-63,6 8 1,-10 0 63,-4 0 1,2 0-1,-8 0-108,-1 0 1,3 6 0,-1 1 0,-3 3-50,-2 4 1,5 1 0,1 3 0,0-1 14,1 1 1,-1-1-1,-4 1 1,3-1 6,-3 1 1,1-1 0,-1 0 0,2 1 7,-1-1 0,3-1 1,0-3 0,3-1 2,1 0 0,8-3 1,4-3 5,5-4 0,-1-2 0,3 0 1,5 0 0,3 0 0,4 0 1,-3 0-1,3 0-3,2 0 0,-3 0 0,5 0 0,2 0-42,2 0 1,-4-2-1,0-2 1,0-1-53,-2 1 0,4 2 1,-6 2-55,3 0 0,-7 0 0,4 0 143,0 0 0,-5-8 0,5-2 0</inkml:trace>
  <inkml:trace contextRef="#ctx0" brushRef="#br0" timeOffset="322">786 280 7501,'-12'10'-258,"3"-2"202,1-1 1,2 3 0,6 10 0,0 1 36,0 2 1,-6 1-1,0-5 1,3 2 10,1 3 1,2-1 0,0-6 0,0 3-129,0 3 1,0-4 0,0 5-5,0-5 1,-6-1-1,0-1 140,2 0 0,2-7 0,2 6 0,0-7 0</inkml:trace>
  <inkml:trace contextRef="#ctx0" brushRef="#br0" timeOffset="811">1153 385 7305,'9'-8'-408,"-1"6"1,-16 6 439,-3 8 0,1 7 0,-2-7 9,-1 3 0,3 1 1,0-2-1,3-3 10,3 3 1,2 1 0,2 3-51,0-1 1,0-5 0,2 0 15,4 1 1,-2-5-1,7-2 1,1-2-30,-2 1 1,5-3 0,-3 4 0,5-4-17,6-2 0,-3-6 0,3-1 0,-3-1-53,-3 0 1,0-6-1,1 3 1,-3-5 62,-3-1 1,2-1-1,-9 1 27,-1-1 0,-2-5 1,-2 0 22,0 1 1,-7 3 0,-5 4 0,-4 1-25,-1 2 1,-1 8 0,1-1 0,0 3-23,-1 2 0,1 0 0,-1 0 0,1 0-7,-1 0 1,3 2 0,1 1-1,4 5-554,3 2 575,1-6 0,-2 11 0,-2-5 0</inkml:trace>
  <inkml:trace contextRef="#ctx0" brushRef="#br0" timeOffset="1222">1659 368 7250,'-8'-10'-987,"-1"2"1023,-9 8 1,7 0 0,-1 0 0,0 2 0,1 4 161,-1 6 1,6-3-133,-5 3 0,7 0 0,-2 5-27,4 0 0,-4 1 0,0-1 1,2 1-19,2-1 0,2 1 0,2-1 0,2 1-4,2-1 0,8-1 1,-3-3-1,7-3-65,5-2 1,-3-2 0,5-6-1,-2 0 4,0 0 1,6 0-1,-3-2 1,-1-2 72,0-2 0,-2-8 0,-5 3 0,-3-5-8,-3-1 1,2-7 0,-9 1-1,1 2 45,2 1 1,-6-3-1,2 0 1,-6 1-73,-4 3 1,-9-4-1,-1 1 1,-7 5-105,-4 3 0,-3 10 1,-6-1-504,-5 3 348,4 2 265,-13 7 0,13 3 0,-6 8 0</inkml:trace>
  <inkml:trace contextRef="#ctx0" brushRef="#br0" timeOffset="2190">2236 507 6796,'17'-6'0,"0"1"0,1-1-63,-1-2 0,-5 6 0,0-4 0,1 4 0,3 2 0,1 0 107,1 0 0,-1 0 0,1 0 0,1 0-80,4 0 0,-3-5 1,3-1-1,-2 2-297,3 2 333,-5 2 0,6-8 0,-7-2 0</inkml:trace>
  <inkml:trace contextRef="#ctx0" brushRef="#br0" timeOffset="2851">2969 333 7569,'-2'-10'-484,"-4"4"1,2 2 525,-7-2 43,-1 4 0,2-7-59,5 3 0,5 4 1,5-4-1,5 2-32,0-1 0,5 3 0,-3-4 0,3 4 15,3 2 1,5 0 0,1-2 0,-1-2-15,2-2 1,-4 0-1,7 6 1,-3 0 21,-4 0 0,4 0 1,-1 0-19,-3 0 0,-4 8-15,-5 4 1,-4 3-1,-8 3 12,0-1 1,-8-5 0,-4-1 0,-3 3-11,-3 2 0,1-5 0,0-1 0,-3 0 5,-3-1 1,9-3 0,-3 4 0,1-2 7,1-4 0,3-3 0,2 1-6,3 4-31,1-4 0,8 6-9,4-8 0,3 0 0,9 0 0,-1 0 13,1 0 0,-1-6 0,1 0 1,-1 2 29,1 2 0,-7 2 0,1 2 15,1 4 0,-3-2-15,2 8 0,-8-6 0,1 5 24,-3 3 0,-4 1 0,-3 1 34,-7-5 0,2 3 0,-1-8 1,-3 0-17,-1 1 1,-3-5 0,1 4-1,-1-2-6,1 2 1,-1-4 0,-1 4 0,-3-4 3,-1-2 0,0 0 1,5 0-1,1 0-200,-1 0 0,1 0-206,0 0 0,1-8 370,4-4 0,5-3 0,7-3 0</inkml:trace>
  <inkml:trace contextRef="#ctx0" brushRef="#br0" timeOffset="3489">3615 350 7453,'-11'0'-598,"-1"0"0,6 0 636,-6 0 1,7 0 104,-7 0 0,2-8-28,-1-3 0,3 1-79,8-2 0,2 8 0,4-3-33,5-1 0,5 6 0,1-4-3,1 4 1,-7 2 0,1 0-24,2 0 0,1 0 0,3 0-47,-1 0 1,-5 6-1,-3 2 1,1 0 41,0-1 0,-6 7 0,2-2 1,-5 3 4,-1 3 0,0-1 0,0 1 6,0-1 0,-5 0 1,-3 1-1,-2-3 13,-3-3 0,-1 4 0,0-7 0,3 3 8,-3 0 0,-1-7 0,-3 5 48,1-2 1,-1 4-12,1-7 51,7 1-49,2-6 0,16-6 1,4 1-29,3 1 0,-3-4 1,0 2-1,1 2-8,3 2 1,1 2 0,1 0 0,-1-2 11,1-4 1,-1 5-1,2-5 1,3 4 16,1 2 0,0 0 0,-5 0-32,-1 0 1,1 0-1,-1 0-124,1 0 1,-7 0-387,1 0 362,0 0 144,5 0 0,-7 0 0,-3 0 0</inkml:trace>
  <inkml:trace contextRef="#ctx0" brushRef="#br0" timeOffset="4035">4279 210 7569,'0'-9'-1050,"0"1"1132,0 8 0,-2 0-14,-4 0 0,2 0 1,-7 0-21,-3 0 1,4 0 0,-1 2 0,-1 4-9,2 5 1,-5-1 0,5 2 0,-2 1-49,1 3 1,5 1 0,-4 1 0,2-1-6,5 1 1,1 5 0,2 0 8,0-1 0,0-3 1,0-2-4,0 1 1,2-3 0,1-1 0,5-4-2,2-3 1,2-1 0,5-6 0,1 2-55,-1 4 0,0-4 0,1 4 0,-1-4 39,1-2 0,-1-6 0,1-2 0,-1 0 10,1 1 1,-7-5 0,-1 4 7,-2-1 0,-2-3 66,-6-6 0,-2 3 1,-4 3-50,-6 6 1,-3 5-1,-3 1 1,1 0-39,-1 0 1,-5 0 0,0 0-83,1 0 0,5 1 0,3 3-287,3 2 395,7 8 0,-12-5 0,7 9 0</inkml:trace>
  <inkml:trace contextRef="#ctx0" brushRef="#br0" timeOffset="4410">4576 53 7569,'17'0'-29,"1"0"1,-1 0-1,1 0-173,-1 0 0,1 0 1,-1 0-1,0 0 232,1 0 0,-1 0 1,1 0-1,-1 0 21,1 0 1,-3 2-1,-1 4 1,-2 4-18,1-1 0,1 7 0,-1-4 0,-3 3 13,-2 3 1,3 1-1,-5 2 1,0 3-39,2-3 1,-6 4 0,4 0 0,-5 1-6,-1-1 1,-7 6 0,-5-4 0,-3 2-35,-3 0 0,-1-2 0,-5 4 0,-5-3-28,-4-3 0,-4 6 0,-3-4 1,-7 2-394,-3 0 0,-9-7 451,1 1 0,-16-4 0,3-1 0</inkml:trace>
  <inkml:trace contextRef="#ctx0" brushRef="#br0" timeOffset="5136">594 193 7281,'-2'-12'7,"-4"3"-454,-6 1 1,-3 2 407,-3 6 0,1 0 0,0 0 0,-1 0 80,1 0 0,-7 0 1,1 0-1,2 0 71,1 0 1,-5 0 0,-4 0 0,-4 2-66,-2 4 1,6-2-1,0 5 1,0 1-19,2 0 1,-4 3 0,7 9 0,3 3-18,1 2 0,3 0 0,1 4 0,5-2-11,5 2 0,4 4 0,2 4 0,0 2-1,0-2 1,14 0 0,5-1 0,6 3-20,6-2 1,8-2 0,6-2 0,3 0-62,7 0 1,5 0 0,2-1 0,10-1 79,5-3 0,13 3 0,-42-20 0,1 1 0</inkml:trace>
  <inkml:trace contextRef="#ctx0" brushRef="#br0" timeOffset="5981">5012 36 7264,'16'-2'-1296,"-3"-2"1362,-1-2 1,0 0-12,5 6 0,1 0 0,-1 0 1,1-2-9,-1-3 1,-5 3-1,-1-4 1,3 4-5,1 2 0,-3 0 0,0 0-20,1 0 0,-5 8-60,-2 3 0,-4 5 8,-2 1 1,-2 1 0,-2-1 18,-2 1 0,-7-3 0,1-1 0,-4-3 29,-1 3 0,0-4 0,-1-1 0,1 1 54,-1 0 0,1-4 0,-1 5 84,1 3-23,7-6-92,2 7 1,10-13 0,4 4 0,6-4-16,3-2 0,3 0 1,1 0-1,2-2-12,3-4 1,5 4 0,-4-4 0,2 2-55,4-1 0,0 3 0,0-4 1,-4 4-136,-1 2 0,-3 0 0,-4 0 174,5 0 0,-5 0 0,6 0 0</inkml:trace>
  <inkml:trace contextRef="#ctx0" brushRef="#br0" timeOffset="7010">210 1188 6497,'7'-9'-20,"3"1"1,8 8 0,-1 0-3,1 0 0,-1 0 1,0 0 1,-5 0-1,0 0 1,1 0 26,3 0 1,3 0-1,3 0 1,1 0 8,-2 0 1,6-6 0,2 0 0,6 0 13,6-1 1,-2 5 0,8-4 0,-1 4-17,-1 2 1,11-6 0,-2 0-1,5 2-3,1 3 1,4-5 0,-4 0 0,0 2 1,0 2 0,4 0 0,-2-2 0,2-2-6,2 3 0,6 1 0,-8 2 1,4 0-8,2 0 1,-8 0 0,-2 0 0,0 0 12,4 0 0,4-2 0,2-2 0,0-2 12,0 2 0,6 2 1,-1 2-1,-1 0 18,-2 0 1,-8-2 0,-2-2-1,-2-1 4,-4 1 0,5 2 1,-3 2-1,-2 0 7,-2 0 0,1 0 1,1 0-1,0 0-17,-5 0 0,1 0 1,-5 0-1,3 0 11,2 0 0,7-6 1,-1 0-1,-2 0-98,-1-2 0,-3 7 0,-2-7 0,-1 2 93,-3 0 0,-1-6 1,2 7-1,-5-1 84,1-2 0,-4 6 1,5-4-1,-1 4-40,-4 2 1,4-5-1,-3-1-80,-1 2 0,-8 2 0,-4 2 0,1 0 1,-3 0-62,0 0 1,-2 2-1,-5 2-528,-1 2 0,-1 1-75,-5-1 658,-3-4 0,-16 14 0,-1-7 0</inkml:trace>
  <inkml:trace contextRef="#ctx0" brushRef="#br0" timeOffset="7760">1834 1450 6986,'17'-15'-619,"-1"1"573,-5 3 1,5 7-1,-6-4 1,1 2 92,1 0 0,0-1 1,5 3-1,1-2 40,-1 2 1,6-4-1,1 2 1,-3 3-48,-2 1 0,5 2 0,-1 0 0,-2 0-64,-1 0 1,-3 0 0,1 0-37,-1 0 1,-7 7 18,-4 5 0,-6 2 0,-6-1 0,-6-1 15,-3 1 1,-5-3 0,-3 2 0,-4-1 32,0-1 0,-4 4 1,7-7-1,3 1 30,1 0 1,3 0 57,0-2-93,7-5 0,10 7 0,11-8-2,5 0 1,7 0-1,1-2 1,-1-2-5,2-1 0,-4-1 0,7 6 0,-3 0-1,-4 0 1,-1 0 0,-3 0 3,1 0 0,-7 6 0,-1 1 24,-2 3 1,-3-4 0,-5 6-11,0 1 1,0 3 0,-1-1-1,-5-1 3,-6-3 0,-3 1 0,-3 4 1,1-3 3,-1-1 1,-1-6-1,-3 3 1,-1-1-19,2-4 0,-4 4 0,1-2 1,3-3-3,1-1 0,3 0 0,0 2 0,-1 2-137,1-2 0,-1-2 0,3-4-468,3-4 605,4 4 0,0-13 0,-1 5 0</inkml:trace>
  <inkml:trace contextRef="#ctx0" brushRef="#br0" timeOffset="8327">2567 1433 6361,'-9'-8'40,"-1"6"1,6-6-2,-2 1 1,0 3-1,6-8 0,0-1 0,2 5 0,2 0 0,4 2 5,2 0 1,1-5 0,7 5-16,-1 2 1,1 2 0,-1 2 0,1 0 21,-1 0 1,1 0 0,-1 0-94,1 0 1,-1 0 0,-1 2-12,-5 4 1,3 4 0,-8 7 0,-3 1 35,-1-1 0,-9 2 0,-5 1 16,-4-3 0,-1 5 1,0-11-1,1 5-2,4 1 0,-3-1 0,5-3 0,-2-3 0,1-2 1,5 3 54,-6-5 61,8 8-27,-3-12-58,7 6 1,6-10-1,1-2 1,3-2-6,4 2 0,1-4 0,3 2 0,-1 1 44,1-3 0,7 6 1,2-4-18,0 4 0,-2 2 0,-7 0-60,-1 0 1,1 0-1,-1 0 1,1 0-1,-1 0-69,1 0 1,-1 0 0,0 0-303,1 0 0,-6 0-245,-1 0 626,-7 0 0,12-8 0,-7-1 0</inkml:trace>
  <inkml:trace contextRef="#ctx0" brushRef="#br0" timeOffset="8748">3371 1293 7427,'0'-17'-911,"0"5"690,0 0 415,0 9-64,0-5 0,-2 8-38,-4 0 0,-4 8 0,-5 3-58,3 5 1,-2 7-1,9 0 1,-1 1-10,-2 1 0,6-4 0,-6 6 0,3-1-18,-1-5 1,0 4-1,6 0 1,0 1-9,0-1 0,6-2 0,1-5 0,3-3-24,4-3 0,1 1 1,3-5-7,-1 2 0,1-6 0,-1 1 1,1-3 14,-1-2 0,1-2 0,-1-3 0,0-7 51,1-4 1,-6-1-1,-3-2-18,-1-5 0,-2 5 1,-8-4-57,-4 3 1,-4 5 0,-7 1 0,-2 4-18,-5 3 1,-3 1-1,-8 6 1,0 2-168,0 4 0,-2-3 223,-3 9 0,3 0 0,-6 5 0</inkml:trace>
  <inkml:trace contextRef="#ctx0" brushRef="#br0" timeOffset="9518">5117 1031 7284,'0'-9'-606,"0"1"661,0 8 1,2-6 0,4 0-1,6 2 0,3 2 0,3 0-29,-1-3 1,6 3-1,2-4 1,1 4-8,-1 2 1,4 0 0,-4-2 0,0-2-34,1-2 0,5 0 0,-2 6 0,2 0-27,-2 0 0,2-2 0,-6-1 0,1-3-35,-1 2 1,-2 2 0,-5 2-404,-1 0 222,-7 0 257,-3 0 0,-14 8 0,-3 1 0</inkml:trace>
  <inkml:trace contextRef="#ctx0" brushRef="#br0" timeOffset="10110">5362 857 7342,'0'9'-1102,"0"-1"1308,0-8 169,0 0-331,0 8 1,2-4 20,3 7 1,-3-5-1,4 6 0,-4-1 0,-2 7-21,0-1 0,2 1 1,2-1-28,2 1 0,0-1 0,-6 1 1,0-1 3,0 1 1,0-1 0,1 1 10,5-1 0,-4 0 1,4 1-1,-2-3 27,2-3 0,-4 4-6,4-5 1,-5 5-58,-1 1 0,0 1-111,0-1 0,-1-5-111,-5-1-591,4-7 817,-14 4 0,14-8 0,-5 0 0</inkml:trace>
  <inkml:trace contextRef="#ctx0" brushRef="#br0" timeOffset="13439">6270 472 7569,'11'0'-507,"1"0"0,-6 0 430,6 0 140,-1-7 1,7 5-1,-1-4 1,-1 2-6,-5-2 0,5 4 1,-5-4-1,5 4-27,1 2 0,1 0 0,-1 0-50,1 0-54,-1 0 1,-1 2 38,-5 4 0,-3 4 0,-10 5 0,-2-1 24,-1-2 0,-9-7 1,2 5-1,-3 0 2,-3 0 1,1-5-1,-1 7 14,1 2 0,5-7 0,1-1-12,-3-4 0,6 0-25,2 4 0,6-4 0,6 4 23,6-4 0,3-2 0,5 0 1,1 0 1,3 0 1,-1 0-1,-6 0 1,1 0 24,-1 0 1,-5 0-1,-2 2 1,-1 1 31,1 3 0,-6 8-22,2-3 1,-4 5-1,-2 1 0,0 1 1,-8-6 0,-4-3 0,-1 1 12,1 0 0,-4-6 0,5 3 0,-7-1-3,-5 0 1,4 0 0,-5-6 0,5 2-41,1 4 0,1-4 1,0 3-1,-1-3-92,1-2 1,5 0-495,0 0 273,1 0 314,9-7 0,4-3 0,15-8 0</inkml:trace>
  <inkml:trace contextRef="#ctx0" brushRef="#br0" timeOffset="13849">6881 472 6655,'-12'0'288,"1"0"-227,-3 0 0,4 6 0,-1 2 0,-1 2-42,2 3 0,1-3 0,5 2 1,-2 1-23,2 3 0,2 1 0,2 1 22,0-1 1,0-5 0,2-3 0,2 1-57,2 0 0,7-6 0,-1 3 19,4 1 0,1-6 1,1 4-1,-1-4 2,0-2 0,1-2 0,-1-2 0,1-4 10,-1-1 0,-5-3 0,0-4 0,-1 3 1,-1 1 1,-2 1-1,-6-7 26,3 1 0,-3-1 1,2 3-12,-8 3 1,-5-2 0,-11 9 0,-1 1-86,-2 2 0,-1 2 0,5 0-35,-4 0 1,3 0-1,-3 0 1,6 2-98,5 4 0,-2-3 207,9 9 0,6-8 0,9 4 0</inkml:trace>
  <inkml:trace contextRef="#ctx0" brushRef="#br0" timeOffset="14234">7265 507 7396,'0'-11'-103,"0"-1"1,-2 8 9,-4-2 0,3 4 0,-7 4 157,2 4 0,-4 4 0,5 7-40,-3 1 1,6-1 0,-2 1 0,2-1-31,-1 1 0,3-1 0,-4 1 0,6-3 18,6-3 0,-2 1 0,7-5 0,3 0-55,1 0 0,3-3 1,-1-5-1,3 0-39,3 0 1,-4 0 0,7-2 0,-3-1 78,0-3 1,0-8-1,-5 3 32,-1-5 1,-7-1-1,-4-1 1,-4 1-33,-2-1 0,0 1 0,-2 1 0,-4 3-36,-6 1 0,-9 2 0,-2-3 0,-1 3-25,-1 2 0,6 2 0,-4 6 0,3 0-495,3 0 559,-1 0 0,1 0 0,-1 0 0</inkml:trace>
  <inkml:trace contextRef="#ctx0" brushRef="#br0" timeOffset="14481">7754 542 7724,'2'-9'-116,"4"3"0,4 4 1,7 2-54,1 0 1,-1 0 0,1 0 168,-1 0 0,8 0 0,2 0 0</inkml:trace>
  <inkml:trace contextRef="#ctx0" brushRef="#br0" timeOffset="15677">8453 350 7335,'-8'-10'-566,"6"1"465,-4 3 0,4 2 235,2-8-123,0 1 0,2-5 0,4 5 0,6 5 1,3-2 0,3 2-23,-1 2 0,1 2 1,-1 2-1,1 0 0,-1 0 0,-1 2 0,-3 2 0,-1 4-5,1 2 0,-5-5 0,0 5 0,-2 0-11,0 0 1,-1-5-1,-5 7 1,-2 0 16,-3-3 1,-5 7 0,-8-6 11,1-1 0,0 5 0,-3-8 25,-3-2 0,3 3 0,-3-1-12,4-2 5,9-2 1,4-2-21,12 0 0,4 0 1,9 0 4,4 0 1,3 0-1,3 0-1,-6 0 1,-4 6 0,-1 2-4,-1 1 1,-5 1-1,-2 4 20,-3-3 1,-1 1-1,-8 5 1,-3-1 33,-7-5 0,-4 5 0,-1-6 1,-1-1-17,1-3 0,-2 2 0,-3-2 1,-1-2-20,2-2 0,-1 3 0,1 1 0,-2-2-130,1-2 0,3-2-196,1 0 1,9-8-294,3-3 599,4-5 0,17-1 0,5-1 0</inkml:trace>
  <inkml:trace contextRef="#ctx0" brushRef="#br0" timeOffset="16253">8977 280 7569,'0'-17'-485,"0"7"1,-2 2 543,-4 8 123,4 0-151,-6 0 1,10 0-1,4 0-48,6 0 1,-3 0 0,3 0 0,2 0-10,1 0 1,3 0 0,-1 0-1,0 0-43,1 0 1,-1 0 0,1 0 0,-1 0 47,1 0 1,-1 2 0,1 2 12,-1 2 1,1 0 13,-1-6 0,-1 2 72,-5 4 37,-3-4-60,-8 5 1,0-5-19,0 4 1,-6-2-1,0 8-6,3 1 1,-7 3-1,0 1-18,0 1 0,1-1 1,5 1-1,-4-1-8,-2 0 1,5 1 0,-5-1 12,2 1 0,0-1 0,4 1-102,-1-1 1,-1 1 0,4-3-248,-4-3 1,4 3 330,-4-3 0,12-4 0,4 0 0</inkml:trace>
  <inkml:trace contextRef="#ctx0" brushRef="#br0" timeOffset="16906">9431 298 7569,'9'0'-1009,"1"-2"964,-4-4 0,-2 4 0,8-4 84,1 4 1,-3 0 0,1-2 0,3-1-33,2 1 0,3 2 1,2 0-1,3-2 37,-3-2 0,0 0 1,1 6-1,1 0-5,-2 0 1,-7 0-1,-3 0-63,3 0 0,-6 8 0,-2 4 0,-6 1 0,-4 1 0,-4-2 9,-2 1 1,-1-3 0,-9 1 0,-1 1 30,-2-2 0,-1 3 0,7-7 0,-1 0 8,1 2 1,-1-6-1,3 6 1,1-3-22,3 1 0,5 0-69,-6-6 47,8 0 0,-1 0 0,10 0-5,7 0 1,4-6 0,1 0 0,0 2 20,1 3 0,-1 1 0,1 0 1,-1 0 20,1 0 0,-1 5 0,1 3-13,-1 2 1,-7-4 0,-2 5 26,-1 3 1,-5 1 0,4 3 43,-4-1 0,-4-5 0,-4 0-19,-5 1 1,-5 1-1,-1-3 1,-1-3-37,1 0 1,-6-6 0,-1 6 0,1-3-26,-2 1 1,3 0-1,-5-6 1,2 0-55,4 0 0,-1 0 0,1 0-219,-2 0 0,-1 0 1,9-2-175,3-4 451,-3-3 0,13-9 0,-6 1 0</inkml:trace>
  <inkml:trace contextRef="#ctx0" brushRef="#br0" timeOffset="17336">9920 53 7331,'17'0'-340,"1"0"0,-7 0 1,1 0 289,2 0 0,1 0 1,3 2 171,-1 4 0,0-4 1,1 4 22,-1-4 1,1 5 0,-1 3-68,1 0 1,-1 3 0,1-5-1,-3 2-31,-3 3 0,3 3 1,-3 1-1,4 1-26,1-1 1,-5 3-1,-3 1 1,1 2 9,0-1 0,-6 3 0,2 0 1,-5 0-6,-1 1 1,0 3 0,0-6 0,0 0-120,0 3 0,-7-5 0,-5 6 0,-3-2-7,-3-3 0,-5-1 0,-2 0 1,-3 3-72,-3-3 1,-2-2 0,-2-1 0,-1-1 170,-5 1 0,-4-1 0,-7 1 0</inkml:trace>
  <inkml:trace contextRef="#ctx0" brushRef="#br0" timeOffset="18061">6444 123 7569,'0'-10'-1332,"0"3"1376,0 7 1,-2 0 18,-3 0 1,1 0-1,-8 0-7,-1 0 1,-3 2 0,-1 1 0,-1 5 6,1 2 0,-3 2 0,-1 5 0,-4 2-27,-3 5 1,1-3-1,-4 6 1,2 0 0,-2 1 1,0 1-1,0 6 1,4 0-5,2-1 1,3 1 0,11-2 0,5-2-9,4-1 1,2-1-1,0 6 1,2-2-33,4-4 1,3 4 0,11-6 0,3 2-91,6 0 0,12-2 0,5 4 0,7-4-151,5-1 0,6-3 248,12-6 0,-4 1 0,5-1 0</inkml:trace>
  <inkml:trace contextRef="#ctx0" brushRef="#br0" timeOffset="18866">10356 158 7569,'0'-12'-920,"2"3"791,4 1 0,4-4 0,7 5 1,1-1 181,-1 0 1,1 2 0,-1 6 43,1 0 1,-7 0 0,1 0-67,2 0 0,-1 2 0,1 4-47,-3 6 1,-7-3-1,2 3 12,-4 1 1,-2 3 0,-2 0 0,-2-3 44,-2-1 1,-7-1 0,1 7-31,-3-1 1,-5 1-1,-1-1 1,-2 1 56,1-1 1,3-1 0,1-3 45,1-1 1,-1-2 20,1 1-125,7 5 0,4-14 0,14 4 0,8-4-6,5-2 1,10 0-1,-2-2 1,2-2-49,-2-2 0,4-2 1,-4 4-1,2-2-125,-1 3 1,3 1 0,-6 2 168,0 0 0,6-8 0,-6-2 0</inkml:trace>
  <inkml:trace contextRef="#ctx0" brushRef="#br0" timeOffset="19835">6305 1206 6192,'-8'-10'-318,"6"-5"393,-6 5 1,10-6 227,4 5-176,-4-5-46,6 14 1,-6-5-91,3 7 1,5 0-1,8-2 1,1-2 6,4-2 1,-1 0 0,7 6 0,2 0 11,2 0 1,8-2 0,-1-2 0,-1-2 5,-2 3 1,4 1-1,-1 2 1,1-2-6,2-4 1,-4 4-1,5-4 1,1 4-19,0 2 0,-1-6 1,5 1-1,-3 1-6,3 2 1,3-4 0,5 0-1,3 2 6,2 2 0,6-4 0,3 1 0,-1 1 4,4 2 1,-10 0-1,6-2 1,-2-2 5,0 2 1,2 0 0,0 0 0,-1-1 27,1 1 1,0-4 0,0 2 0,-2 0 68,-4-1 1,2 5 0,-6-4-1,0 4-81,0 2 1,0 0 0,-3 0-1,1 0-9,-2 0 1,-1-2 0,-3-2-1,-2-2 11,-3 2 0,3 2 0,-3 2 1,2 0 16,-3 0 1,5 0-1,-5 0 1,3 0 17,-3 0 1,5 0 0,-7 0-1,1 0-3,-4 0 0,1 0 1,-3 0-1,-4 0-63,-4 0 1,-8 0 0,5 0 0,-3 0-23,-4 0 0,-3-1 0,-5-3-682,-1-2 714,-1 0 0,-1 6 0,-2 0 0</inkml:trace>
  <inkml:trace contextRef="#ctx0" brushRef="#br0" timeOffset="20673">7300 1381 6729,'0'-12'77,"0"0"0,2 3-43,4-3 1,4-2-1,7 8 1,1 3-25,-1 1 1,0 0 0,3-2 0,1-2-18,3 2 1,-1 2 0,-6 2-1,1 0-35,-1 0 1,1 6 0,-3 2-41,-3 1 0,1-3 0,-7 6 56,-2 2 0,-8-5 0,-4 3 0,-1 0 47,-5-3 0,-7 5 0,-2-6 24,1 1 1,3-3 0,1 4 0,1-2-52,7 5 0,4-11 1,12 4-1,6-4 1,5-2-1,5 0 1,1 2 21,-2 4 0,4-4 1,1 3-1,-1-3-2,0-2 1,-4 2 0,-7 2 0,-2 4-6,1 2 1,-5-5 0,-2 7 22,-4 2 0,-4 1 1,-4 1 21,-6-5 1,-5 5 0,-4-6 0,-3-1 29,3-3 0,-4 2 0,0-2 1,-1-2-28,1-3 0,0 5 0,4 0 0,-3-2-65,3-2 0,1-2 0,3 0 0,0 0-156,-1 0 1,6 0-1,1 0-228,-3 0 0,6-8-224,3-3 616,3-5 0,2-1 0,0-1 0</inkml:trace>
  <inkml:trace contextRef="#ctx0" brushRef="#br0" timeOffset="21123">7842 1363 7569,'0'-10'-1004,"0"3"1058,0-1 0,1 6-10,5-4 0,4 4 0,7 2-17,1 0 0,-1 0 0,1 0 0,-1 0-35,1 0 0,1 0 1,3 0-1,1 0 27,-2 0 0,4 0 0,-1 0 0,-3 0-100,-2 0 0,-1 0 57,-1 0 163,1 0-33,-8 0-72,-3 0 13,-7 0 1,0 2 0,0 4 38,0 6 1,-6-3 0,1 3-1,-1 1-76,-2 3 1,6 1 0,-4 1 0,2-1-42,-1 1 1,3-1-1,-4 1 1,4-1-185,2 1 0,0-7 0,0 1-52,0 2 1,0 1-154,0 3 420,0-9 0,8 7 0,1-7 0</inkml:trace>
  <inkml:trace contextRef="#ctx0" brushRef="#br0" timeOffset="21676">8558 1258 7455,'9'-7'-367,"5"3"0,-6-6 439,1 2 1,3 2-1,5 4 1,1-1-28,-1-3 1,1 0 0,1 6 28,5 0 0,-9 0 0,6 0-68,1 0 0,-1 6 1,-5 1-48,-5 3 0,-3 2 1,-8 5 19,0 1 1,-8-1 0,-3 1 0,-5-3 3,-1-3 0,-3 3 0,-1-5 0,-2 2 13,1-1 1,3-7-1,1 4 52,1 0 1,1-4-104,5 7 31,3-7 1,16 4 0,3-8 0,5 0 15,1 0 0,7 0 1,-1 0-1,0 0 40,2 0 0,-5 0 0,3 0-5,-3 0 0,-3 6 0,-1 1 0,-5 3-19,-5 4 1,2-5 0,-2 3-1,-3 2 39,-1 1 0,-4-3 0,-1 0 0,-5 1 53,-2 3 0,-2-1 0,-7-1 0,-2-5-7,-3-1 1,-5 4 0,6-4 0,2-1-32,1 1 0,-3-2 0,0-6 0,-1 0-100,-1 0 0,6 0 1,-4 0-1,3 0-220,3 0 1,-1 0 0,1 0 0,-3 0 257,-3 0 0,4-8 0,-7-2 0</inkml:trace>
  <inkml:trace contextRef="#ctx0" brushRef="#br0" timeOffset="22713">10514 1031 7109,'0'-17'176,"0"-1"-165,7 9 0,-3 1-21,8 8 0,-1 0 0,7 0 1,-1 0-72,1 0 0,5 0 0,2 0 1,1 0 34,-1 0 0,4 0 1,-4 0-1,0 0 32,1 0 0,-1 0 0,-4 0 0,2 0-12,-1 0 0,3 6 0,-2-1 0,-1-1-55,-3-2 1,-1-2 0,-1 0-366,0 0 446,-7 0 0,-2 0 0,-8 0 0</inkml:trace>
  <inkml:trace contextRef="#ctx0" brushRef="#br0" timeOffset="23069">10793 839 7569,'0'10'-774,"0"-2"562,0-8 406,0 0 1,0 7-99,0 5 0,0-2 1,0 1-1,0 3-17,0 1-1,0 3 1,0 1 0,0 3-51,0 1 1,0 2 0,0-3-1,0 1-97,0-2 1,-6 4-1,0-1 1,2-3-160,3-2 0,1 1 0,-2 1 228,-4 2 0,4 1 0,-6-7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18.938"/>
    </inkml:context>
    <inkml:brush xml:id="br0">
      <inkml:brushProperty name="width" value="0.08571" units="cm"/>
      <inkml:brushProperty name="height" value="0.08571" units="cm"/>
      <inkml:brushProperty name="color" value="#E71224"/>
    </inkml:brush>
  </inkml:definitions>
  <inkml:trace contextRef="#ctx0" brushRef="#br0">1 350 6260,'11'0'37,"1"0"0,0 0 1,5 0-1,1 0-20,-1 0 1,1-2-1,-1-2 1,1-2 5,-1 3 1,0-1-1,1 0 1,-1-2 40,1 2 1,-1 2 0,1 2 0,-1 0-44,1 0 0,5-6 1,0 0-1,-1 3-28,-3 1 0,4 2 1,1 0-1,-1 0-49,2 0 1,-5 0 0,5 0-1,-2 0-41,0 0 0,1 0 0,-7 0-125,1 0 1,-1 0 221,0 0 0,-7 0 0,-2 0 0,-8 0 0</inkml:trace>
  <inkml:trace contextRef="#ctx0" brushRef="#br0" timeOffset="607">437 1 6262,'0'11'78,"0"1"0,0 0 15,0 5 0,2-1 0,2-3-49,2-1 0,0 0 0,-6 5 0,0 0-5,0 1 0,0-1 0,0 1 0,0-1-19,0 1 0,0-1 0,0 1 1,0-1 17,0 1 1,0-1-1,0 1 1,0-1 5,0 1 1,6-1 0,0 2-10,-3 5 1,-1-5 0,-2 4-1,0-3-17,0-3 0,0 1 1,0-1-66,0 1 1,0-7 0,0 1-2,0 1 1,0-3-1,0 2 48,0 1 0,-7-5 0,-3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2.704"/>
    </inkml:context>
    <inkml:brush xml:id="br0">
      <inkml:brushProperty name="width" value="0.08571" units="cm"/>
      <inkml:brushProperty name="height" value="0.08571" units="cm"/>
      <inkml:brushProperty name="color" value="#E71224"/>
    </inkml:brush>
  </inkml:definitions>
  <inkml:trace contextRef="#ctx0" brushRef="#br0">16 35 6395,'-8'-5'139,"8"-1"0,2 0 0,10 6-104,2 0 1,1-6 0,3 0-1,-1 2-21,1 2 1,-1 2 0,0 0-1,3 0-32,3 0 0,-3 0 0,3 0 0,-4 0-41,-1 0 0,-7 2 1,1 4 15,2 6 1,-7-2-1,-1 1 1,-4 3 30,-2 1 0,-2 1 0,-2-3 1,-3-1 7,-3 2 0,-4 1 0,-7 3 0,-2-3 15,1-3 0,3 3 0,1-3 2,1 3 1,5-5 0,3-2 26,1 0-18,2-6 1,8 5-1,4-7-5,5 0 1,5 0-1,3 0 1,3 0 7,1 0 1,2 6 0,-3 0-14,1-2 1,0 6-11,-5 1 0,-9 5 1,-3 1 21,-4 1 0,-4-1 1,-4 1 2,-5-1 1,-5-5 0,-3-3-1,-3 1 22,-1 0 0,-6-6 0,6 2 0,-1-3-36,-1 3 0,4-4 1,-6 4-1,1-4 3,5-2 1,7 0 0,3 0-221,-3 0 1,7-2-265,1-4 1,6 2 467,6-7 0,3-1 0,9-5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11.149"/>
    </inkml:context>
    <inkml:brush xml:id="br0">
      <inkml:brushProperty name="width" value="0.08571" units="cm"/>
      <inkml:brushProperty name="height" value="0.08571" units="cm"/>
    </inkml:brush>
  </inkml:definitions>
  <inkml:trace contextRef="#ctx0" brushRef="#br0">0 1 6383,'11'5'-20,"0"0"1,-6 1 0,6-6 0,1 0 82,2 0 0,-3 0 0,0 0-51,1 0 1,3 0 0,1 1-25,0 5 1,0-5 11,0 5 0,0-4 0,0-2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3.109"/>
    </inkml:context>
    <inkml:brush xml:id="br0">
      <inkml:brushProperty name="width" value="0.08571" units="cm"/>
      <inkml:brushProperty name="height" value="0.08571" units="cm"/>
      <inkml:brushProperty name="color" value="#E71224"/>
    </inkml:brush>
  </inkml:definitions>
  <inkml:trace contextRef="#ctx0" brushRef="#br0">123 105 7569,'10'-8'-228,"3"4"1,-7-7-1,-2-3 1,-4 0 114,-6 3 0,2 3 354,-7 8-213,-1 0 53,-6 0-40,9 0-44,1 0 0,0 0 2,-3 0 30,3 8-26,0-6 0,2 13 0,0-3 25,3 3-22,1 3 1,2-1 0,0 1 0,0-1-7,0 1 1,2-7-1,1 1 1,5 0-6,2-3 1,2 1 0,5-6-12,0 2 20,1 0-73,-1-6 71,1 0 0,-1 0-4,1 0-15,7-8 13,-6-2 2,7 0 52,-17-5-52,7 5 0,-12-7-2,7-1 184,-7 1-176,4-1 8,-8 1 11,0-1 1,-6 1-1,-2-1 1,-1 3-10,-5 3 1,-7 3-1,-2 5-108,1-2-27,-5 0 133,0 6-221,0 0 3,-6 0 185,13 8 11,-5-6-140,8 13 1,-1-13 63,8 14 0,3-7 86,7 9 0,0-1 0,0 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3.450"/>
    </inkml:context>
    <inkml:brush xml:id="br0">
      <inkml:brushProperty name="width" value="0.08571" units="cm"/>
      <inkml:brushProperty name="height" value="0.08571" units="cm"/>
      <inkml:brushProperty name="color" value="#E71224"/>
    </inkml:brush>
  </inkml:definitions>
  <inkml:trace contextRef="#ctx0" brushRef="#br0">70 36 7569,'10'-12'-658,"-6"3"242,-8 1 435,2 2 113,-14 6-102,14 0-1,-13 0 46,13 0-33,-14 0-17,15 8 17,-15 1 21,14 1-37,-6 6 1,8-7-22,0 9 1,0-7 0,0 1 0,2 2-73,4 1 96,-4-5 15,14 5-51,-7-13 0,9 8 0,-1-6 0,1 2-4,-1-2 0,-1-4 0,-3-4 0,-1-4 13,1-2 0,1-1 0,0-7 11,-3 1 1,-7 5 0,2 0 0,-4-1 1,-2-3 0,-8-1 0,-4 1-76,-3 5 0,-4 3 1,-3 8-1,-1 0-98,2 0 0,1 0 0,3 0-311,-1 0 470,1 0 0,7 8 0,2 1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3.683"/>
    </inkml:context>
    <inkml:brush xml:id="br0">
      <inkml:brushProperty name="width" value="0.08571" units="cm"/>
      <inkml:brushProperty name="height" value="0.08571" units="cm"/>
      <inkml:brushProperty name="color" value="#E71224"/>
    </inkml:brush>
  </inkml:definitions>
  <inkml:trace contextRef="#ctx0" brushRef="#br0">1 70 7569,'8'-10'-1013,"-5"0"1126,9 5 0,-6 3-66,5-4 0,1 4-159,6 2 0,-1-6 0,1 0 0,-1 2-339,0 2 451,1 2 0,7-7 0,2-3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4.142"/>
    </inkml:context>
    <inkml:brush xml:id="br0">
      <inkml:brushProperty name="width" value="0.08571" units="cm"/>
      <inkml:brushProperty name="height" value="0.08571" units="cm"/>
      <inkml:brushProperty name="color" value="#E71224"/>
    </inkml:brush>
  </inkml:definitions>
  <inkml:trace contextRef="#ctx0" brushRef="#br0">0 88 7569,'6'-11'-131,"2"-1"-170,2-2 0,-5 7 0,5-1 375,-2 0 1,5 6-1,-1-6-31,4 1 0,1 5 0,1-4 0,-1 4-31,0 2 1,1 0 0,-1 0-1,1 0-5,-1 0 1,-5 0-1,0 0 1,-1 2-63,-1 4 0,4-2 0,-9 7 8,-1 3 1,-2 1 0,-4 1 0,-2-3 13,-1-1 0,-9 0 1,4 5-1,-1-1 7,-1-5 0,8 5 0,-4-6-24,1-1 0,5 7 38,-4-5 1,12-3-1,5 0 62,5 0 1,1-4 0,1 5 5,-1-1 1,1 6 0,-3-3-59,-3 5 1,1 1 0,-7 1-5,-2-1 0,-4 1 0,-6-3-6,-5-3 1,-5 1 0,-1-5-1,-3 0-1,-3 0 1,2-2-1,-7-6 1,1 0-45,0 0 1,6 0-1,-3 0 1,5 0-88,2 0 0,1-2 144,4-4 0,-3-4 0,5-7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4.493"/>
    </inkml:context>
    <inkml:brush xml:id="br0">
      <inkml:brushProperty name="width" value="0.08571" units="cm"/>
      <inkml:brushProperty name="height" value="0.08571" units="cm"/>
      <inkml:brushProperty name="color" value="#E71224"/>
    </inkml:brush>
  </inkml:definitions>
  <inkml:trace contextRef="#ctx0" brushRef="#br0">1 88 7343,'6'-12'-242,"-1"0"1,3 8-1,-4-3 219,2-1 0,2 6 1,-2-4 21,5 4 0,-1 2 0,0-2 0,-1-2 11,1-1 1,2-1-1,5 4-24,1-4 1,-1 4 0,0-4-1,1 4 7,-1 2 0,1 0 0,-1 0 33,1 0 0,-7 0 17,1 0 0,-8 2 0,2 4 21,-4 6 1,-2 3-1,-2 3 1,-2-1-35,-2 1 0,-6 5 1,7 0-1,-1-1-38,-2-3 1,6-2 0,-4 1 0,4-1-97,2 1 0,-6-1 0,1 1-91,1-1 0,2 1 195,2-1 0,8-7 0,1-2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4.932"/>
    </inkml:context>
    <inkml:brush xml:id="br0">
      <inkml:brushProperty name="width" value="0.08571" units="cm"/>
      <inkml:brushProperty name="height" value="0.08571" units="cm"/>
      <inkml:brushProperty name="color" value="#E71224"/>
    </inkml:brush>
  </inkml:definitions>
  <inkml:trace contextRef="#ctx0" brushRef="#br0">1 70 7424,'15'-11'-183,"-3"-1"1,4 2-1,-5-3 1,5 3-1,1 2 191,1 4 0,-1 2 0,1 2 0,-1 0-12,0 0 1,-5 0-1,0 0 4,1 0 1,1 2 0,-2 4 0,-5 4-25,1 0 1,-6 5 0,4-3 0,-6 3-15,-6 3 1,2-3 0,-8-1 0,1-2 18,1 1 1,-3-3 0,5 0 0,0-1 25,0 1 1,2-4 27,6 5-9,0-7 0,8 10 1,4-8-1,3-2 47,3-3 0,-1 5 1,1 2-41,-1 2 0,-1-4 1,-3 5-33,-1 3 1,-8 1 0,2 3-5,-4-1 0,-4-1 1,-4-3-3,-6-1 0,-9-2 1,-2 1-1,-1-3-29,-1 0 0,6-6 1,-7 4-1,3-4-67,0-2 0,0 0 0,5 0 0,1 0 101,-1 0 0,-7-8 0,-2-2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5.205"/>
    </inkml:context>
    <inkml:brush xml:id="br0">
      <inkml:brushProperty name="width" value="0.08571" units="cm"/>
      <inkml:brushProperty name="height" value="0.08571" units="cm"/>
      <inkml:brushProperty name="color" value="#E71224"/>
    </inkml:brush>
  </inkml:definitions>
  <inkml:trace contextRef="#ctx0" brushRef="#br0">1 1 7569,'25'0'-1593,"-6"0"1662,6 0 1,1 0 0,3 0 625,4 0-749,-6 0 159,6 0-27,-6 0 0,6 7-51,-4 5 0,4 6 0,-4 3 0,2 4 47,-2 2 6,-3-5 1,-9 11-1,-7-6 20,5 8-20,-13 0 1,6 0-456,-8-1 186,-8 1 0,-1 0-68,-9-7 115,-7 4 0,5-4 71,-20 7 1,9-6-83,-16 0 0,6-8 1,-5 2 152,-3-3 0,-9 5 0,-4 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5.791"/>
    </inkml:context>
    <inkml:brush xml:id="br0">
      <inkml:brushProperty name="width" value="0.08571" units="cm"/>
      <inkml:brushProperty name="height" value="0.08571" units="cm"/>
      <inkml:brushProperty name="color" value="#E71224"/>
    </inkml:brush>
  </inkml:definitions>
  <inkml:trace contextRef="#ctx0" brushRef="#br0">367 1 7569,'-29'2'-79,"2"1"1,0 5-236,0 2 1,-2 2 0,-4 5 424,3 0 1,-3 9 0,6 3-94,0 4 1,2 2-1,7 2 1,3 1 0,3 5-24,6 2 0,5-6 0,1 3 0,1-1-5,5 0 1,6-1 0,11-5 0,8 0-142,8 0 1,8-2-1,11-4 151,6-5 0,19 3 0,7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6.438"/>
    </inkml:context>
    <inkml:brush xml:id="br0">
      <inkml:brushProperty name="width" value="0.08571" units="cm"/>
      <inkml:brushProperty name="height" value="0.08571" units="cm"/>
      <inkml:brushProperty name="color" value="#E71224"/>
    </inkml:brush>
  </inkml:definitions>
  <inkml:trace contextRef="#ctx0" brushRef="#br0">18 53 7322,'0'-12'-550,"0"1"1,0 5 609,0-6 1,2 8-19,3-2 0,5 4-27,8 2 1,-7 0-1,-1 2-16,-2 4 1,0 4 0,-5 7-10,3 1 0,0-1 0,-8 1 0,-4-1 14,-5 1 0,1-1 0,-2 1 0,-1-1 78,-3 1 0,5-7 0,1 1-8,2 1 1,2-3 32,6 2 1,2-8 0,6 2-75,9-5 1,1-1-1,7-1 1,0-3-59,4-2 0,4-2 0,2 4 0,-2-2-218,-4 2 1,3-3-1,-7 1-214,2 2 457,-6 2 0,-3 10 0,-11 2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7.124"/>
    </inkml:context>
    <inkml:brush xml:id="br0">
      <inkml:brushProperty name="width" value="0.08571" units="cm"/>
      <inkml:brushProperty name="height" value="0.08571" units="cm"/>
      <inkml:brushProperty name="color" value="#E71224"/>
    </inkml:brush>
  </inkml:definitions>
  <inkml:trace contextRef="#ctx0" brushRef="#br0">1 262 7569,'5'-12'-717,"1"1"689,0 7-87,-6-4 1,8 8 215,-6-8-158,5 6 26,1-5 0,0 5 39,4-4 1,5 4-1,-1-4 1,5 2 29,0-2 1,5 4 0,-1-3 0,2 1-3,4-2 0,2 4 0,2-4-13,0 4 0,6 0 6,-1-4 1,9 4 5,-3-3 0,11 1-86,1-2 1,8 4 39,-2-4-889,4 4 921,2-6 65,0 7-72,7-7 2,3 0 0,7 6 32,0-6-1318,1 8 1284,-1 0-60,8 0 62,-6-7-1,6 5 9,-7-6-82,7 8 78,-6-8-9,6 6-58,-8-6 55,-7 1 0,0 5-881,-5-4 869,-3-4-69,6 8 1,-10-6 69,-4 8-1,-4-7 348,-8 5 1,-1-6-556,-5 8-9,-3 0 824,-16 0 0,-2 0-870,-7 0 1108,-9 0-1010,7 0 168,-6 6 0,-10 0 0,0-1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06.269"/>
    </inkml:context>
    <inkml:brush xml:id="br0">
      <inkml:brushProperty name="width" value="0.08571" units="cm"/>
      <inkml:brushProperty name="height" value="0.08571" units="cm"/>
    </inkml:brush>
  </inkml:definitions>
  <inkml:trace contextRef="#ctx0" brushRef="#br0">1 17 6036,'7'-9'592,"-6"2"-320,7 7-124,-8 0 61,7 0-130,-5 0 0,5 7 1,-7 4 0,0-3 1,0 3 0,0 2 1,0 1 0,0 2 3,0 0 1,0 0-1,0 0-39,0 0 1,0 0-1,0 0 1,0 0 0,0 0 0,5 0 0,0 0-22,-1 0 1,-2 0-5,-2 0 1,0 0 0,1-1-10,5-5-225,-4 5 190,5-7 59,-7 1 0,1-1-18,5-8 1,-3 0-15,8 0 1,-6 0-1,6 0 0,2 0 0,-4 0 1,1 0 0,3 0 0,1 0 0,2 0 67,0 0 1,0 0 34,0 0 0,0 0-54,0 0 0,-2-2 0,-1-2-22,-2-1 0,-6-1-100,6 6 0,-6 0-319,6 0 70,-8 0 1,6 0-292,-4 0 0,-3 2 609,4 4 0,-5-5 0,-1 7 0</inkml:trace>
  <inkml:trace contextRef="#ctx0" brushRef="#br0" timeOffset="235">562 305 8538,'2'9'-2390,"3"-3"2268,-3-5 0,7-1 122,-4 0 0,4 0 0,7 0 0</inkml:trace>
  <inkml:trace contextRef="#ctx0" brushRef="#br0" timeOffset="888">1075 209 7268,'-11'0'103,"1"0"-49,-3 0 1,4 6 0,0 1 0,0 0-105,0 0 0,4 4 0,-4-4 78,2 2 1,-4 1-1,6 6 19,1 0 1,3 0-1,1 0-1,0 0 0,1-5 1,3 0-1,3 0-19,2-3 0,2 1 0,5-5 1,2 1-2,3-1 0,-3-2 0,5-2 1,-2 0-8,1 0 0,-1 0 1,-5 0-1,0 0 19,0 0 0,7 0 0,1-2-25,-5-4 1,3 3 0,-12-6-1,4 0 15,3 0 0,-3 4 0,-2-6-59,-1-1 1,-8-3 0,3-1 27,-4 0 0,-2 6 0,0-1 30,0-1 1,-2-1-1,-4 1-11,-4 1 1,-4 2 0,-1-3 0,3 3 6,1 1 0,0 1 0,-5 4 1,0-3-83,0 3 1,0-1-1,0 1 1,0-3-145,0 3 0,0 1 0,0 2-35,0 0 1,5 0-1,1 0 1,-1 2-573,2 3 810,2-3 0,0 12 0,-2-5 0</inkml:trace>
  <inkml:trace contextRef="#ctx0" brushRef="#br0" timeOffset="1154">1572 305 6535,'9'0'-49,"-2"0"1,0 0 0,2 0 0</inkml:trace>
  <inkml:trace contextRef="#ctx0" brushRef="#br0" timeOffset="1959">2278 193 7601,'-8'-9'-54,"7"2"0,-14 2-2,5-1 0,-5 1 0,-1 5-43,0 0 1,0 0 0,0 0 85,0 0 0,0 0 1,0 2-1,0 1 10,0 3 0,0 1 1,0-4 11,0 3 0,0 4 1,2-2 8,3 1 1,-1-4 18,6 6 0,3-3 35,8 3 0,-1-2 0,6-5-12,3 1 1,1 0 0,2-5 0,0 0-16,0 0 1,-5 0 0,0 0 0,1 0 9,2 0 0,2 0 1,0 0-1,0 0-46,0 0 1,2 2 0,2 2 4,1 1 0,1 0 0,-6-5 0,0 2-80,0 3 1,-6-3 0,1 5 71,2 1 0,-5-7 1,1 6 5,-2 1 1,-1-5-22,-6 8 0,0-6-12,0 6 1,0-6 13,0 6 0,-7-6 0,-4 4 21,-3-2 1,-2-1 0,0-5 19,0 5 1,0-5 0,0 5 0,0-4-7,-1-2 1,1 0 0,0 0-1,0 0 35,0 0 1,0 0 0,0 0 0,0 0-30,0 0 0,6 0 1,-1 0-42,-2 0 1,1-2 0,-1-2-180,3-1 0,-1 0-177,-5 5 0,5 0-181,1 0 0,4 0 544,-4 0 0,6 0 0,-3 0 0,7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7.629"/>
    </inkml:context>
    <inkml:brush xml:id="br0">
      <inkml:brushProperty name="width" value="0.08571" units="cm"/>
      <inkml:brushProperty name="height" value="0.08571" units="cm"/>
      <inkml:brushProperty name="color" value="#E71224"/>
    </inkml:brush>
  </inkml:definitions>
  <inkml:trace contextRef="#ctx0" brushRef="#br0">1 71 7569,'0'-10'0,"0"2"-607,0 0 418,8 6 93,-7-5 0,15 1 1,-4 0 69,3 2 1,-3 2-1,-1 2 1,3 0 46,2 0 1,1-6-1,0 1 1,1 1-20,-1 2 0,1 2 1,-1 0 29,1 0 1,-1 6-7,1-1-167,-9 1 152,7 2 0,-14 2 3,6-1-108,-1 7 97,-5-6-5,6-1 1,-8 7 0,-2-7 0,-2 3 43,-2 0 1,-5-1 9,5 7-55,-8-8 0,12 5 10,-3-3 42,3-5 1,2 9 20,0-4-58,0-5 1,2 9 0,3-6-50,7-1 53,4 7-23,1-6 1,1-1 1,-1 5-42,0-8 0,-7 7 4,-4-1 1,-6-4 0,-8-3-14,-9-3 0,-1 4 0,-5 0 1,4-2-64,1-2 0,1-2 0,-1 0 119,1 0 0,-1-8 0,1-2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7.929"/>
    </inkml:context>
    <inkml:brush xml:id="br0">
      <inkml:brushProperty name="width" value="0.08571" units="cm"/>
      <inkml:brushProperty name="height" value="0.08571" units="cm"/>
      <inkml:brushProperty name="color" value="#E71224"/>
    </inkml:brush>
  </inkml:definitions>
  <inkml:trace contextRef="#ctx0" brushRef="#br0">1 52 7135,'11'-5'-659,"1"-1"660,-8 0 29,11 6-23,-5 0-3,8 0 9,-1 0-8,1 0 0,-1-2-4,0-4 0,7 4 1,-1-4-1,-2 4 1,-1 2 0,-3 0 1,1-5 0,-1-1 0,1 2 42,-1 2-39,-7 2-7,-2 0 10,-1 8-3,-5-6-7,6 13 0,-8-5-2,0 7 8,0 1 0,-8-1 0,4 3-23,-7 3 1,1-4-1,-4 5 1,5-5-1,1-1-150,4-1 0,-4 1 0,3-1 168,1 0 0,9 1 0,5-1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8.262"/>
    </inkml:context>
    <inkml:brush xml:id="br0">
      <inkml:brushProperty name="width" value="0.08571" units="cm"/>
      <inkml:brushProperty name="height" value="0.08571" units="cm"/>
      <inkml:brushProperty name="color" value="#E71224"/>
    </inkml:brush>
  </inkml:definitions>
  <inkml:trace contextRef="#ctx0" brushRef="#br0">35 53 7569,'10'-8'-37,"-2"-1"1,-3-3-10,1 0-27,8 8 1,-4-3-228,7 7 0,0 0 216,1 0 0,-3 2 0,-1 1 71,-2 3 1,-7 6 0,5-4-9,-2 1 1,4 3 0,-5 4 37,3-5 1,-6 5 27,2-5 1,2 5 0,-3 1 15,-1 1 1,-4-1 0,-4 1 0,-3-1-43,-3 1 0,-2-1 1,-5-1-1,-1-3-35,1-1 0,-1-2 0,3 3 0,1-3-70,3-2 1,-1 3 0,-5-3 0,-1 0 85,1 0 0,-9 5 0,-1-3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9.033"/>
    </inkml:context>
    <inkml:brush xml:id="br0">
      <inkml:brushProperty name="width" value="0.08571" units="cm"/>
      <inkml:brushProperty name="height" value="0.08571" units="cm"/>
      <inkml:brushProperty name="color" value="#E71224"/>
    </inkml:brush>
  </inkml:definitions>
  <inkml:trace contextRef="#ctx0" brushRef="#br0">0 53 6758,'2'-9'63,"4"3"0,4 4 0,7 2 0,1 0-43,-1 0 1,9 0 0,1 0 0,2 0-12,0 0 0,0 0 0,6 0 1,-2 0-28,-4 0 0,4 0 1,-4 0-1,2 0-36,-2 0 1,2 0 0,-5 0 0,-1 0-97,0 0 1,-2 0 0,-5 0-101,-1 0 0,-7-2 250,-4-4 0,-12-4 0,-4-7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9.229"/>
    </inkml:context>
    <inkml:brush xml:id="br0">
      <inkml:brushProperty name="width" value="0.08571" units="cm"/>
      <inkml:brushProperty name="height" value="0.08571" units="cm"/>
      <inkml:brushProperty name="color" value="#E71224"/>
    </inkml:brush>
  </inkml:definitions>
  <inkml:trace contextRef="#ctx0" brushRef="#br0">1 1 7223,'17'0'-167,"0"0"1,-5 0 0,-2 2 0,0 3 238,-1 7 1,-3 4 0,4 1 0,-1 3 0,-1 3-49,0 6 0,4 4 1,-7 2-125,-1 0 0,-2 0 0,-2 2 0,0 1 100,0 3 0,0 8 0,0-5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7.027"/>
    </inkml:context>
    <inkml:brush xml:id="br0">
      <inkml:brushProperty name="width" value="0.08571" units="cm"/>
      <inkml:brushProperty name="height" value="0.08571" units="cm"/>
      <inkml:brushProperty name="color" value="#E71224"/>
    </inkml:brush>
  </inkml:definitions>
  <inkml:trace contextRef="#ctx0" brushRef="#br0">0 87 6974,'2'10'-476,"4"-4"489,11-4 0,3-2 0,5 0 0,0 0 14,4 0 0,4-2 0,4-2 1,2-2 6,2 2 0,7 0 0,-1 1 1,3-3 5,3 2 0,5 2 0,0 2 19,-2 0-53,-1-8-603,5 6 632,-6-6-4,14 1-182,-14 5 176,14-6 1,-5 8-173,-1-8-2,6 6 158,-22-5-18,12-1 14,-13 6-34,0-6 29,-3 8-285,-15 0 7,-1 0 105,-9 0 1,1 0 172,-9 0 0,-1 0 0,4 0 0,-1 0 0,1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7.497"/>
    </inkml:context>
    <inkml:brush xml:id="br0">
      <inkml:brushProperty name="width" value="0.08571" units="cm"/>
      <inkml:brushProperty name="height" value="0.08571" units="cm"/>
      <inkml:brushProperty name="color" value="#E71224"/>
    </inkml:brush>
  </inkml:definitions>
  <inkml:trace contextRef="#ctx0" brushRef="#br0">33 70 7495,'-17'0'-453,"7"0"1,4 0 350,12 0 1,-2 0 0,8 0 113,1 0 0,3 0 1,1-2-1,1-2 35,-1-2 1,9 1 0,3 5 0,4 0 34,2 0 1,5-6 0,3 0 0,4 2-34,7 2 1,0 0-1,8-2 1,-2-2-13,-3 3 1,3 1 0,0 2-1,0 0 9,0 0 1,1-6 0,-5 0 0,2 2 0,-2 2 1,-1 2 0,-3 0 0,-2 0-4,-3 0 1,2 0 0,-9 0 0,-1 0-51,-2 0 0,-8 0 0,-2 0-82,-2 0 107,-1 0 1,-7 6-1,1 0 1,-1-2 2,1-2 1,-1 3-1,1 1-206,-1-2 0,-5 4-904,-1-2 1088,1 0 0,5-6 0,1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0.954"/>
    </inkml:context>
    <inkml:brush xml:id="br0">
      <inkml:brushProperty name="width" value="0.08571" units="cm"/>
      <inkml:brushProperty name="height" value="0.08571" units="cm"/>
      <inkml:brushProperty name="color" value="#E71224"/>
    </inkml:brush>
  </inkml:definitions>
  <inkml:trace contextRef="#ctx0" brushRef="#br0">330 542 7569,'-11'0'-443,"-1"0"1,6 0-1,-3 2 500,1 4 0,0-4 46,2 4 1,4-2 0,-3 1-101,3 7 1,2-2 18,0 1 0,2-5 1,3 4-1,7 0-1,4-1 1,1-3 0,0 4-1,3 0-15,3-1 1,-2-3 0,7 4 0,-1-1-12,0 1 1,-6-4-1,3 6 1,-5-1-22,-2-1 0,1 4 0,-3-7-288,-3 3 281,4 2 0,-22 3 0,0-3 0,-8-4-34,-3-1 1,-6-5 0,-3 4 0,-1-4 66,-4-2 0,0 6 0,2 0 0,-4-8 0,6-8 0</inkml:trace>
  <inkml:trace contextRef="#ctx0" brushRef="#br0" timeOffset="196">418 647 6335,'9'-8'0,"-1"-3"0,-2-5 0,2 0 60,2 5 0,-5-3-34,7 8 1,7-5-1,9 5-141,-1 2 1,0-4-1,-6 3-148,3 1 263,-1 2 0,-6 2 0,1 0 0,-1-8 0,1-2 0</inkml:trace>
  <inkml:trace contextRef="#ctx0" brushRef="#br0" timeOffset="472">872 542 7441,'10'18'-22,"-3"-1"1,-9-1-1,-2-3 1,-3-1-1,-1 1 1,0 3-1,2-1 1,1-1-1,-1-2 1,2 1-1,0 3 1,0 1-1,-2 1 1,4-1-1,6-1 1,8-5 116,3-5 1,3 2-105,-1-2 1,1 0-1,1-6 1,3 0-104,1 0 0,0-6 1,-5-2-1,-1-2 97,0-3 1,-1-3-1,-4-1 42,-7-1 1,-3 1 0,-2-1 0,0 1-35,0-1 1,-7 7 0,-7 1 0,-5 2-36,-5 4 0,-1 2 0,2 2 0,-4 0-2,0 0 0,-1 2 0,7 4-213,-2 6 1,7-2 256,10 1 0,-3 1 0,-1 5 0</inkml:trace>
  <inkml:trace contextRef="#ctx0" brushRef="#br0" timeOffset="784">1343 664 7329,'2'0'-104,"-8"0"1,-7 0 177,-5 0 0,3 2 0,1 2 1,5 4-44,1 2 1,2 1-1,6 7 21,0-1 0,2 1 0,4-3-175,5-3 1,5 1-1,1-7 1,1-2 53,-1-2 1,7-2-1,-1 0 1,-2-2 32,-1-4 0,-1-1 1,1-7-1,-1 2 43,-4-1 1,-3-3-1,0-1 1,-6-1 11,-5 1 1,-2-1 0,-5 1-68,-6-1 0,-3 9 0,-5 3 0,-3 2-41,-6-2 1,-4 4 0,-2-4 0,0 5-53,0 1 0,6 5 141,0 1 0,7 8 0,-3-5 0</inkml:trace>
  <inkml:trace contextRef="#ctx0" brushRef="#br0" timeOffset="1162">1920 717 6526,'7'-10'92,"5"4"0,4 4-133,1 2 0,2 0 0,5 0 0,3 0-89,0 0 0,6 0 1,-6 0-1,2 0 130,0 0 0,1-7 0,5-3 0</inkml:trace>
  <inkml:trace contextRef="#ctx0" brushRef="#br0" timeOffset="1539">2531 507 7448,'0'-9'-148,"0"3"1,-2 10 0,-2 3 123,-2 3 1,0 2 0,6 5 45,0 1 1,2-7-1,2 1 1,4 0-27,2-3 0,3-1 0,9-6 1,1 2-32,-2 2 1,-1-1 0,-3-5 0,1 0 34,-1 0 1,1-1 0,-1-3 0,-1-4-95,-5-2 1,5-1 0,-7-7-1,3 3 70,0 3 0,-3-4 148,3 5 0,2 1-35,-9-2 0,1 10 0,-8 1-59,-3 4 1,1 11-1,-6-2 1,0 3 3,1 3 0,5-1 1,-4 1-1,2-1-188,0 0 0,0 1 0,6-1-165,0 1 0,8-1 319,4 1 0,3-8 0,3-3 0</inkml:trace>
  <inkml:trace contextRef="#ctx0" brushRef="#br0" timeOffset="1893">3037 490 7405,'10'-18'-347,"6"3"0,-7 1 263,1 3 1,6 7 0,-5-2 0,5 4 101,1 2 0,1-6 0,-1 0 1,1 2 32,-1 2 1,-5 2 0,-3 2 0,1 2-73,0 2 1,-6 8-1,2-3 10,-5 5 0,-6 1 0,-3-1 0,-2-3-5,-3-1 1,-9 0 0,-1 3 0,2-1 72,1-3 1,5-5 0,1 4-1,2 0 64,-1-1 0,3-5 0,0 4-72,3 0 1,1-4-6,6 7 1,8-7 0,3 2 0,5-4-20,1-2 0,8 0 0,5 0 0,3 0-107,2 0 1,-1 0-1,-1 0 1,-2-2-83,-1-4 1,-3 4 0,4-6 0,-4 3 163,-2-1 0,6-8 0,-4 5 0</inkml:trace>
  <inkml:trace contextRef="#ctx0" brushRef="#br0" timeOffset="2239">3719 315 6937,'-16'8'49,"4"4"1,5 3-36,-1 3 0,4 1 0,-6 2 1,2 3-1,5-3 0,1 0 0,2 1 1,0 1-1,0-2 0,2-1 0,1-3 1,5-1-1,2-5 0,4-5-73,1-4 0,3 4 13,-1 0 1,0-2-5,1-10 0,-3 2 0,-1-6 1,-4 0 43,-3 1 1,-1-3 0,-6-5 2,0-1 0,-7 7 0,-5 1 0,-4 2-71,-1 4 1,-1 2 0,1 2-1,0 0-151,-1 0 0,1 0 225,-1 0 0,1 0 0,-1 0 0</inkml:trace>
  <inkml:trace contextRef="#ctx0" brushRef="#br0" timeOffset="2480">3963 263 7397,'29'-6'-334,"0"0"1,-7 0 337,1 6 1,2-6-1,-2 1 1,-1 1 64,-3 2 1,-1 4 0,-1 4 0,1 5-43,-1 5 1,-5 1 0,-3 3-1,-1 3-42,-4 6 1,-2 4-1,-4 2 1,-2 0-9,-2 0 1,-13 6-1,-1-1 1,-7-1-194,-10-2 1,1-4 0,-13-2 0,-3-2 215,-5 2 0,-9-6 0,-11 8 0,-12-5 0</inkml:trace>
  <inkml:trace contextRef="#ctx0" brushRef="#br0" timeOffset="2909">505 298 6236,'-17'-10'150,"-3"4"0,-1 4-77,-2 2 1,-3 0 0,3 2 0,-6 4-1,-4 6 1,-2 11-1,-2 6 1,0 2-8,2-2 0,-3 10 0,10-2 1,1 4-69,4 1 0,4 1 0,3-4 1,4 2-24,7-3 1,5 5-1,5 0 1,9-1-11,7 1 1,14-2-1,14-6 1,9 0 34,12 0 0,23 0 0,-40-18 0,1 0 0</inkml:trace>
  <inkml:trace contextRef="#ctx0" brushRef="#br0" timeOffset="3496">4400 36 6849,'5'-12'155,"3"2"-148,2 3 1,-4 1 0,5 6 1,1 0-1,4 2-8,-5 4 0,-3-3 0,-8 9 0,0 2-30,0 1 1,0 5 0,-2 1 0,-2 2 38,-2-1 0,-7-3 0,1-2 0,-3 1 63,-3-1 1,6-1 0,3-3 0,-1-3 304,0-2-283,6 5 1,-1-11-91,10 4 1,11-4 0,9-2-1,2 0 13,4 0 1,4-2 0,4-2 0,2-1-304,-2 1 1,-2-4 0,-2 2-1,-3 2-87,-2 2 373,-5 2 0,-8 0 0,1 0 0</inkml:trace>
  <inkml:trace contextRef="#ctx0" brushRef="#br0" timeOffset="4375">557 1171 7569,'-11'0'-203,"-1"0"-203,-1 0 1,-3 0-1,-1 0 373,-1 0 1,7 0-1,1-2 1,0-2 383,0-2 24,7 0-428,-5 6 117,8 0 123,0 0-85,8 0-49,1-7-11,9 5 0,5-8-37,0 4 1,14 4 0,-2-6 0,4 3 35,4-1 1,7-2-1,12 4 1,4-2-14,6 2 0,15 3 1,2 1-1,5 0-51,1 0 0,-39-3 0,2 0 1,0 0-1,1 0 0,2 1 1,2 0-13,2 1 1,0 0 0,-2 1 0,0 0 0,4 0 0,2 0 0,0-1 0,0 0-879,-1-2 1,1 0 838,7 2 0,0 0-939,-5-2 0,-1-1 1003,5-1 0,0 2 9,-1 2 1,-1 0 0,-1-6 0,0 0 0,-1 3 0,-1 1-1,-2-1 1,-2 0 4,-2 0 0,-2 0 1,-2-2-1,-1 0 1,-7 2-1,-1 1 1,48-5 12,-6 0 0,-12 2 1,-7 6-1,-8 0-42,-8 0 0,-11 0 1,-6 0-1,-7 2 25,-4 4 0,-1-4 0,-8 4 0,-3-4 0,-3-2 0,-3 0 0</inkml:trace>
  <inkml:trace contextRef="#ctx0" brushRef="#br0" timeOffset="4781">2793 1311 6360,'-10'0'-2,"-5"0"1,11 0-1,-8 0 1,-1 2 62,-3 3 1,-3-3 0,-3 6 0,-1 0 15,2 3-38,1-3 9,3 8-183,-1-7 164,1 9 0,1-6 0,5-1 64,5 3-50,4-6-107,2 7-54,0-13 141,0 14 0,2-15 0,6 5 1,7-4 3,7-2 1,9 0 0,-2 0-30,4 0 18,2 0-196,0 0 1,-1 0 183,1 0-2,-7 0 0,3 0 1,-8 0-5,-2 0-364,-1 0 366,-11-8 0,7-1 0,-6-9 0</inkml:trace>
  <inkml:trace contextRef="#ctx0" brushRef="#br0" timeOffset="4985">2810 1311 7025,'-7'-10'0,"-5"4"0,-2 6 0,3 6 0,5 7 0,4 7 0,2 3 0,0 0-117,0 3 0,0-5 0,0 6 0,0-2 93,0-3 1,0 3 0,0-2 0,2-3-138,4-7 0,-4 3 0,5-7 161,1 1 0,2 6 0,7-7 0</inkml:trace>
  <inkml:trace contextRef="#ctx0" brushRef="#br0" timeOffset="5265">3072 1328 7569,'18'-17'-78,"-1"-1"148,1 1 1,-1 5-202,1 0 0,5 3 89,0-3 1,6 4 0,-3 6 0,1-2 96,4-1-185,-6-1 1,0 6 0,-7 2 0,-1 2 15,1 1 1,-9 3 0,-3-2 109,-4 6 0,-4 3 1,-4 3-1,-5-1 1,-5 1 71,-1-1 0,-1 1 0,1-3-16,-1-3 1,3 3-1,1-3 19,3 3-58,7-5 1,-4 6-1,8-5-9,0 5 1,8-7-1,5-3 1,7-4-167,3-2-7,0 0 170,2 0 1,1 0-17,3 0-20,4 0 32,-6-8-1,8 7-396,-8-15 400,6 6 0,-6-15 0,8-2 0</inkml:trace>
  <inkml:trace contextRef="#ctx0" brushRef="#br0" timeOffset="5547">4120 1014 7154,'-17'0'0,"-1"0"0,1 0 0,-3 0 0,-1 2 0,-4 2 0,0 5 0,-3 5 0,3 5 4,0 1 1,0 1 0,3 2-1,1 4 13,6 1 1,-1 5-1,10-6 1,2 2 0,2 0 0,2-8 0,2 3 0,2-5-13,2-2 0,8-1 1,-1-2-1,7-5-124,3-1 107,8-2-135,-4-6 145,8 0 4,-8 0-13,6-8-67,-13 6 64,5-13 3,-8 5-5,1-8 6,-9 1-14,-1 0-45,-8-1 1,-2 1 0,-4-1-43,-5 1 0,-5 5 0,-3 2 0,-2 3 111,-3 3 0,-7-6 0,12 8 0,-6-6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9.617"/>
    </inkml:context>
    <inkml:brush xml:id="br0">
      <inkml:brushProperty name="width" value="0.08571" units="cm"/>
      <inkml:brushProperty name="height" value="0.08571" units="cm"/>
      <inkml:brushProperty name="color" value="#E71224"/>
    </inkml:brush>
  </inkml:definitions>
  <inkml:trace contextRef="#ctx0" brushRef="#br0">36 123 7510,'0'-18'-207,"0"8"1,0 10 0,0 12 195,0 4 0,0 1 0,0 2 0,0 3-8,0 1 0,0 2 0,0-3 0,0 1-16,0-2 1,0 1-1,0-1 1,-2 2-128,-4-1 0,4-3 1,-4-1-156,4-1 317,2-7 0,0 5 0,0-5 0</inkml:trace>
  <inkml:trace contextRef="#ctx0" brushRef="#br0" timeOffset="241">36 53 7164,'-8'-10'-660,"6"0"636,-4 5 0,6 3 1,6-4 59,6 4 0,3 2 0,3 0 0,-1 0-31,1 0 1,-1-2 0,1-2 0,-1-2 37,1 2 1,-1 2-1,0 2 1,1 0-142,-1 0 0,1 2 0,-1 2-50,1 2 1,-1 0 0,1-4 147,-1 4 0,1-4 0,-1 5 0</inkml:trace>
  <inkml:trace contextRef="#ctx0" brushRef="#br0" timeOffset="700">18 227 7569,'-9'12'-343,"3"0"1,4-6 0,4 3 0,4-1 383,5-4 1,5-2-1,1-2-40,1 0 1,-1 0 0,1 0 0,-1-2-26,1-4 0,-1 4 1,1-6-1,-1 3 18,0-1 0,1 0 0,-1 4 1,1-2 36,-1-2 0,7 0 0,-1 6 0,0 0 1,2 0 0,-3 0 1,5 0-1,0 0 9,0 0 0,-3 0 0,3 0 1,-2 0 7,-4 0 0,-1 8 1,-5 4-12,-3 3 1,1-3-1,-7 0 1,-2 1-24,-2 3 0,-2 7 1,-2 0-1,-2-1 46,-2-3 1,-7-1 5,1-1 1,-3-1 68,-3-5 0,3-5-100,3-12 1,4 2 0,8-7 0,0-3-55,0-1 0,2-3 0,4 1 0,6-1-84,3 1 0,5-1 0,1 1-229,2-1 248,8 1 0,-9-1 0,5 1 0,0-1-60,0 1 1,-6 5 0,5 3 0,-3-1 142,0 0 0,1-1 0,-7-7 0</inkml:trace>
  <inkml:trace contextRef="#ctx0" brushRef="#br0" timeOffset="946">979 140 6096,'-2'12'-170,"-4"-3"1,-6 1 323,-3 0 1,-3-4 0,1 5 0,0 3 0,-1 1 0,3 3-1,3-1 1,6 1 0,4-1 0,4-1 0,4-3 0,6-3-148,3-2 0,5-2 0,1-6 0,4 0-117,2 0 1,-3 0 0,3 0 0,-2 0 36,-4 0 0,-1-6 0,-3-2 1,1 0 8,-1 1 1,-7-7 0,-4 2 28,-4-3 1,-2 3 0,-2 2 0,-4 1-18,-6-1 0,-3 6 0,-3-4 0,1 3-51,-1-1 0,1 0 1,-1 6-1,1 0 103,-1 0 0,-7 0 0,-2 0 0</inkml:trace>
  <inkml:trace contextRef="#ctx0" brushRef="#br0" timeOffset="1513">1381 192 7433,'0'12'-492,"0"0"1,0-6 448,0 5 0,5-5 0,1 6 85,-2 1 1,0-3 0,0 2-44,2 1 0,-1 3-20,-5 1-72,0 1 1,0-7 58,0 1 1,0-10 39,0-2 0,2-8 0,2-9 8,2-1 1,6 1 0,-4 1 0,-1 3 23,1 1 0,6 2 1,-3-1-1,5 3-3,1 0 0,1 6 0,-1-4 1,1 4-5,-1 2 1,6 0 0,1 0-1,-3 0-4,-2 0 1,-1 6-1,-3 2 1,-1 0-14,-2 0 1,-7 3-1,5-3 1,-2 2-29,-4 3 1,-4 3 0,-4 1 0,-2 1 1,-6-7-1,5-1 5,-3-2 1,4-2 0,-3-4 21,1 3 0,2-5-21,6 0 0,0-7 1,2-9-1,4 2-9,5 3 0,11-1 0,1-5 1,0-1-17,2 1 0,3 1 1,5 3-1,-2 3 24,-2 2 0,-2 2 0,4 6 1,-4 0 22,-2 0 1,4 0 0,-5 2 0,-3 4 1,-1 6 0,-3 3 1,-1 3-1,-3-1-83,-1 1 1,-8 1 0,1 2 0,-3 5 65,-2 1 0,-15 2 0,-5 6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5.860"/>
    </inkml:context>
    <inkml:brush xml:id="br0">
      <inkml:brushProperty name="width" value="0.08571" units="cm"/>
      <inkml:brushProperty name="height" value="0.08571" units="cm"/>
      <inkml:brushProperty name="color" value="#E71224"/>
    </inkml:brush>
  </inkml:definitions>
  <inkml:trace contextRef="#ctx0" brushRef="#br0">36 88 6745,'17'0'-323,"1"0"1,-1 0 389,0 0 0,1 0-55,-1 0 0,-5-6 1,-2-2 27,-2-1 0,3-3-87,-5-5 0,-2 1 1,-10 4 0,-6 5 0,-9 7 1,-2 0 24,1 0 0,3 2 0,2 2 1,-1 3 69,1 3 0,5 0 0,2 3 0,3-1 3,3 1 1,2 3 0,2 1 0,0 1-32,0-1 0,2 1 1,3-3-1,7-1-21,4-2 1,1-7 0,2 5 0,3-2-14,1-4 1,2 4 0,-3-3-1,3-1 10,2-2 0,-6-8 0,5-1 0,-3-3 3,0-4 0,1 1 1,-5-1-1,2 3 24,3-3 0,-1 0 0,-6 1 0,1 3 40,-1 2 0,1-3 0,-1 5 0,-1 0 32,-5-2 0,5 6 1,-5-4-1,5 5-59,1 1 1,1 2 0,-1 1 0,1 5-69,-1 2 1,-5 1 0,-2 7 0,-3-1-27,-3 1 0,-2 5 0,-2 0 31,0-1 0,-9-3 0,-7-1 0,-7-1-16,-4 1 1,-3-7 0,-6 1 0,-3 0-376,-2-3 417,-7 7 0,11-7 0,-6 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22.287"/>
    </inkml:context>
    <inkml:brush xml:id="br0">
      <inkml:brushProperty name="width" value="0.08571" units="cm"/>
      <inkml:brushProperty name="height" value="0.08571" units="cm"/>
    </inkml:brush>
  </inkml:definitions>
  <inkml:trace contextRef="#ctx0" brushRef="#br0">193 225 8018,'-7'-11'0,"-2"1"-502,0-3 0,-3-1 0,5-2 0,-1 0 438,1 0 0,-3 5 1,2 1 90,0-3 0,-3-1 0,-5-2 26,0 0 0,5 7 0,2 2 0,0 1 111,0 1 1,6-2 0,-4 3-41,0-1-442,5 0 82,-5 5 0,8 0 236,5 0 0,3 7 0,7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14.229"/>
    </inkml:context>
    <inkml:brush xml:id="br0">
      <inkml:brushProperty name="width" value="0.08571" units="cm"/>
      <inkml:brushProperty name="height" value="0.08571" units="cm"/>
    </inkml:brush>
  </inkml:definitions>
  <inkml:trace contextRef="#ctx0" brushRef="#br0">16 257 7001,'2'-9'-339,"3"3"268,-3 5 140,5 1 0,-7 1 36,0 5 1,0 3-69,0 7 1,0 0-2,0 0 1,0 0-53,0 0 0,0-5-77,0-1 80,7-6 0,-3 3 1,7-7 12,-8 0 0,6 0-1,-4 0 1,-1 0-1,5-2 3,-2-3 1,6 3 0,-3-5 0,4 2 17,3-1 1,-7 1 0,1 5 0,1-2 1,3-3 0,-5 3 0,1-3 1,1 3 107,3 2 0,-5 0 0,1 0-21,2 0 1,1 0 0,2 0-89,0 0 1,0 0-59,0 0 1,0 2 16,0 3 1,-2-1 10,-3 6 0,1-4 0,-4 3-12,1-2 1,-6 5 19,2-1 0,-3-2 0,0 0 1,3-2 0,-3 5 10,3-1 0,-3-2 31,-2 2 1,-5-1 0,-2 4 1,-2-3 1,4-4-1,-4-5 1,0 2 42,0 1 0,3 2 1,-4-3-26,-3 1 1,4 2 0,-1-3-37,-3 1 1,-1 0 0,-2-5-46,0 0 0,0 6 0,0-1 37,0-1 0,0-3 1,0-1-25,0 0 1,0 0-100,0 0 1,1 2 0,3 2-218,1 1 0,0 0-148,-5-5 0,0 0 134,0 0 1,6 0 336,-1 0 0,0 0 0,-5 0 0</inkml:trace>
  <inkml:trace contextRef="#ctx0" brushRef="#br0" timeOffset="617">0 289 6322,'0'-9'60,"0"-5"1,2 12 4,3-3 1,-3 1 81,3-1 1,-1 3 63,1-4-1,-3 5-137,5 1 0,-5 0-16,3 0 1,3-2 0,4-2-7,-1-1 0,-1 0 0,6 5-30,0 0 0,0 0 1,1 0-1,-1 0-21,0 0 1,1 0 0,3-2 0,1-2-86,-1-1 1,-2 0 0,-2 5-173,0 0 1,0 0 0,0 0-541,0 0 797,0 7 0,0-5 0,0 5 0</inkml:trace>
  <inkml:trace contextRef="#ctx0" brushRef="#br0" timeOffset="1220">1171 0 8370,'-9'0'-780,"0"0"442,4 0 1,3 7 303,-4 4 0,3-2 1,-1 2 59,-1 1 0,-6 2 0,6 2 1,0 0-18,-2 0 1,5 2 0,-5 2 0,1 3 23,1 2 1,-8-4 0,3 4 0,-4 0-26,-3 0 1,1 2 0,0 3-1,0-1-14,0-3 1,0 1-1,0 3 1,2-1 4,3-2 0,-3-6 0,3 6 1,-3-1 0,-2-1 0,5 4 1,2-6-1,1 0 34,-1 0 1,3-1 0,-3-6 0,0 0-31,1 0 0,4 0 0,-3 0-129,0 0 0,5-5-216,-3-1 0,3-4 341,2 4 0,-7-6 0,-2 3 0</inkml:trace>
  <inkml:trace contextRef="#ctx0" brushRef="#br0" timeOffset="1714">690 369 6323,'9'0'73,"0"0"-96,-4 0 0,-2 0 8,8 0 1,0 0 36,5 0 1,-5 0-9,-1 0 1,-6-2-31,1-3 0,-3 1-12,-2-6 1,-2 4-5,-3-4 0,-4 6-62,-7-1 0,5 3 54,0 2 40,8 7 0,-11 2 0,5 7 0</inkml:trace>
  <inkml:trace contextRef="#ctx0" brushRef="#br0" timeOffset="2342">1155 545 6516,'-9'0'460,"-5"0"-396,12 0 1,-7 0 66,4 0 1,1 2-49,-7 4 0,8-3 1,-4 6-29,-1-2 0,7 6 0,-5-3-32,5 5 1,1-5 115,0 1-128,0 0 0,7-1-41,3 1 0,5-7-51,1 1 0,0-9 61,0-1 0,-6-6 0,-1 4 0,0-2 5,0-3 1,-5 3-1,1-2 31,-3-1 1,-2 3 0,0-2-62,0-1 1,-2 5-1,-3 1-244,-6 4 1,-3 2 0,-2 0 288,0 0 0,0 0 0,0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4.084"/>
    </inkml:context>
    <inkml:brush xml:id="br0">
      <inkml:brushProperty name="width" value="0.08571" units="cm"/>
      <inkml:brushProperty name="height" value="0.08571" units="cm"/>
      <inkml:brushProperty name="color" value="#E71224"/>
    </inkml:brush>
  </inkml:definitions>
  <inkml:trace contextRef="#ctx0" brushRef="#br0">332 197 6601,'0'-12'202,"0"0"220,0 8-345,0-3 1,0 14 0,0 5-96,0 4 15,0 9 0,6-6 1,0 4-1,0-1-70,1 1 1,-5-4-1,6 7 1,-2-3-91,0 0 1,0 1 0,-6-7 0,0 0-300,0 1 462,0-1 0,-8 1 0,-2-1 0</inkml:trace>
  <inkml:trace contextRef="#ctx0" brushRef="#br0" timeOffset="221">0 458 7569,'2'-11'-222,"4"-1"1,-2 8 0,8-2 0,1 5 33,3 1 0,1 0 0,1 0 1,-1 0 219,1 0 0,5 0 0,2 0 0,0 0-7,1 0 0,5-6 0,0 0 0,6 2-102,3 2 0,7 2 77,-6 0 0,7 0 0,-3 0 0</inkml:trace>
  <inkml:trace contextRef="#ctx0" brushRef="#br0" timeOffset="589">1031 336 7207,'8'-6'0,"-8"-1"0,-10-1 0,-6 0 0,-1 4 0,-1 2 0,-1 2 0,-2 0-249,-3 0 1,-1 0 300,2 0 1,3 6 0,-5 2 0,2 0 52,0-1 1,-1 5-1,9-4 1,1 2-63,3 3 1,7-3-1,-2 1 1,4 3-53,2 2 1,0 1-1,2 0 11,4 1 0,5-6 0,11-3 0,1-1-38,-2-4 0,6-2 0,1-2 0,1 0-129,0 0 0,-8-8 0,2-2 0,-3-1 147,-3-1 0,1 2 0,-3-3 378,-3 1-221,-4 8-110,-8-3 1,0 9 0,0 3-28,0 7 0,0-2 0,0 1-154,0 3 0,2-4 0,4 1-121,5 3 1,-1-6 272,1-3 0,1 5 0,6 0 0</inkml:trace>
  <inkml:trace contextRef="#ctx0" brushRef="#br0" timeOffset="1014">1293 162 7651,'0'-24'0,"0"1"0,0 2 0,2 3-249,3 7 201,-3 3 1,12 16 0,-8 3 39,-2 5 1,-2-5 0,-2 1 0,2 2 26,3 1 1,-3 3 0,4-1 0,-4 1-89,-2-1 1,0 0-1,2 1-25,4-1 1,-4 1-1,6-3-9,-1-3 1,3-2 0,7-6 86,1 1 0,-1 1 1,1-6-1,1-2-10,5-4 1,-5 5 0,4-5 0,-3 4 208,-3 2 1,1 0 0,-1 0-63,1 0 0,-3 2 0,-1 2-110,-3 1 0,-7 9 1,2-2-1,-4 3-29,-2 3 0,0-7 1,-2 1-1,-2 1 11,-2 3 0,-7 0 0,1-3 0,-5-3-5,-7-2 1,3 3 0,-6-5-1,0-2-23,-1-2 0,5-2 0,-4 0 1,2 0-35,3 0 0,3 0 1,2-2-1,1-4-34,4-6 1,-1 3-1,7-3 1,2-1 102,2-3 0,10-9 0,2-2 0</inkml:trace>
  <inkml:trace contextRef="#ctx0" brushRef="#br0" timeOffset="1255">1886 4 7613,'10'-3'-136,"-4"3"1,-4 3 0,-2 15-1,0-1 181,0 1 0,0 5 0,0 2 1,0 1 34,0-1 1,0 4 0,0-4 0,0 0-128,0 1 0,0 5 0,0-4 0,0 2-74,0 0 1,0-8 0,2 5 0,2-3-316,2 0 0,1 0 436,-1-5 0,-4-1 0,6 1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7.133"/>
    </inkml:context>
    <inkml:brush xml:id="br0">
      <inkml:brushProperty name="width" value="0.08571" units="cm"/>
      <inkml:brushProperty name="height" value="0.08571" units="cm"/>
      <inkml:brushProperty name="color" value="#E71224"/>
    </inkml:brush>
  </inkml:definitions>
  <inkml:trace contextRef="#ctx0" brushRef="#br0">105 1 7435,'10'1'-298,"-4"5"0,-4 4 0,-2 7 0,-2 1 239,-4-1 0,-4 3 0,-7 1 1,-1 2 58,1-1 0,-8 5 0,-3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8.081"/>
    </inkml:context>
    <inkml:brush xml:id="br0">
      <inkml:brushProperty name="width" value="0.08571" units="cm"/>
      <inkml:brushProperty name="height" value="0.08571" units="cm"/>
      <inkml:brushProperty name="color" value="#E71224"/>
    </inkml:brush>
  </inkml:definitions>
  <inkml:trace contextRef="#ctx0" brushRef="#br0">664 68 7569,'10'-2'-93,"-3"-4"0,-1-5-129,0-5 1,0 4 3,-6 1 144,8 7 0,-6-2 18,3 12 1,-3-2-1,-2 7 1,-2 3 72,-3 2 0,-5 3 0,-8 2 1,1 5-16,-1 1 1,-5 2 0,-2 4 0,-2-2 8,-4-2 1,4-2 0,-3 2 0,-1-5-4,-2-5 0,0-2 0,2 1 0,2-3 16,-2-3 0,0 2 0,0-9 0,4-1 1,2-2 1,-4-2-1,5 0 1,1 0-16,-2 0 0,5-2 0,-3-4 5,4-5 1,9-5-1,4-1 1,4-1-37,2 1 0,0-6 1,2-1-1,4 3-36,6 2 0,3-5 0,3 1 0,-1 4 54,1 5 0,-1 0 0,0 9 0,1 1 1,-1 2 0,-5 2 1,0 0-1,1 0 14,3 0 1,-1 2 0,-1 2 0,-2 3 26,1 3 1,8 0 0,3 3 0,-1-1 14,2 2 1,-3 1 0,7 1 0,2-3-6,2-1 0,2 0 1,-2 3-1,-2-1-30,-2-3 1,0-1-1,4 4 1,-2-3 8,-2 3 0,-6-5 0,5 3 0,-3 0-161,-4-3 1,-3 1 0,-5-6-1,-1 2-187,1-2 1,-3 4 319,2-3 0,-1 1 0,7-6 0</inkml:trace>
  <inkml:trace contextRef="#ctx0" brushRef="#br0" timeOffset="215">1380 313 6904,'8'-10'-570,"-4"2"570,7 8 0,1 8 0,5 2 0</inkml:trace>
  <inkml:trace contextRef="#ctx0" brushRef="#br0" timeOffset="1408">1258 522 7569,'9'0'-1203,"1"0"1187,-4 0 1,4 0 0,7 0 0,1 0 7,-1 0 1,6 0 0,3 0 0,1 0-98,4 0 1,-4 0 104,2 0 0,8 0 0,7 0 0</inkml:trace>
  <inkml:trace contextRef="#ctx0" brushRef="#br0" timeOffset="2642">1066 347 7452,'2'-9'-296,"1"1"1,5 2 303,2 0 1,0-1-1,5 3 1,1-2 24,3 2 1,4 0 0,1 0-1,5-2-71,4 3 1,4 1 0,1 2-1,3 0-26,-2 0 1,0 0 63,1 0 0,-3 0 0,6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9.885"/>
    </inkml:context>
    <inkml:brush xml:id="br0">
      <inkml:brushProperty name="width" value="0.08571" units="cm"/>
      <inkml:brushProperty name="height" value="0.08571" units="cm"/>
      <inkml:brushProperty name="color" value="#E71224"/>
    </inkml:brush>
  </inkml:definitions>
  <inkml:trace contextRef="#ctx0" brushRef="#br0">489 16 6563,'0'-9'-120,"0"3"0,-2 12 227,-4 5 1,-3 7 0,-7 3-67,4 2 1,-3 3 0,5-5 0,-1 4-44,-1 2 0,2 0 0,-3 5 0,1-3-21,-2 2 0,-1 2 0,-3 2 0,1 0-45,-1-1 1,-1-1-1,-2-2 1,-3-3-31,3-3 0,2 4 1,-1-6-1,-1-1 98,-2-3 0,-1-9 0,7 5 0,-1-5 0</inkml:trace>
  <inkml:trace contextRef="#ctx0" brushRef="#br0" timeOffset="204">0 418 6513,'2'-16'0,"2"3"0,4 3-135,1 2 1,3 3 0,5 5 41,1 0 0,-1 0 0,1 0 55,-1 0 38,1 7 0,-1 3 0,1 8 0</inkml:trace>
  <inkml:trace contextRef="#ctx0" brushRef="#br0" timeOffset="408">541 453 6780,'12'-6'0,"0"0"0,1 2 0,3 2 0,-1 4 0,-3 4 0,4 4 0,-7 7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8.889"/>
    </inkml:context>
    <inkml:brush xml:id="br0">
      <inkml:brushProperty name="width" value="0.08571" units="cm"/>
      <inkml:brushProperty name="height" value="0.08571" units="cm"/>
      <inkml:brushProperty name="color" value="#E71224"/>
    </inkml:brush>
  </inkml:definitions>
  <inkml:trace contextRef="#ctx0" brushRef="#br0">53 88 7380,'10'-8'-532,"-1"0"333,-3-3 70,-4 3 0,4 10 267,-12 4 0,2 3-84,-8 9 0,9-1-4,-3 1 0,6-3 1,4-1-87,1-2 0,9-8 1,-2 1 37,3-3 1,3-2 0,-1 0 0,1 0 19,-1 0 1,2 0-1,3 2 1,1 2 2,-2 2 1,-7 0 0,-2-4-19,1 3 0,1-1 1,-1 6-1,-3 0-18,-2-1 0,-2 3 23,-6 6 0,0-1 1,0 1-46,0-1 0,0-5 0,-2-3 1,-4 1 34,-6 0 0,3-4 0,-3 3 0,-2-1-28,-1-4 1,-3 0 0,1 0 0,-1 1-42,1-1 1,-6 4-1,-3-2 1,1 0-152,0 2 1,-4-7 217,6 5 0,-8 4 0,3 0 0</inkml:trace>
  <inkml:trace contextRef="#ctx0" brushRef="#br0" timeOffset="267">35 18 7569,'10'-8'-449,"6"6"0,-5-3 296,5 3 1,1 2-1,1 0 1,1 0 145,4 0 1,-1 0 0,5 0 0,0 0-135,0 0 0,-5 0 141,1 0 0,-4 0 0,-1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5.539"/>
    </inkml:context>
    <inkml:brush xml:id="br0">
      <inkml:brushProperty name="width" value="0.08571" units="cm"/>
      <inkml:brushProperty name="height" value="0.08571" units="cm"/>
      <inkml:brushProperty name="color" value="#E71224"/>
    </inkml:brush>
  </inkml:definitions>
  <inkml:trace contextRef="#ctx0" brushRef="#br0">1 0 6932,'17'0'-86,"1"0"1,-7 0 0,1 2-14,2 4 0,1-4 1,3 6-54,-1 0 152,1-7 0,-1 15 0,1-6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5.741"/>
    </inkml:context>
    <inkml:brush xml:id="br0">
      <inkml:brushProperty name="width" value="0.08571" units="cm"/>
      <inkml:brushProperty name="height" value="0.08571" units="cm"/>
      <inkml:brushProperty name="color" value="#E71224"/>
    </inkml:brush>
  </inkml:definitions>
  <inkml:trace contextRef="#ctx0" brushRef="#br0">0 1 6888,'18'0'0,"7"0"0,2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9.435"/>
    </inkml:context>
    <inkml:brush xml:id="br0">
      <inkml:brushProperty name="width" value="0.08571" units="cm"/>
      <inkml:brushProperty name="height" value="0.08571" units="cm"/>
      <inkml:brushProperty name="color" value="#E71224"/>
    </inkml:brush>
  </inkml:definitions>
  <inkml:trace contextRef="#ctx0" brushRef="#br0">0 18 7569,'12'0'67,"0"0"0,-1-2-39,-1-4 0,5 4 0,-3-4-160,4 4 1,1 2 0,2 0-135,5 0 0,-11 0 1,5 0-366,-3 0 631,1 8 0,1-6 0,1 6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9.643"/>
    </inkml:context>
    <inkml:brush xml:id="br0">
      <inkml:brushProperty name="width" value="0.08571" units="cm"/>
      <inkml:brushProperty name="height" value="0.08571" units="cm"/>
      <inkml:brushProperty name="color" value="#E71224"/>
    </inkml:brush>
  </inkml:definitions>
  <inkml:trace contextRef="#ctx0" brushRef="#br0">0 1 6911,'18'0'0,"1"0"0,2 2 0,5 2 0,1 4 0,4 1 0,10 3 0,3 5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10.843"/>
    </inkml:context>
    <inkml:brush xml:id="br0">
      <inkml:brushProperty name="width" value="0.08571" units="cm"/>
      <inkml:brushProperty name="height" value="0.08571" units="cm"/>
      <inkml:brushProperty name="color" value="#E71224"/>
    </inkml:brush>
  </inkml:definitions>
  <inkml:trace contextRef="#ctx0" brushRef="#br0">1 245 7063,'11'-2'-138,"1"-4"0,-6 2 1,5-6 143,3 2 1,-6-5 0,0 3 0,-3-2-98,1 1 1,2-1 0,-4-5 90,2-1 1,5 1 0,-5-1 42,-2 1 0,4-1-16,-2 1 1,1 1-16,-1 5 24,-4 3 35,14 8 1,-13 8-1,7 3-43,-2 5 0,-2 1 0,-6 1 0,0-1-4,0 1 0,6 5 1,-1 0-1,-1-1-27,-2-3 1,0 1 0,2 1 0,2 2-3,-2-1 0,-2-3 0,0-2 0,2 1 1,1-1 0,1 1 0,-6-1-134,0 1 1,0-1-197,0 1 288,0-1 0,-2-7 60,-4-4 1,-3-4 66,-9-2-92,1 0 0,-1 0 0,1 0 0,-1 0 13,1 0 1,-1 0 0,1 0 28,0 0 1,-1 0 0,1 0 107,-1 0-52,8 0-54,3 0 1,20 0 3,5 0 1,9 0 0,-4 0 0,-1 0 18,-3 0 1,4 5 0,0 1 0,1-2-6,1-2 0,-6-2 0,7 0 1,-3 0-46,0 0 1,0 0 0,-5 0 0,-1 0 17,1 0 1,-1 6-1,1 0-24,-1-2 0,1-3 0,-1-1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28.415"/>
    </inkml:context>
    <inkml:brush xml:id="br0">
      <inkml:brushProperty name="width" value="0.08571" units="cm"/>
      <inkml:brushProperty name="height" value="0.08571" units="cm"/>
    </inkml:brush>
  </inkml:definitions>
  <inkml:trace contextRef="#ctx0" brushRef="#br0">1 3111 6415,'0'-9'124,"0"2"0,2 7-40,3 0 1,-3-2-57,3-3 0,-1 3-20,1-3 1,-1 3-13,6 2 1,-4 0-4,4 0 0,-4 0-20,4 0 87,-6 0-38,10 0-24,-5 0 0,7 0 12,0 0 0,-5 0 0,-1 0 30,3 0 1,1 0 0,2 0-33,0 0 0,0 0 0,0 0-11,0 0 1,-5 0-1,0 0 8,1 0 0,2 0 1,3 0-9,-1 0 1,-6 0 0,1-2-13,1-3 1,3 3 0,1-5 11,0 0 0,-6 5 0,1-5 3,2 0 0,1 3 16,2-6 1,-2 4 0,-1-3 0,-3 0-1,3 0 0,-1 4 1,1-4-1,-3 0-7,3 0 0,1 1 0,2-5 1,0 4-10,0 2 1,0-5 0,0 3 0,0-2 5,0 0 0,-5 6 1,0-4-1,1 2 1,-3-4 0,0 4-1,-2-2 1,6 4-6,-3-6 1,-3 6 0,1-4-4,-1 2 0,-4-4 0,6 4 0,0 0 4,0 0 0,-4-6 1,6 2 4,2-3 0,-5 0 0,1 2 1,0 3 25,0 1 1,0-4 0,4 1 19,-3-3 0,-4 3 0,4 1-45,3-3 1,-1 4-1,1 0 1,-4 0-10,-2 1 0,5-1 1,-3-4 2,0 2 0,5 3 1,-5-5-23,0 2 1,5 1 56,-3-6 1,3 0-33,2 0 1,-5 1 0,0 3-5,1 1 0,2 1 0,1-7 5,-5 1 1,5 6-1,-5-1-13,5-1 0,-5 4 1,-1 1-1,0 2 18,0 0 0,-4-6 1,4 4 6,-2-2 1,0 5 0,-3-3-15,1 0 0,2 0 0,-3-5-1,1 1 0,6 5 0,-4-4-7,2-3 1,0 4-1,4-1 10,-3-3 1,1 1-1,3-1 1,-1 3 3,-3-3 1,-1 4 0,2-1 0,-4-1 69,0 2 1,-3-5-38,6 3 0,-4-1 0,3-1 1,0 2-33,-1-1 1,-4 3 0,3 0-1,-1 0-10,-1 0 0,7 0 0,-3-3 0,2 1-26,0-1 1,-6-1 0,6 1 0,-1 1 7,-1-1 1,4 3-1,-6-2 10,2-1 0,0-3 1,3 1-1,-3 2 7,-2 1 0,4 6 1,-6-6-1,1 0 5,1 2 1,-4-3-1,6 5 4,-2-2 1,0 0 0,-3-4 0,1 3 4,-1-3 0,3 4 1,0-1-6,2-3 0,0-1 1,3 0-1,-3 1-1,-2 2 1,6 3 0,-4-5-1,2 4-2,-1 2 1,-4-4 0,2 4 0,1 0 13,0 0 1,-3-4-1,3 4-11,-2-2 0,5-1-8,-1-6 1,-4 5 0,0 2-1,-2 0-9,1 0 1,4 4 0,-2-4 0,1 0-8,3 0 0,-3 0 0,2-3 0,-1 1 10,-1-2 0,4 5 1,-6-1-1,2 2 1,-4-4 0,4 4 4,-2-2 1,0 3 0,-3-4-19,1-3 1,8 4 0,-5-1-5,1-3 1,4 4 0,-6-1 13,2-3 0,2-1 0,3-2 11,-3 0 1,-3 7 0,-4 2-4,1 0 1,2 0 0,-3-6 4,1 2 1,3 8-1,-5-4-2,2 0 0,6 3 1,-4-7-3,2-1 0,-4 3 0,4-2 0,0 1 0,0 1 0,-3-4 0,2 6 1,1 0 48,0 0 1,-3-6-37,4 3 1,-6 1 0,3 0-27,0 2 1,-3-4 0,5 4-56,-2-2 0,3 4 0,-2-6 34,0-2 0,-2-1 0,4 0 18,3 3 1,-4-3 36,2 3 1,-3-3-1,5 0-7,-2 3 1,-6 2 0,4 4-2,-2-6 0,4 2 0,-4 0-7,2 2 1,0-5 0,3 3-14,-1 0 1,-6 0-1,4 4 8,-2-6 1,0 2 0,-3-2 29,1-1 0,6-2 0,-4-1-22,2 5 1,-5-5 0,3 7 0,-2-3-6,0 0 0,2 6 1,-3-6-46,1-1 1,6 3 53,-6-2 1,1 6 0,-4-4 14,3 2 0,-3 0-25,3 1 0,4-3 6,2-7 1,-4 6 0,0 1-22,0 2 1,-3-6 2,6 2 1,-4 2 0,2-1 6,0-3 0,2 4 0,-3 1 0,1-1 2,-1 0 1,3 3-1,-2-3 6,0 2 0,3-5-7,5 1 1,-5 4 0,0 0-1,1 0 1,-3 3 7,2-6 0,-6 6 1,4-3 14,-2 0 1,4 3-7,-6-7 0,7 3-4,-1-3 0,-2-2-12,2 8 0,-6-6-42,6 6 0,-1-6 11,7 6 1,-7 0-1,-1 3 1,0-2 14,0-1 0,-4 0 5,6 5 0,0-6 17,5 1 0,-6-6 0,1 6-1,2 1 0,1-3 1,0 0-1,-3-2 1,3 6-7,-3-3 0,-2 3-1,1-3 1,1 5-1,3-7-2,-3 1 0,3 5 0,-3-3 0,1 2-2,-1-3 1,3 4 0,-3-3-1,3 2 15,2-3 1,0 4-1,0-3 15,0 3 1,-5-3 0,0 0 2,1 1 0,-3 2 0,0 0-16,-2-3 1,6 3-17,-3-3 0,-1 3 0,2 2-6,1 0 1,-3 0 0,2 0-16,1 0 1,3 0 0,1 0-6,0 0 0,-6 0 0,1 0 29,2 0 0,1 0 0,2 0 1,0 0 0,0 0-2,0 0 0,0 6 0,0-1 7,0-2 0,-5-1 1,0-2-1,-1 2-2,-1 3 1,5-3-1,-3 4-3,3-5 0,-3 5 0,0-1 0,1-1 0,2 3 0,2-2 0,1-1-2,-1-3 0,-6 5 0,1-1 0,1-1-11,3-3 0,-5 5 0,1-1-5,2-1 1,-5 3 0,3-2-2,2-1 1,1 3-1,0 0 6,-3 2 1,3-6 0,-3 5 4,3-1 1,2-4 0,0 6 12,0-2 0,0 0 0,0-3 3,0 1 0,0 6 0,0-6 0,0 1-13,0 1 1,-5-5-1,0 5-28,1 0 0,2-4 0,2 8 25,1 2 1,-7-6 0,1 0 5,1 0 1,-3-5 0,0 5 0,0-2 2,0 1 0,-4 1 0,6-4 3,1 3 0,3 4 0,1-3 9,0 2 1,-5-5-1,-1 3 1,3-2-9,1 1 1,0 1-1,-1-4 1,-3 3 8,3-3 1,-4 4-1,1 1-15,3 0 1,1 3-26,2 5 1,-2-5-1,-1 0 1,-2-1 7,1-1 1,-3 4-1,0-6 1,0 0 13,0 0 1,-4 5 0,6-3 0,-1 2-1,-1 0 1,6-6-1,-5 6 7,5 1 1,1 1 0,0-1 0,0-1 4,0 1 0,0-3 0,0 2-8,0 1 1,0 1 0,0-1 0,0-1-1,0 2 0,-5-5 1,-1 1-1,1 0-6,-2 0 1,5 2-24,-3 5 1,1 0-1,1 0 5,-3 0 1,1 0 0,5 0 14,0 0 0,-2 0 0,-1-2 0,-2-1 6,1-2 0,-3-3 0,0 5 0,0-2 23,0 1 0,-4-3 0,4 2 0,0-1 32,0-1 0,-6 6 0,5-7 0,-3 3-32,0 0 1,8 0-1,-3 5-24,5 0 1,-5-2-1,1-2 1,0-1 8,-2 2 0,5 1 0,-5 2 1,1 0-17,1 0 1,-6 0-1,4 0 1,0 0 6,0 0 0,-3 0 0,2 0 0,1 0 2,0 0 0,0 0 0,4-2 0,-4-1-6,-2-2 0,5-1 0,-1 6 1,3-1-1,2-5 0,-2 5 0,-1-7 1,-2 3 2,1 0 1,2-2 0,2 3-1,0-1 1,0 1 0,0 3 1,0-1-1,-1-2 35,-5-1 0,5 0 0,-5 5 0,5-2-14,1-3 1,-6 3 0,1-3-1,0 3-11,-2 2 0,5 0 0,-3 0 0,1 0-2,-1 0 0,3 0 0,-3 0 0,3 0-5,2 0 1,-5 0 0,-1 0-1,3 0-12,1 0 1,2 0 0,0 0 0,0 0 10,0 0 1,-2 1 0,-1 0-1,-2 3 26,1 1 0,1 1 0,-1-6 0,-1 0 16,1 0 1,2 5 0,2 1 0,1-3-31,-1-1 0,0-2 1,0-2-1,1 1-11,5 1 0,-4-4 0,3 9 1,-3-3-5,-2-2 1,5 0 0,1 0-1,-3 0 7,-1 0 1,-7 0 0,-1 0 0,3 2-1,1 4 1,-3-4 0,0 3 0,-1-3 3,-1-2 0,5 0 0,-3 0 0,3 0-1,2 0 1,0 0 0,0 0 0,2 0-3,4 0 1,-5 0-1,5 0 1,-4-2-7,-2-3 1,0 3 0,0-3 0,0 3-2,0 2 1,0 0-1,0-1 1,-2-3 1,-3-1 1,3-1 0,-3 6 0,3 0 0,2 1 1,-2-7 0,-1 1 0,-2 1-6,1 3 0,2 1 0,2 0-12,0 0 1,-1-6 0,-3 1 0,-1 0 4,1-2 1,-3 0 0,2-4 6,1 6 1,3-2-1,1-1 1,0 1 15,0 0 1,-6-5 0,1 3 0,1-2-10,3 1 1,-1 1 0,-2-4 0,-1 3 33,2-3 0,1 4 1,0 1-1,-1-1-32,-3 0 0,-1 0 0,4-4 0,-3 3-17,3-3 0,1 6 0,2 0-14,0 0 0,0 4 1,0-8-1,2 0 21,3 2 1,-3-3 0,4 5-1,-5-2 1,-1-3 1,1 3 0,-1-2 0,0 0 14,0 2 1,5-5 0,0 4 0,-1-5 4,-2-1 1,-2 0 0,0 2-1,0 2-12,0 1 1,0 0-1,0-5 1,0 0 1,0 0 1,0 0 0,0 0 0,0 0-9,0 0 0,0 0 0,0 0 0,0 0 2,0 0 0,0 0 0,0 0-10,0 0 1,0 6 0,1-1 0,-1-1-59,0-3 0,-6-1 0,1 0 42,1 0 1,3 0 0,-1 2 0,-2 2 16,-1 1 0,-6 1 1,6-6 27,2 0 0,-4 0 0,1 0-6,3 0 1,-4 0 0,1 0 7,3 0 0,-4 5-11,1 0 1,-4 1 178,4-6 0,1 1-108,5 5 0,0-5 0,0 5-19,0-4 1,-5-2 0,0 0-160,1 0 0,-5 1-438,-1 5 145,2-5 1,-11 8 391,3-3 0,-18 3 0,0 7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11.848"/>
    </inkml:context>
    <inkml:brush xml:id="br0">
      <inkml:brushProperty name="width" value="0.08571" units="cm"/>
      <inkml:brushProperty name="height" value="0.08571" units="cm"/>
      <inkml:brushProperty name="color" value="#E71224"/>
    </inkml:brush>
  </inkml:definitions>
  <inkml:trace contextRef="#ctx0" brushRef="#br0">18 105 7513,'-2'-16'0,"-2"3"-96,-2 1 0,1 1 374,5-7-491,0 8 1,7-3-1,5 7 234,3 2 1,-3 2 0,0 2 0,1 2-11,3 4 0,1-2 1,1 8-1,-1 1 6,1 3 0,-1 7 0,1 2 0,-1 0-4,1 1 0,1 5 0,2-2 0,1 2-21,-7-2 0,3 2 0,-7-6 1,3 0-2,-2 1 0,1-3 0,-5-6 0,2 1-5,3-1 1,-3 1-42,2-1 1,-9-5-128,3 0 196,-4-9 1,-10 5 0,-3-8 0,-5 0 32,-1 0 0,-1 0 1,1 0-1,-1 2 8,1 4 1,-1-2-1,3 7 1,1 3 4,3 2 0,5 7 0,-4 2 1,2 0-55,5 1 0,1 3 1,2-4-1,0 2-14,0 4 1,0 0 0,2 0 0,1-2 11,3 2 1,8-4-1,-3 3 1,5 1-34,1 2 1,7 2 0,-1-1 0,-2 1-26,-1 0 1,-3-2 0,1-2 0,-1-2 17,1 3 1,-7-5-1,-1 0 1,-2-2 29,-4-4 0,-2 5 0,-2-3 0,0-2-2,0-1 0,0 3 0,0 0 1,0-1 13,0-3 1,-2-2-1,-2 1 1,-2-1 10,2 1 0,2-1 0,2 3 0,0 1-14,0 2 1,-2 1 0,-2-7-4,-2 1 0,1-1 1,5 1-1,0 1 0,0 2-11,0 3 1,0-1 0,0-6 0,0 1-52,0-1 1,0 1-1,0-1 1,0 1-12,0-1 1,0 1 110,0-1 1,-6-5-1,-2-3 1,-2-1 20,-3-4 0,-3-2 1,-1-2-1,-1 0-35,1 0 0,-1 0 1,-1-2-1,-2-2-158,-3-2 0,-5-5 0,4 5 134,-2 2 0,-2-6 0,-6 1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7.964"/>
    </inkml:context>
    <inkml:brush xml:id="br0">
      <inkml:brushProperty name="width" value="0.08571" units="cm"/>
      <inkml:brushProperty name="height" value="0.08571" units="cm"/>
      <inkml:brushProperty name="color" value="#E71224"/>
    </inkml:brush>
  </inkml:definitions>
  <inkml:trace contextRef="#ctx0" brushRef="#br0">297 18 7531,'8'-6'-79,"-8"0"1,-8 1 0,-9 5 0,-3 1 89,-3 5 0,4 10 0,-7 7 1,3 0 43,0 3 1,-2-5-1,3 8 1,1 0-1,5-2 1,-1 4-1,7-5 1,-1-1-46,-1 0 1,8 0 0,-2-3-1,4 1-102,2-2 0,0-1 1,2-3-1,2 1-107,2-1 1,13-1 0,1-3 0,3-1 198,2 1 0,6-5 0,-4 0 0</inkml:trace>
  <inkml:trace contextRef="#ctx0" brushRef="#br0" timeOffset="494">559 228 6806,'-11'-6'-476,"-1"0"0,6 0 530,-6 6 0,7 0 0,-5 2 0,0 2-68,0 2 0,5 0 0,-7-6 0,-2 0 212,-1 0 1,-3 0 0,1 0-112,0 0 0,5 0 0,2-2-101,2-4 1,3 2 0,5-8-19,0-1 1,2 5 0,3 0 0,7 2 40,4 1 0,1-1 0,0 6 0,1 0 28,-1 0 1,1 0-1,-1 0 1,1 2 25,-1 3 0,-5-1 0,0 8 1,-1 4-43,-1 5 1,3-2-1,-7 7 1,-2-3-8,-2 0 0,-2 0 0,0-3 0,-2 1-49,-4 2 0,-3 1 0,-9-9 0,1-1 15,-1-3 0,-5-1 0,-2 2 0,-2-4-38,-4-1 0,3-5 0,1 4 1,2-4 33,4-2 1,3-2 0,5-4-26,1-5 0,8-5 0,0-1 28,8-1 0,6 8 1,7 5-1,1 3 10,-1 2 0,1 0 0,1 0 0,2 2-29,3 3 1,5-1-1,-4 6 1,2 0-3,4-1 0,-4 1 0,1 4 0,-1-5 42,0-1 0,-6 6 0,12-12 0,-6 5 0</inkml:trace>
  <inkml:trace contextRef="#ctx0" brushRef="#br0" timeOffset="719">908 420 7226,'8'-10'0,"4"4"0,5 4 0,5 2 0,1 0 0,-2 0 0,1 0 0,-1 0 0,2 0-584,-1 0 0,-3 0 522,-2 0 0,1 0 62,-1 0 0,9 0 0,1 0 0</inkml:trace>
  <inkml:trace contextRef="#ctx0" brushRef="#br0" timeOffset="941">1415 332 7569,'0'10'-57,"0"0"211,0-4 0,0-3 0,0 9 0,0 2-81,0 1 0,0 3 0,0-1 0,0 1-437,0-1 1,0 1-1,0-1 1,0 0 0,0 1 363,0-1 0,-8 9 0,-2 1 0</inkml:trace>
  <inkml:trace contextRef="#ctx0" brushRef="#br0" timeOffset="1157">1572 105 7563,'16'-7'-17,"-5"-5"1,5 4 0,-5 2 0,7 4 0,3 2-161,3 0 0,5 2 0,-4 4 0,0 4 219,0 0 1,4 11 0,-5-4 0,-3 3-28,-2-1 0,-1 6 0,-1 5 1,-1 1-1,-3 2 0,-3 0 1,-2 3-1,-4 3 0,-2 2 1,-2 0-1,0-1 0,0 1 1,-2 0-1,-4-2 0,-6-2 1,-5-4-1,-6-2 0,-6-4 1,-4 0-1,-2-2-15,0 0 0,-8-1 0,-2-7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6.687"/>
    </inkml:context>
    <inkml:brush xml:id="br0">
      <inkml:brushProperty name="width" value="0.08571" units="cm"/>
      <inkml:brushProperty name="height" value="0.08571" units="cm"/>
      <inkml:brushProperty name="color" value="#E71224"/>
    </inkml:brush>
  </inkml:definitions>
  <inkml:trace contextRef="#ctx0" brushRef="#br0">559 88 7149,'12'-6'-414,"0"0"477,-8 1 0,3 7 1,-7 3 8,0 7 0,0-2-82,0 1 0,-2-1 0,-1 4 22,-3-3 1,-2-7-151,2 2 112,-4-4 0,-1-8 1,1-2-17,2-1 1,4-1 0,8-4-1,4 3 10,2-3 1,1 4 0,7 1-1,-1 1 54,1 4 0,-1 2 1,1 2-1,1 0 21,4 0 0,-3 0 0,3 0 0,-3 2-23,-3 4 0,0-2 1,-1 7-1,-2 1-10,-3-2 0,-1 5 0,2-3 0,-7 3 5,-3 3 1,4-1-1,0 1 1,-4-1-70,-6 1 1,0 5-1,-8 0 1,-1-1 47,-3-3 1,-3-1 0,-2-1 0,-3-1 4,3-5 0,-4 3 1,1-6-1,3-1 14,2 1 1,1-2 5,1-6 0,7-2 0,4-4-15,4-6 0,4-3 0,4-1 1,6 5 0,3-3 1,3 6-1,1 1 0,4-1 1,-3 2-1,3 6 1,-3 0-3,-3 0 0,6 0 1,1 2-1,-3 2-31,-2 2 0,-1 5 1,-1-3-1,1 0-44,-1 0 0,1 3 0,-1-3 37,1 2 35,-1 1 0,0-1 0,1-2 0</inkml:trace>
  <inkml:trace contextRef="#ctx0" brushRef="#br0" timeOffset="960">175 1 7569,'-29'11'0,"2"1"0,2 4 0,3 5-94,3 8 1,1 4-184,1 2 1,7 6 228,5-1 0,3 3 1,4-4-1,3 2-2,7-3 1,11-1-1,8-2 1,6-2-49,4-4 1,9-3 0,3-9 0,9 1 97,6-1 0,17 0 0,4 1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6.926"/>
    </inkml:context>
    <inkml:brush xml:id="br0">
      <inkml:brushProperty name="width" value="0.08571" units="cm"/>
      <inkml:brushProperty name="height" value="0.08571" units="cm"/>
      <inkml:brushProperty name="color" value="#E71224"/>
    </inkml:brush>
  </inkml:definitions>
  <inkml:trace contextRef="#ctx0" brushRef="#br0">0 227 6930,'18'0'-303,"-1"0"1,1 0 321,-1 0 1,1 0 0,-1 0 0,1 0-45,-1 0 0,1 0 1,-1 0-1,1 0 25,-1 0 0,8 0 0,2 0 0</inkml:trace>
  <inkml:trace contextRef="#ctx0" brushRef="#br0" timeOffset="209">437 122 7454,'12'-5'0,"-1"-1"0,1 4 0,0 4 0,-3 6 0,1 1 0,-2 5 0,0 1 0,-5 3 0,1-1-85,2 1 0,-4 1 0,4 3 0,-4 1 39,-2-2 1,0 4 0,0-1 0,0-3-168,0-2 0,-2-1 1,-2-1 212,-2 1 0,-7-1 0,3 1 0</inkml:trace>
  <inkml:trace contextRef="#ctx0" brushRef="#br0" timeOffset="430">682 18 7424,'17'0'0,"-1"-2"0,-3-2 0,-1-2 0,1 2 0,3 2 0,3 2 0,3 0 0,1 2-164,-2 4 0,4 2 160,-1 3 1,-1 5 0,-4-3 0,1 7-20,-3 3 1,3 6-1,-13-4 1,1 3-47,0 3 0,-2 2 0,-8 2 0,-4 0-31,-6-1 0,-5-1 0,-6-1 0,-6-3-101,-4 2 1,-4 0 200,-4-2 0,-4 4 0,-7-6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5.006"/>
    </inkml:context>
    <inkml:brush xml:id="br0">
      <inkml:brushProperty name="width" value="0.08571" units="cm"/>
      <inkml:brushProperty name="height" value="0.08571" units="cm"/>
      <inkml:brushProperty name="color" value="#E71224"/>
    </inkml:brush>
  </inkml:definitions>
  <inkml:trace contextRef="#ctx0" brushRef="#br0">315 36 7293,'0'-10'-402,"0"-6"1,-8 14 405,-4-3 1,3 3 0,-3 2 47,-1 0 0,-1 7 0,0 5 1,5 4-33,1 1 0,-4 2 0,5 3 0,-1 3 20,0 2 1,2-4 0,6 7 0,0-1-33,0-2 0,0 4 1,2-6-1,2 0-7,2 1 0,5 3 0,-3-4 1,0 2-10,0 4 1,3-6-1,-5 1 1,0-3 1,2 0 0,-6 0 1,4-5-1,-5-1-76,-1 1 0,-1-1 16,-5 1 1,-4-3 0,-7-3 0,-1-6 29,1-4 0,-1-2 0,1 0 0,-1 0-48,1 0 0,-1 0 1,1-2-1,-1-4 84,1-6 0,-1-3 0,1-3 0,0 1 0</inkml:trace>
  <inkml:trace contextRef="#ctx0" brushRef="#br0" timeOffset="219">70 385 6609,'18'-6'-416,"-1"0"408,1 2 1,-1 0-1,1 1 52,-1-3-44,1 0 0,-1 6 0,1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4.318"/>
    </inkml:context>
    <inkml:brush xml:id="br0">
      <inkml:brushProperty name="width" value="0.08571" units="cm"/>
      <inkml:brushProperty name="height" value="0.08571" units="cm"/>
      <inkml:brushProperty name="color" value="#E71224"/>
    </inkml:brush>
  </inkml:definitions>
  <inkml:trace contextRef="#ctx0" brushRef="#br0">210 53 7502,'-17'0'-102,"-1"0"1,1 1 0,-1 3-63,1 2 0,-1 2 0,1-4 0,-1 2 216,1-2 0,5 3 0,3 1 1,-1 0 58,0 0 1,6 5 0,-1-1-72,3 3 1,4-3 0,3-2-39,7-3 0,4 5 0,1-6 0,2-2-84,5-2 1,-3-2 0,6 0-1,-2 0-12,-3 0 0,3 0 0,-2 0 0,-1-2 48,-3-4 0,-7 2 0,-3-8 1,1-1 10,0-3 0,-6-1 0,2-1 0,-5 1 123,-1-1 0,0 7 0,-1-1-87,-5-1 1,-4-1 0,-7 0-1,-3 5-38,-3 1 1,3 2-1,-3 6 1,4 0-94,1 0 0,1 0 1,-1 0-40,1 0 169,7 8 0,2-6 0,8 6 0</inkml:trace>
  <inkml:trace contextRef="#ctx0" brushRef="#br0" timeOffset="210">542 0 7569,'-10'0'-1591,"3"2"1372,7 4 219,0-4 0,-8 6 0,-2-8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3.700"/>
    </inkml:context>
    <inkml:brush xml:id="br0">
      <inkml:brushProperty name="width" value="0.08571" units="cm"/>
      <inkml:brushProperty name="height" value="0.08571" units="cm"/>
      <inkml:brushProperty name="color" value="#E71224"/>
    </inkml:brush>
  </inkml:definitions>
  <inkml:trace contextRef="#ctx0" brushRef="#br0">385 296 7476,'0'-18'-203,"0"1"1,0-1 221,0 1 0,0 5-19,0 0 0,-2 9 1,-4-3-1,-5 4 38,-5 2 0,-1 0 0,-1 0 0,-1 2-95,-4 4 1,-3 3-1,-5 7 1,4-3 76,2-1 0,-4 6 0,5 5 0,3-2-29,2-1 1,1 3 0,1 0-1,1-2 3,5-1 1,3-3-1,8 1 1,0-1 11,0 1 0,8-7 1,3-1-1,5 0-10,1-1 0,7-5 0,1 2 0,0-4-30,0-2 0,6 0 1,-4-2-1,3-2-37,-1-2 0,-8-5 0,4 3 0,-3-2 13,-5-3 1,4-3 0,-9-1 0,4-1 11,1 1 1,-7-6 0,-3-3-1,-1 1 5,0 0 0,0 0 1,-6 1-1,0-3 53,0 0 1,0-4-1,0 6 1,0 0 18,0-1 1,0-3 0,0 6 56,0 2 0,-6 7 33,0 2-102,0 8 1,6-1-19,0 10 0,0 5 0,0 8 0,0 1 10,0 4 0,0 3 0,0 5 1,0-4 2,0-2 0,0 6 0,2-4 0,2 2-33,2 0 0,2-5 1,-4 3-1,4-2-46,1-4 1,-3-1-1,6-3 1,1-1 64,3-4 0,1 3 0,1-5 0</inkml:trace>
  <inkml:trace contextRef="#ctx0" brushRef="#br0" timeOffset="230">717 418 6732,'12'-8'0,"-1"-2"0,3 1 0,1 1 0,3 8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48.271"/>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F6630D"/>
    </inkml:brush>
  </inkml:definitions>
  <inkml:trace contextRef="#ctx0" brushRef="#br0">0 84 6913,'0'-18'-353,"0"7"0,0-1 549,0-2-230,0-1 0,2 5 1,2 6-1,4 6 28,2 4 0,-4 8 1,3-3-1,1 7 5,0 5 0,-6-3 0,3 5 0,-1 0 18,0 4 1,6 4 0,-7 2 0,1 0 4,2 0 0,-4 6 0,6 1 1,-3 3-6,-3 3 0,4 3 0,0 1 1,1 3-7,5 3 0,-4-2 1,1 8-1,1 0 1,-2-2 1,5 4 0,-3-6 0,3 2 1,3 4 0,-6 2 1,-1 2-1,3 0-8,1 0 0,-3 2 0,0 3 0,-1 3-10,-1-4 1,3 7 0,-7-11 0,0 2 5,2 0 0,-6-2 0,6-1 0,-3 1-4,1 0 1,2-6 0,-4-2 0,4-2 10,1-3 0,1-3 0,4-2 0,-3 1 5,3-1 1,-4 1-1,-1-1 1,-1 0 1,-4 1 1,4-1 0,-3 1 0,-1-3-7,-2-3 1,-8 1-1,-1-5 1,-3-2-3,-4-5 0,5 3 0,-1-12 0,0 1 17,1-5 0,5-4 1,-4-1-1,2-1 4,0 1 1,1-7 10,5 1-62,0 0 1,0 5 16,0 1 0,0-7 0,1-1-3,5-2 0,-4-1 53,4-1-26,-4-4 0,0 6-10,4-8-6,-4 0-6,13 0 0,-5 0 1,7 0 1,1 0 1,-1 0 0,1 0 0,-1 0 1,1 0 0,-1 0 0,3 0 0,1-2 1,2-4 0,6 4 0,-3-4 0,1 4-7,4 2 1,4-1 0,3-3 0,5-2-8,2 2 0,3-4 0,9 0 0,3 1 9,2-1 0,8-4 0,7 4 0,5 1 8,7-1 0,-2-6 0,8 5 0,-1-3 19,-1 0 0,-43 8 0,1-1 0,48-9 1,-49 9-1,1 0 11,47-2 0,-44 2 0,-1 2 1,-2 1-1,-1 0 0,1-2 0,-1 0-5,1-1 1,1 1-1,-1 1 1,1 2-1,1-3 1,0 0-1,1 1 1,-1 0-9,-1 0 0,1 0 0,2 0 0,-1 0 0,43 3 0,0 0-29,-4 0 0,2 0 0,-4 0 0,-4 0-58,-3 0 0,-7 0 0,1 0 1,-10 0 1,-6 0 0,-4 0 1,-7 0-1,-3 0-17,-1 0 0,-14 0 0,2 0 0,-4 0-242,-4 0 0,-2 2-30,-7 4 352,-9-4 0,-16 6 0,-13-8 0</inkml:trace>
  <inkml:trace contextRef="#ctx0" brushRef="#br0" timeOffset="1208">507 3664 6303,'-10'-8'0,"4"-3"0,4-5 0,2-1 0,2 1 0,2 2 0,4 3 0,0-3 0,1 1 96,1 1 0,0-3-88,2 3 1,3-2-1,-5 1 1,1 1 2,1-2 0,-2-1 0,3-3 0,-1 1-2,2 0 1,1-3 0,4-1 0,3-4-11,1-3 1,6 5-1,-4-6 1,3-2-7,3-2 1,2-2 0,0 0 0,-2 2-3,-2 4 0,-2-10 1,4 4-1,-2-2 6,2 1 0,-4 1 1,2 0-1,1 2 1,-3 4 1,6-10 0,-6 6 0,2 0-1,0 2 0,0-4 1,6-6-1,0 2-11,0 2 0,6-3 0,1-3 0,1 0-11,0 1 0,11-7 0,-1 4 0,-1 1 5,-4 3 1,3 4-1,-7 2 1,3 2 9,0 4 1,-10-2-1,-1 8 1,-5 1 1,0 3 0,1 7 1,-1 1-1,-2-1 79,2 2 1,8-3 0,3 5-1,3 0-38,3 1 0,9 1 1,3 6-1,0 0-15,0 0 0,6 0 0,-4 0 1,2 0-3,0 0 1,-2 6 0,4 1-1,-4 3-16,-1 4 1,-3 7 0,-6 4 0,-1 0-6,-5 1 1,5 5 0,-5-2 0,5 4 2,1 2 1,0 0 0,3 2 0,1 1 5,2 3 0,2 6 0,-1-5 0,3 1-11,0 0 0,6 3 0,-6-3 1,2 0 17,0-1 1,2-1 0,8-6-1,1-2 26,-1-4 0,4 2 1,-1-6-1,-1 1-41,-4-1 1,2 4 0,-10-6 0,2-1-7,-2-3 1,2 0 0,-6 1 0,0-1-18,0-3 1,-2-3 0,-7 3 0,-3-3-24,-1-1 0,-14-6 0,2 4 0,-4-3-73,-4-3 0,0-2 1,-6-2-73,3 0 1,-1 0 193,-6 0 0,1 0 0,-1 0 0</inkml:trace>
  <inkml:trace contextRef="#ctx0" brushRef="#br0" timeOffset="3988">4384 3437 7569,'-8'10'-1070,"6"-3"683,-6-7 391,8-7 0,2 5 0,4-4-21,6 4 0,-2 2 22,1 0 0,-5 0 0,6 0 16,1 0 1,-3 0-1,2 0-7,1 0 0,3 0 0,3 0 0,2 0-12,3 0 1,1 0-1,-4 2 1,5 2 3,1 2 0,0-1 0,4-3 0,-2 2 2,2 2 1,2 0 0,2-6 0,-2 0 3,-4 0 1,10 0 0,-4 0 0,2 0 24,0 0 0,-2 0 0,-1 0 1,1 0 8,0 0 0,0-6 0,2 0 0,0 2-30,-2 2 1,4 2-1,-10 0 1,4 0 4,2 0 1,-2 0 0,-2 0 0,-4 0-33,-2 0 0,4 0 0,-5 0 0,-1 0 15,2 0 1,-6 0 0,5 0 0,-5 0-10,-1 0 1,-1 0 0,1 0 0,-1 0-115,0 0 1,-5 0-62,0 0 1,-8 2 42,1 4 0,-6-4 137,-11 4 0,0-4 0,-13-2 0</inkml:trace>
  <inkml:trace contextRef="#ctx0" brushRef="#br0" timeOffset="4858">4332 2424 7283,'9'0'-1426,"-1"0"1487,-8 0 0,0 2-34,0 4 0,0-2 42,0 7 0,0 1-38,0 5 0,0 1 0,0-1-21,0 1 0,0-1 0,0 1 0,0-1 2,0 1 1,0-1 0,0 1 0,0-1 1,0 1 1,0 5 0,0 0 0,0-2 8,0-1 1,0 3 0,0 2 0,0 1-9,0-1 1,0 4 0,0-4 0,0 0 11,0 1 0,0 5 0,0-4 0,0 2-6,0 0 0,2-6 1,2 4-1,2-1-16,-2-5 1,-3 4 0,1-1-1,2-3-11,2-2 1,2-1-1,-4-1 1,2 1 3,-3-1 1,-1 1-1,0-3 1,2-1-5,2-3 0,0-5 1,-6 6 1,2-6 57,4 5 4,-4-7 110,5 4-235,-7-8-83,0 0 0,-7 0 0,-3 0 0</inkml:trace>
  <inkml:trace contextRef="#ctx0" brushRef="#br0" timeOffset="11900">4349 2930 7499,'23'0'0,"1"0"-109,-3 0 1,-2 0 0,-1-1-1,-1-3 1,3-2 20,3 2 0,-2 2 1,8 2-1,1 0 93,-3 0 1,6 0-1,-6 2 1,2 2 11,0 2 0,0 1 0,4-3 0,-2 2-33,-2-2 1,0 0-1,6 0 1,0 2-11,0-3 0,0 1 1,0 0-1,0 2-64,0-2 1,0 4 0,0-1 0,0 1 89,0 0 0,-8 6 0,-2-5 0</inkml:trace>
  <inkml:trace contextRef="#ctx0" brushRef="#br0" timeOffset="12200">4506 3140 7474,'-8'0'-755,"8"0"646,10 0 0,2 0 1,3 0-1,5 0 154,-1 0 1,8 0 0,0 0 0,5 0-10,2 0 1,-3 0 0,10-2 0,-2-2-31,2-2 1,-2 1 0,7 5-1,3 0-15,1 0 1,1 0 0,-3 2 0,-1 1-72,1 3 1,1 2 0,-1-4 0,-3 4-241,-2 1 320,5-5 0,-11 12 0,6-7 0</inkml:trace>
  <inkml:trace contextRef="#ctx0" brushRef="#br0" timeOffset="12525">4541 3419 7569,'18'8'-435,"-7"-6"-49,1 4 0,0-4 422,5-2 1,0 0 0,1 0 0,-1 2 99,1 4 1,7-4 0,4 3 0,4-3-21,2-2 0,6 0 1,0 0-1,-1 0-8,3 0 0,2 0 0,7 0 0,0 0-21,1 0 1,-1 0-1,3 0 1,-1 0-25,-2 0 1,8 0 0,-11 0 34,-1 0 0,-7 0 0,2 0 0</inkml:trace>
  <inkml:trace contextRef="#ctx0" brushRef="#br0" timeOffset="12880">4873 3192 7569,'41'-1'0,"-1"-5"0,9 4 0,-2-4 0,3 4 0,2 2 0,1 0 0,-1 0 0</inkml:trace>
  <inkml:trace contextRef="#ctx0" brushRef="#br0" timeOffset="15096">1817 2599 7569,'-10'0'-689,"2"-8"1,10 6 629,4-4 0,-2-2 143,8 3 1,-1-1-1,7 6 9,-1 0 1,-5 0 13,-1 0 1,1 2-51,5 3 0,-1-1 0,-2 6 0,-3 0-65,3-1 1,-4-3 0,1 4 0,3 0-14,1-1 1,3-3 0,-1 4-1,1-2-29,-1-4 1,6 3 0,1-1-96,-3-2 0,-2 4 0,-1-2 145,-1-2 0,-7-3 0,-2-1 0</inkml:trace>
  <inkml:trace contextRef="#ctx0" brushRef="#br0" timeOffset="15330">2271 2529 7040,'6'-12'0,"-1"1"0,1-3 0,2 0 0,4 3 0,1 7 0,-1 8 0,-6 7 0,-4 5 0,-2 1 0,0 1 0,0 1 0,0 3-102,0 1 0,-2 6 0,-2-4 0,-4 0 86,-2 1 0,-1 5 0,-7-2 0,1 4-53,-1 2 0,1-6 0,-3 0 0,-1 2-66,-2 2 1,0-4 0,5-2 134,1-2 0,-1-1 0,1-7 0</inkml:trace>
  <inkml:trace contextRef="#ctx0" brushRef="#br0" timeOffset="15864">2550 2738 6431,'12'0'-258,"-1"0"1,1 0 321,6 0 1,-1 0-1,1-2-57,-1-3 1,0 1 8,1-8 1,-6 8 0,-3-4 23,-1 1 1,-2 3 37,-6-8-79,0 8 1,-2-3-2,-4 7 0,4 7 0,-6 5 23,1 3 0,-1 3 0,-4-1 0,6 1-2,4-1 1,2 1 0,0-1 0,0 1-9,0-1 0,2 1 0,2-1 1,4-1-19,2-5 1,1 3-1,7-8 1,-1-2-45,1-3 0,-1-1 0,1 0 46,-1 0 0,1-7 0,-3-5 0,-1-3 5,-3-3 1,1 1 0,5-3 0,1-1-3,-1-2 1,1-1 0,-3 7-1,-1-1 43,-2 1 1,-1 1 0,7 3 0,-1 3-10,1 2 0,-1 1 1,1 3-1,-1-2-15,1 2 1,5 2 0,0 4-3,-2 4 0,5 4 1,-3 7-21,-2 0 0,-1 1 1,-5-1-1,-1 1-111,-3-1 0,-7 1 1,2-1 4,-4 1 0,-4-1 1,-4 1 110,-5-1 0,-5 1 0,-1-1 0</inkml:trace>
  <inkml:trace contextRef="#ctx0" brushRef="#br0" timeOffset="16365">5310 1935 6817,'-10'2'157,"4"4"-273,4 5 1,2 5 0,0 1-1,0 1 116,0-1 0,-8 3 1,-3 3-1,-3 4 14,2 0 1,-3 6-1,3-4 1,-3 3-26,-3-3 1,1 2 0,1-8 0,3 0 11,1 2 1,0-5 0,-5 3 0,1-3-42,5-3 0,-3 0 1,6-1-1,1-2-81,-1-3 1,0-5-1,4 6 0,-2 1 1,-5-3 120,5 2 0,-8-8 0,5 3 0</inkml:trace>
  <inkml:trace contextRef="#ctx0" brushRef="#br0" timeOffset="17131">5257 1481 7569,'10'-12'-135,"-2"1"-18,-1-3 0,-5 4 0,6-1-285,0-3 430,-6 6 0,13 1-17,-3 7 1,-2 7 0,-1 5 49,-1 4 0,4 1 1,-6 2-52,-3 5 0,-1 1 0,-4 4 24,-3-6 0,1-9 1,-8-4 58,-1-3 1,-3-1-36,-1-6 1,5-2 0,2-4 0,2-5-18,5-5 0,-1-1 0,0-1 0,-2 1-22,2-1 1,2-5 0,2 0 0,2 0-1,4-3 0,-4 7 0,6-2 0,-1 5 42,5 4 1,4 9 0,1-3 4,0 4 0,1 2 1,-1 2-1,3 4-17,3 5 1,-3 5-1,3 3 1,-4 2 15,-1 3 0,-1-1 1,1-6-1,-1 1-7,1-1 1,-1 1 0,0-3 0,1-1 18,-1-2 1,1-8 4,-1 1 0,-5-3-27,0-2 0,-7-7 0,5-5 0,-2-4-6,-4-1 1,-2-6-1,-2-1 1,0 1-37,0-2 1,0 3 0,0-5 0,0 2-174,0 4 0,0 1-64,0 3 1,0 5 170,0 1 1,0 9 0,0 2 88,0 9 0,-8 7 0,-2 1 0</inkml:trace>
  <inkml:trace contextRef="#ctx0" brushRef="#br0" timeOffset="17439">6026 1341 6947,'-16'2'0,"2"2"-103,3 2 0,7 7 1,-2-1-1,4 4 116,2 1 0,0-5 0,0-1 1,2 3-20,4 1 1,4 3-1,7-3 1,1-1 14,-1-2 1,1-6 0,-1 3 0,2-1 5,5-4 0,-5-2 0,4-2 1,-3 0 19,-3 0 1,1-6-1,-3-2 1,-1-1-9,-3-5 1,-7-2 0,2-1 0,-4-1-54,-2 1 1,0 0-1,-2-1-85,-4 1 0,-5 1 0,-11 3 0,-3 3-109,-2 2 0,-4 2 220,-10 6 0,-3 0 0,-9 0 0</inkml:trace>
  <inkml:trace contextRef="#ctx0" brushRef="#br1" timeOffset="-72279.73">3843 4153 7569,'-18'0'0,"3"-2"0,1-2 0,2-2 0,8-1 0,-3 3-339,-1-2 133,6 0 310,-6-2 1,10 4-36,4-7 0,4 7 0,7-4 1,1 2-49,-1 0 0,1-1 0,1 3 0,2-2 29,3 2 1,7-4 0,-2 3 0,2-1 0,-2-2 1,2 6 0,-6-4 0,0 2-72,1-1 1,-3 3 0,-6-4-39,1 4 1,-7 4-1,-1 4 57,-2 5 1,-4 3-1,-10-1 1,-6-1-1,-3 2 0,-8 1 0,-1 3 0,1-1 50,-2 1 0,5-1 0,-3-1 0,4-3-10,1-1 0,7-8 0,1 3-33,2 1 1,2-4-92,6 8 1,2-8 0,4 1 48,6-3 1,5 4 0,4 0 0,3-2 11,-3-2 0,4-2 1,-1 0-1,-3 2-5,-2 4 0,5-3 0,-1 7 16,-2-2 1,-7 4-1,-4-5 1,-1 1-12,1 0 0,-6 5 9,2-1 1,-10 4 0,-4-1-1,-2-1 20,-3-3 0,-5-1 0,-3 4 0,-4-3 69,-2 3 1,3-4-1,-5-1 1,0 1-106,2 0 1,-6-6-1,6 3 1,0-1-85,3 0 0,5 0 0,1-6 0,3 2-630,3 3 745,4-3 0,8 6 0,0-8 0</inkml:trace>
  <inkml:trace contextRef="#ctx0" brushRef="#br1" timeOffset="-72046.73">4594 4205 7569,'-18'0'-719,"8"0"1,1 0 642,3 0 76,4 0 0,-6 0 0,8 0 0</inkml:trace>
  <inkml:trace contextRef="#ctx0" brushRef="#br1" timeOffset="-71460.73">5135 3943 7263,'6'-11'-383,"0"-1"0,-1 6 0,-7-3 556,-3 1 1,-5 2-1,-8 6 1,1 0-125,0 0 0,-1 0 1,1 0-1,1 2-57,4 4 1,-3-2-1,3 5 1,-3-1 51,-3-4 1,1 4 0,1 0 0,3-1-54,1 1 0,6 4 1,-3-5-1,-1 3 21,0 4 1,6-5-1,-2 3-13,4 2 1,2-5 0,2 1 0,4 0 20,6-1 1,3-5 0,5 2 0,1-2 1,2 2 0,9-4 0,-3 4 0,2-2-22,-2 1 1,-2-3 0,-6 6 0,3-2-4,-3 0 0,-4 7 0,-3-1-6,-2 3 1,-9 3 0,3-1-1,-6 1 5,-6-1 0,-3 1 1,-9-1-1,-1-1 3,-4-5 0,1 5 0,-5-6 1,0 1-9,0 1 0,0-8 0,-4 2 0,3-4 17,3-2 1,2 0 0,5-2 3,1-4 0,7 2 0,4-8 1,4-1-10,2-3 0,0-1 0,2-3 0,4-1-2,6-2 1,5-1-1,7 7 1,3-1-50,0 1 0,6 0 0,-4-1 0,4 1 1,2-1-1,0 3 0,-2 1-329,-4 2 277,-4 8 0,-1-9 1,-1 7-1,-2 0 100,-1-1 0,-3 5 0,-1-6 0,-5 0 0,5-2 0,-7-7 0</inkml:trace>
  <inkml:trace contextRef="#ctx0" brushRef="#br1" timeOffset="-71085.73">5397 3926 7525,'10'-8'13,"-3"8"105,-7 0 1,0 2-1,0 10 1,0 1-88,0 3 0,0 1 0,2 1 0,2-1-33,2 1 0,6-1 0,-5 1 0,3-3-17,4-3 1,1 1-1,3-5 1,-1 0 36,1 0 1,-1-1-1,1-3 1,-1 2-51,0-2 0,-5-2 0,0-4 0,1-2 39,3-2 0,1-7 0,1 1 0,-3-3-38,-3-3 1,3 1 0,-3-3 0,2-1-15,-3-2 0,5-1 0,-6 7 0,1-1 55,1 1 0,-8 5 97,2 1-26,-5 7 1,-6 4-1,-1 11-17,2 5 1,0 1-1,0 1 1,-2-1-40,3 1 0,1-1 1,3 1-161,5-1 1,2 1 0,6-1 1,-3 1 0,1-3 0,3-1 0,-1-5-253,-2-1 0,-1-2 0,7-4 386,-1 4 0,1-4 0,-1 4 0,1-12 0,-1-4 0</inkml:trace>
  <inkml:trace contextRef="#ctx0" brushRef="#br1" timeOffset="-70878.73">6148 3734 7021,'6'17'89,"-1"1"1,9-1-1,-4 1 1,1 1-65,1 4 1,-6-1-1,4 5 1,-3-2-184,-3-4 0,4 7 0,-2-1 0,-2 2 158,-2 0 0,5 0 0,3 6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21.807"/>
    </inkml:context>
    <inkml:brush xml:id="br0">
      <inkml:brushProperty name="width" value="0.08571" units="cm"/>
      <inkml:brushProperty name="height" value="0.08571" units="cm"/>
    </inkml:brush>
  </inkml:definitions>
  <inkml:trace contextRef="#ctx0" brushRef="#br0">1 1 6868,'10'0'-690,"-1"0"690,-3 0 0,-4 8 0,6 1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21.947"/>
    </inkml:context>
    <inkml:brush xml:id="br0">
      <inkml:brushProperty name="width" value="0.08571" units="cm"/>
      <inkml:brushProperty name="height" value="0.08571" units="cm"/>
    </inkml:brush>
  </inkml:definitions>
  <inkml:trace contextRef="#ctx0" brushRef="#br0">0 0 8078,'0'10'-541,"0"-2"0,2-6 541,4 4 0,-4-4 0,6 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31.700"/>
    </inkml:context>
    <inkml:brush xml:id="br0">
      <inkml:brushProperty name="width" value="0.08571" units="cm"/>
      <inkml:brushProperty name="height" value="0.08571" units="cm"/>
    </inkml:brush>
  </inkml:definitions>
  <inkml:trace contextRef="#ctx0" brushRef="#br0">0 80 6248,'11'0'-133,"0"0"1,-1 0 106,6 0 0,-5 0 54,0 0 0,-1 0 5,6 0 1,1 0-1,-1 0-30,0 0 0,0 0 0,0 0 0,0 0 2,0 0 0,0 0 0,0 0 0,0 0-8,0 0 1,0-2 0,0-1 0,0-2-4,0 1 1,0 2 0,0 2 26,0 0 1,0 0 0,0 0-7,0 0 1,0 0 0,0 0 0,0 0 1,0 0 0,0 0 0,0 0-20,0 0 0,6 0 1,-1 0-1,-1 0 1,-2 0 1,-2 0 0,0 0 0,0 0 4,0 0 1,0-2-1,0-1 1,0-2 0,0 1 1,5 2-1,1 2 1,-3 0-4,-1 0 1,-2 0 0,0 0 0,0 0-2,0 0 0,0 0 0,2 0 0,2 0-1,1 0 1,0 0 0,-3 0 0,2 0-3,1 0 1,1 0 0,-6 0 0,0 0 1,0 0 0,0 0 0,0 0 66,0 0 1,7 0-29,4 0 1,1 0-1,-1 0 1,-6 0-34,-3 0 0,-2 0 1,0 0-1,2 0-4,3 0 0,-3 0 1,4 0-1,-3 0-2,3 0 1,-5-5 0,7 0 0,-3 1-6,0 2 0,3 2 0,-5 0 0,3 0 3,-3 0 1,-1 0 0,0 0 0,1 0 3,3 0 0,-1 0 0,-3 0 0,2 0 0,1 0 0,2 0 0,-3 0 0,3 0 0,2 0 0,0 0 0,3 0 0,-3 0 0,-2 0 0,6 0 0,-4 0 0,0 0 1,-4 0 1,2 0 0,0 0-1,1 0 10,-1 0 0,3-2 1,-2-1-1,-1-3 25,0 3 1,4 1-1,-4 2 1,0 0-21,0 0 0,6 0 0,-4 0 0,1 0-4,1 0 1,-6-2 0,6-1-1,0-3 0,-2 3 1,5 1 0,-3 2 0,1 0-15,-1 0 0,3 0 0,-3 0 1,3 0-4,2 0 1,-5 0 0,0 0 0,0 0 7,-2 0 0,5 0 1,-3 0-1,1 0-9,-1 0 1,3 0 0,-3 0 0,1 0 12,-1 0 1,2 0-1,-8 0 1,0 0 18,3 0 1,-1 0 0,3 0 0,-2 0-12,-1 0 1,0 0-1,5 0 1,-3 0-16,-1 0 1,2 0 0,-3 0 0,1 0-24,-1 0 0,5 0 1,-1 0-1,1 0 17,-1 0 1,3 0-1,-5 0 1,2 0 0,0 0 1,-2 0-1,2 0 1,-6 0 0,-3 0 1,3 0-1,0 0 1,-1 0 10,-2 0 0,3 0 1,1 0-1,-1 0-5,2 0 1,-3 0 0,5 0-1,-2 0-16,-3 0 0,4 0 0,1 0 1,0 0-10,-3 0 0,1 0 0,0 0 0,0 0 8,0 0 0,4 0 1,-6 0-1,1 0 18,1 0 0,-3 0 0,5 2 0,-2 1-1,-4 3 1,4-1-1,1-5 1,-1 0-18,0 0 0,5 0 0,-1 0 0,2 0 13,-3 0 1,3 0 0,-6 0-1,0 0-1,0 0 1,4 0 0,-4 0 0,0 0 0,1 0 1,4 0 0,-3 0 0,2 0 4,0 0 0,-6 0 0,4 0 0,0 0-2,0 0 1,0 0-1,3 0 1,-1 0 19,1 0 1,-3 0 0,2 0 0,0 0-11,-2 0 1,5 0 0,-3 0 0,1 0 13,-1 0 0,3 0 0,-5 0 0,2 0-24,0 0 1,-6 5-1,6 1 1,0-3-8,-3-1 0,5-2 0,-6 0 1,0 0-25,0 0 1,4 0-1,-4 0 1,2 0 24,4 0 0,-4 0 1,1 0-1,1 0 4,-2 0 1,5 0 0,-3 0 0,2 0-10,-3 0 1,3 2 0,-6 2 0,0 1-17,0-2 0,1-1 0,-5-2 0,3 0 8,-3 0 0,1 2 0,-1 2 0,3 1 3,-3-2 1,6-1-1,0-2 1,2 0 30,0 0 1,-1 0 0,6 0 0,-1 0-10,-5 0 1,5 0-1,-5 0 1,3 0 22,-2 0 1,3 0 0,-5 0 0,2 0-30,-1 0 0,-1 0 0,4 0 0,-4 0-2,-2 0 0,5 0 1,-1 0-1,2 0-1,-3 0 1,3 0-1,-6 0 1,2 0-2,4 0 1,-5 6 0,1-1 0,0-2 1,0-1 1,-3-2 0,3 0 0,-2 0-6,-4 0 0,1 0 0,0 0 1,1 0 4,-1 0 0,-3 0 0,-1 0 0,0 0-1,1 0 1,4 0 0,0 0 0,1 0 2,1 0 1,-5 0-1,5 0 1,-2 0-2,1 0 0,4 0 1,-4 0-1,-3 0-27,-1 0 1,-2 0-1,2 0 1,2 0 9,1 0 0,0 0 0,-5 0 0,0 0 12,0 0 0,0 0 0,2 0 0,2 0 23,1 0 1,1 0-1,-5 0 1,3 0-6,1 0 0,1 0 0,-6 0 0,0 0 3,0 0 1,0 0 0,0 0 0,0 0-13,0 0 0,0 0 0,0 0-38,0 0 0,0 0 0,0 0 13,0 0 1,-5 0 0,0 0 0,1 0 8,2 0 1,2 0 0,0 0 0,0 0 4,0 0 0,1 0 1,-1 0-1,0 0 3,0 0 0,0 0 0,0 2 6,0 3 0,0-3 0,0 4 22,0-5 0,-5-1 0,-1 0 28,3 0 0,-4 0 0,1 0-25,3 0 0,1 0 1,2 0 20,0 0 1,0 0 0,0 0-40,0 0 1,0 0 0,0 0 22,0 0 1,0 0-1,0 0 27,0 0 0,0 0 0,0 0-19,1 0 0,-1 0 0,0 0 8,0 0 0,-6 0-58,1 0 1,0 0-46,5 0 0,-6 0 12,1 0 1,-7-1-307,1-5 218,4 4 0,-6-5-221,8 7 352,-7 0 0,-4 0 0,-9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20.390"/>
    </inkml:context>
    <inkml:brush xml:id="br0">
      <inkml:brushProperty name="width" value="0.08571" units="cm"/>
      <inkml:brushProperty name="height" value="0.08571" units="cm"/>
    </inkml:brush>
  </inkml:definitions>
  <inkml:trace contextRef="#ctx0" brushRef="#br0">1 53 6776,'0'-10'166,"0"2"-52,7 8 1,1 2-71,4 4 0,1 4 0,-7 7 0,-2 1-24,-2-1 1,4 0-1,0 3 1,-2 1-13,-3 2 1,1 1 0,2-5-1,2 3-13,-2 1 1,4 0-1,-2-5 1,-1-1-72,3 0 1,-6 1 0,6-1-149,0 1 1,-6-1 0,3 1-96,-3-1 319,-2-7 0,0 5 0,0-5 0</inkml:trace>
  <inkml:trace contextRef="#ctx0" brushRef="#br0" timeOffset="366">472 18 6723,'8'-10'72,"-6"2"1,8 8 0,-7 2-3,3 4 1,0-2 0,-4 7 0,2 3-59,2 2 0,0 7 1,-6 0-21,0-2 1,1 5 0,3-1 0,2 0-45,-2 0 0,-2 5 0,-2-7 0,0-2 0,2-1-87,4-3 1,-4 0 0,4 1-361,-5-1 499,-1 1 0,0-1 0,0 1 0</inkml:trace>
  <inkml:trace contextRef="#ctx0" brushRef="#br0" timeOffset="659">140 349 7099,'8'-9'34,"4"3"1,3 2 0,5 0 0,1-2 0,2 2-28,-1 3 1,3 1 0,0-2-1,0-2 7,1-2 1,3 0 0,-6 6 0,0 0-204,2 0 1,-3 0 0,5 0 0,-2 0 103,-3 0 1,3 0 84,-2 0 0,0-8 0,-5-1 0</inkml:trace>
  <inkml:trace contextRef="#ctx0" brushRef="#br0" timeOffset="1142">944 315 6848,'-12'0'50,"0"0"1,1 1-1,-7 5-8,1 6 0,-1 2 0,1-1 1,1-1 6,5 1 0,-3 3 0,6 1 0,1 1-16,-1-1 0,2 1 0,6-1 0,0 1-30,0-1 1,0-5 0,0-1 0,0 3-11,0 2 0,8-5 1,3-1-1,3 0 8,-2-1 0,3-5 0,-3 2 0,3-4-15,3-2 1,-1 0 0,1 0 0,-1 0-1,1 0 0,-1-6 0,1-2 0,-1 1 16,1-1 0,-7-6 0,-1 3 0,0-5 51,-1-1 0,-5-1 0,2 1-30,-4-1-17,6 1 1,-6-1 0,3 1-11,-3-1 0,-9 1 0,-5 1-79,-4 5 1,-1-3 0,0 8-21,-1 2 0,1 2 0,-1 2 0,1 0-273,-1 0 1,1 2 17,-1 4 358,1-4 0,-1 14 0,1-7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24.074"/>
    </inkml:context>
    <inkml:brush xml:id="br0">
      <inkml:brushProperty name="width" value="0.08571" units="cm"/>
      <inkml:brushProperty name="height" value="0.08571" units="cm"/>
    </inkml:brush>
  </inkml:definitions>
  <inkml:trace contextRef="#ctx0" brushRef="#br0">0 891 8292,'10'0'-683,"4"2"422,-9 4 0,3-4 0,-4 5 283,2 1 0,2-6 1,-3 4 88,7-4 1,-2-2 0,1 0-41,3 0 0,-4 0 0,1-2 0,3-2-18,1-2 1,-3-6-1,0 5 1,-1-3 19,-1-4 0,6 5 0,-7-3 0,3-2-119,0-1 1,-7-2 0,5-1 0,0 1 58,0-1 1,-7-5 0,3-2 0,-4-3-31,-2-3 1,0 0 0,0-2 0,0 2-166,0 0 1,0-11-1,0 7 1,0 0 126,0 4 0,0 0 0,0 5 0,0 1 116,0 0 0,-2 7 0,-2 7 105,-1-3 1,-3 6-95,2 3 0,2 3-50,-8 2 0,3 2-108,-3 3 0,-2 5 0,9 8 0,1-1 62,2 1 0,2-1 0,0 2 0,0 3 31,0 1 0,8 2 1,1-3-1,3 1 10,0-2 0,-1 5 0,7-3 0,-1-2-2,1-1 0,-1-3 0,1-1 0,-1-3 11,0-1 1,1-6-1,-1 3 1,1-1-20,-1-4 1,1-2-1,-1-2 1,1 0-9,-1 0 0,6 0 1,1-2-1,-3-2 0,-1-2 1,-3-7-1,0 1 1,-1-4-13,-4-1 1,3 0-1,-5-3 1,1-1-4,1-2 1,-6-3-1,4 5 1,-3-2 7,-3 1 0,4 3 1,-2 1-1,-2 1 4,-2 0 1,-2 5 0,0 0-30,0-1 23,0-3 12,0-1 39,0 7 0,0 4 7,0 12 0,0 4 0,0 7 1,0 1-20,0-1 0,0-5 0,0-1 0,0 3 0,0 1 1,6 3-1,1-1-33,3 1 1,-4-1-1,3 1 1,1-1-66,0 1 1,-6-7 0,4 1-1,-3 2-17,1 1 0,0-3 0,-6-1 0,2 1-260,4-2 0,-4 5 346,4-3 0,3 3 0,1 3 0</inkml:trace>
  <inkml:trace contextRef="#ctx0" brushRef="#br0" timeOffset="235">1118 542 8238,'10'-8'-1888,"-1"6"2012,-3-4 49,-4 4 0,6 10 0,-8 3-133,0 5 0,-2 3 0,-2 3 0,-2 1-33,2-2 1,2-1 0,2-3-1,0 1-495,0-1 0,8 1 488,4-1 0,3 1 0,3-1 0</inkml:trace>
  <inkml:trace contextRef="#ctx0" brushRef="#br0" timeOffset="591">1677 315 6870,'17'0'135,"-5"0"-50,0 0-50,-1 0 1,7 0 0,-1 0 0,1 0-75,-1 0 0,1 0 0,-1 0 0,0 0-80,1 0 1,-1 0-1,1 0 1,-1 0-149,1 0 1,-7 0 266,1 0 0,0 7 0,5 3 0</inkml:trace>
  <inkml:trace contextRef="#ctx0" brushRef="#br0" timeOffset="851">1712 559 7584,'11'0'-342,"1"0"441,2 0 1,1 0-1,3 0-172,-1 0 0,1 0 1,-1 0-1,0 0-82,1 0 0,-1 0 1,1 0-1,-1 0 155,1 0 0,-1 8 0,1 1 0</inkml:trace>
  <inkml:trace contextRef="#ctx0" brushRef="#br0" timeOffset="1613">2428 751 7254,'9'0'-923,"1"0"960,-4 0 0,4 0 14,7 0 1,-5-2 0,-2-4 17,-3-5 0,5 1 0,-4 0 0,-1 1-25,1-1 1,4-2-1,-6-5 1,0 1-28,1 5 1,-3-5 0,6 4-1,0-5-11,-1-6 0,-3 3 0,4-5 1,-2 2-32,-5 0 0,5-7 0,-2 5 1,-2-2 6,-2-4 0,4 0 0,-1 0 0,-1 2 41,-2-2 0,-2 4 1,2-1-1,2 3 3,2 4 1,0 1 0,-6 3 0,0-1-11,0 1 1,0 5 0,0 1-1,-2-1 15,-4 2 0,2 1-62,-8 3-4,1 4 42,1-6 1,-3 10-2,7 4 1,0 4-1,6 7 1,0 1 21,0-1 1,0 6 0,0 1-1,2-3-21,4-2 1,-2 5 0,5-1-1,1 0-10,0 2 1,1-5 0,5 5 0,-3-4 8,-1-3 1,0 3 0,3-9 0,-1 3-14,-3 3 0,1-3 0,6-3 1,-1-4-24,0 0 0,1-7 0,-1 5 0,1-4-12,-1-2 1,7 0-1,-1-2 1,-4-4-1,-5-5 1,1-3 0,-3-1 0,4-1 17,1-3 1,-5-3 0,-1 5 0,1 0 27,-2-1 1,-3-5 0,-5-1 0,2 3 36,2 2 0,0 1 0,-6 1 116,0-1 1,0 7 129,0-1-75,0 0-148,0 3 0,0 3 0,0 12-70,0 5 0,0 5 1,0 1-1,0 1-126,0-1 1,0 1-1,2-1 1,2 1-106,2-1 1,7 1-1,-3-1-154,0 1 1,5-3 390,-3-3 0,3 3 0,3-5 0</inkml:trace>
  <inkml:trace contextRef="#ctx0" brushRef="#br0" timeOffset="2013">3353 367 8238,'0'-10'-399,"6"0"1,2 7 0,2-3 3,3 2 434,3 2 0,1 2 55,1 0-43,-1-8-11,1 6 151,-1-5-139,-7 7 0,5 0 0,-5 0 3,8 0 1,-7 0-155,1 0 148,-8 7 0,3-5-1,-7 14 0,0-12 1,0 7 84,0 3-327,-7 1 101,-3 3 0,-2-3 81,1-3 1,-1 4-1,-5-7 1,-1 3 29,1 0 1,-1-1 0,1 5 3,-1-5 0,7 3 0,1-6 16,2 1-26,-5-5-2,11 12 6,-14-14-36,14 5 97,-6 1-30,8-6 1,2 12 45,4-8 1,4-1 0,7-5 0,1 0 2,-1 0 0,3-5 0,1-1 0,4 0 99,2-2-330,-5 6 19,11-6 151,-14 1 1,12 5 9,-8-4 0,7 2-258,-7-2 1,2 4-797,-2-4 1009,-3 5 0,13 1 0,-6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29.613"/>
    </inkml:context>
    <inkml:brush xml:id="br0">
      <inkml:brushProperty name="width" value="0.08571" units="cm"/>
      <inkml:brushProperty name="height" value="0.08571" units="cm"/>
    </inkml:brush>
  </inkml:definitions>
  <inkml:trace contextRef="#ctx0" brushRef="#br0">70 410 7872,'0'-10'-664,"8"3"0,4 7 669,3 0 0,-3 0 0,0 0 0,1 0 14,3 0 1,3 0 0,3-2 43,1-4 0,2 4-46,-2-4 0,-1 4 1,7 2 1,-4 0 0,10 0 0,-10 0-152,10 0 0,-6 0 43,0 0 0,4 0 36,-4 0 0,-3-2 39,-3-4-25,4 4 18,-8-5 0,1 7 22,-8 0 0,-1 0 0,7 0 0</inkml:trace>
  <inkml:trace contextRef="#ctx0" brushRef="#br0" timeOffset="366">1 637 6369,'11'0'153,"1"0"-70,1 0 0,3 0 1,1-2-1,1-2-11,-1-1 1,1-1-1,1 6 1,3 0-59,1 0 0,2 0 0,-2 0 1,5 0-26,-1 0 0,6 0 0,-4-2 17,4-4 0,-4 4-246,0-4-19,0 4 176,6 2 1,-6 0-370,0 0 429,-7 0 0,3 0 23,-8 0 0,1 0 0,-1-8 0,1-1 0</inkml:trace>
  <inkml:trace contextRef="#ctx0" brushRef="#br0" timeOffset="735">402 78 7722,'10'0'-516,"-2"2"1,-6 2 486,4 2 1,-5 8 0,5-3 89,-4 5 0,0 7 0,2 2 0,2 0 6,-2 1 0,-2 7 0,-2 0 0,0 5-18,0 1 1,-6 6 0,-2 1-47,-2 5 0,5-5 0,-5 1 0,0 2 0,0 1 26,-3 2 1,3-1 0,-1-3 0,-1-3-235,2-2 0,-3 3 0,5-5 0,0-2-442,0-2 647,3-10 0,-3 6 0,-2-6 0</inkml:trace>
  <inkml:trace contextRef="#ctx0" brushRef="#br0" timeOffset="1524">961 864 8083,'10'0'-677,"-2"0"0,-6 0 364,3 0 233,-3 0 1,14-6 142,-5 1-70,-3-9 1,6 10 0,-6-6-10,1 3 10,3-7 0,0 4 1,-3-7-13,-1-1 50,6 1 1,-10-1 0,5-1 365,-1-4-350,6 3 0,-7-7 0,7 4 1,-2-4 12,1 0-245,-5-6 211,7 5 0,-5-6 21,8-1-233,-1-8 195,-7 6 1,5-4-3,-3 12 1,-2-4 0,-1 6 4,-1 0 12,-2 2 0,0 7 0,0 1 0,-3-1-10,-1 1-12,-2-1 0,0 1 1,0 5 12,0 1 1,0 5 12,0-6-46,0 0 1,0 5 34,0 7 0,-5 7 0,-3 11 0,0-1 4,0 1 0,-3-1 1,5 3-1,0 1-12,-2 2 0,6 1 0,-4-5 1,5 2 22,1 3 0,0-1 0,0-4 0,0 3-22,0 1 1,0 0-1,1-5 1,5-1-2,6 1 0,-2-7 1,1 1-1,3 0-16,1-3 0,-3 5 1,0-8-1,1 0-15,3 1 0,1-5 0,1 4-51,-1-4 1,1-2 0,-1-2-1,1-2 30,-1-2 0,-5-7 0,-1 1 0,3-3 7,1-3 0,-3 1 0,0 1-40,1 4 45,-5-3 106,8 5-111,-15-7 14,15-1-12,-14 1 12,13-1-5,-13 1 16,14-1 145,-14 1 0,6 5-139,-8 1 8,0-1 131,0 2 85,0 3 0,0 20 1,-2 5-178,-4 1 0,4 0 1,-4-1-1,4-1-15,2 1 1,0 1 0,2 3-208,4 1 1,-4 0 0,6-5 0,-1-1-238,5 1 0,-2-7 416,1 1 0,1 0 0,6 5 0</inkml:trace>
  <inkml:trace contextRef="#ctx0" brushRef="#br0" timeOffset="2137">1904 463 7163,'12'-6'0,"-2"-2"-113,-3-2 1,7 4-1,-2-3 196,3 1 0,-3 0 1,-1 4 41,3-2 1,1-1 0,3 3-70,-1-2 0,1 0-76,-1 6 91,1 0-5,-9 0-5,7 0-4,-6 0-42,-1 0 1,7 8-195,-4 4 150,-5 3 1,1 3 0,-8-1-27,0 1 0,0-1 1,-2-2-56,-4-3 81,4 4 0,-13-7 0,3 9 0,-3-1-3,-3 1 1,1-7 0,-1-1 0,1 0 2,-1 0 1,1-1 0,-1 3 0,1-4 134,0-1-124,-1-5 6,8 6-5,-5 0 35,5-6 1,-1 6 0,1-7 10,2 5-35,-6-4-6,13 6 1,-7-6-24,8 4 46,0-4 42,0 5-36,0-7 0,8 0 20,3 0 0,-1 0 0,2 0-20,1 0 1,-3 0 0,1 0 0,3 0 50,2 0 0,3 0-38,4 0 1,-3 0 0,5 0 0,-2 0 4,0 0 0,1 0 0,-7 0 0,1 0 132,-1 0-137,1 0 19,-1 0 0,1 0 1,-3 2 26,-3 4-95,3-4 56,-13 6-74,14-8 1,-12 0-60,7 0-345,-7 0 87,4 8 0,-8-4 354,0 7 0,-8-7 0,-2 4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29.018"/>
    </inkml:context>
    <inkml:brush xml:id="br0">
      <inkml:brushProperty name="width" value="0.08571" units="cm"/>
      <inkml:brushProperty name="height" value="0.08571" units="cm"/>
    </inkml:brush>
  </inkml:definitions>
  <inkml:trace contextRef="#ctx0" brushRef="#br0">1 820 8103,'17'5'-498,"-1"3"163,-5 2 0,3-4 306,-8 5 1,5-5-1,-5 6 1,0-1 124,2-1 1,-5 6 236,9-5-150,-8-3 1,6 0-124,-4-8-1,-5-2 1,7-4-29,0-6 1,2-3 0,5-3-1,-1 1-86,-3-1 0,1-5 0,6-2 0,-1 0 30,0-1 1,1-5 0,-3 2-1,-1-4 7,-2-2 1,-1 0 0,5 1 0,-3-1-29,-1 0 1,-2-6 0,1 0 0,-3 2 9,0 3 0,-6 1 1,4 0-1,-4 0 39,-2 0 1,0 2-1,0 4 1,0 5 31,0 5 1,0 2-22,0-1 1,-2 3 0,-2 1-105,-2 2 46,0 8 0,0-1 0,1 10 0,1 7 63,2 4 0,2 1 0,-2 2 0,-2 3 26,-2 1 0,0 6 0,6-4 0,0 3-9,0 3 1,2 0-1,2 0 1,2-4-25,-2-2 1,5 0 0,1-3-1,2 1 7,-1-2 0,1-1 0,6-5-29,-1-3 0,1-2 1,-1-6-4,0 1 1,1 1 0,-1-8-1,1-4-19,-1-5 0,1-3 1,-1-1-1,1-1-38,-1-3 0,1-5 0,-1 3 0,1-4 32,-1-2 0,-1 0 1,-3-3-1,-1 5-14,1 0 1,-3 4 0,0-7 216,-2 3 0,-3 2 410,-5 5-521,0 1 0,-2 9 0,-1 8-201,-3 10 188,0 5-59,6 3 1,-2-1 0,-2 1 0,-2-1 0,2 1 0,2-1-31,2 1 0,2 1 0,2 2 0,4 3-127,2-3 0,1-1 0,7-3 0,-1-2-768,1-3 943,-1 4 0,8-7 0,3 9 0</inkml:trace>
  <inkml:trace contextRef="#ctx0" brushRef="#br0" timeOffset="206">1171 348 7965,'7'10'-344,"-5"-1"0,4-3 1,-4 6 373,-2 3 1,6 3 0,0 1 0,-2 3-43,-2 1 0,-2 6 0,0-4 0,0 0-62,0 1 1,0 3 0,0-4 0,0 0-152,0 0 0,0 1 0,0-5 225,0 2 0,7 1 0,3-7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27.926"/>
    </inkml:context>
    <inkml:brush xml:id="br0">
      <inkml:brushProperty name="width" value="0.08571" units="cm"/>
      <inkml:brushProperty name="height" value="0.08571" units="cm"/>
    </inkml:brush>
  </inkml:definitions>
  <inkml:trace contextRef="#ctx0" brushRef="#br0">0 18 7981,'10'-7'-1575,"0"5"1297,-5-4 0,-1 4 278,8 2 0,-8 0 0,4 0 0</inkml:trace>
  <inkml:trace contextRef="#ctx0" brushRef="#br0" timeOffset="116">35 193 7897,'0'17'-805,"0"-7"0,2 6 805,4-5 0,4-3 0,7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26.977"/>
    </inkml:context>
    <inkml:brush xml:id="br0">
      <inkml:brushProperty name="width" value="0.08571" units="cm"/>
      <inkml:brushProperty name="height" value="0.08571" units="cm"/>
    </inkml:brush>
  </inkml:definitions>
  <inkml:trace contextRef="#ctx0" brushRef="#br0">0 53 8121,'0'-10'-1258,"0"1"1352,0 3 86,0 4 53,0-6-125,0 8 0,6 8 1,0 4-1,-2 3-58,-2 3 1,0 1 0,2 2-82,2 3 1,-1 5 0,-5-4 0,0 0 0,0 2-70,0 1 0,2-5 0,2 4 0,2-2-62,-2-3 0,-2-3 0,-2-2 1,2 1-450,4-1 305,-4-7 306,5 6 0,1-15 0,2 15 0,7-6 0</inkml:trace>
  <inkml:trace contextRef="#ctx0" brushRef="#br0" timeOffset="273">420 18 8121,'0'-10'-1491,"0"3"1514,0 7 1,0 2 0,0 3 0,0 7 110,0 4 0,0 1 0,2 1 0,1 1-123,3 4 0,0-1 0,-4 5-39,4-2 1,-4 4 0,4-4 0,-4 1 0,-2-1-262,0-4 190,0-1 0,5-3 0,1 0 1,-2 1-1,-2-1 0,-2 1-269,0-1 368,0 1 0,-8-1 0,-1 1 0</inkml:trace>
  <inkml:trace contextRef="#ctx0" brushRef="#br0" timeOffset="489">70 420 8121,'-9'-10'-718,"1"0"0,10 7 734,4-3 1,3 0-1,9 6 1,-1-2 24,1-4 0,5 4 0,2-4 0,2 3-44,4-3 0,-3 4 1,1-4-73,2 4 1,-4-4 0,0 0-1,0 2 1,-1 3 26,-1 1 48,6 0 0,-4-8 0,8-2 0</inkml:trace>
  <inkml:trace contextRef="#ctx0" brushRef="#br0" timeOffset="723">751 350 6499,'0'17'220,"0"1"-160,0-1 0,2 7 67,4-1-76,-4 0 0,6 1 0,-8-1 0,0 0-81,0 2 0,0-5 0,0 5 0,0-2-152,0 1 0,0-1 0,0-6 0,0 1-111,0-1 293,0 1 0,8-1 0,1 1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52.734"/>
    </inkml:context>
    <inkml:brush xml:id="br0">
      <inkml:brushProperty name="width" value="0.08571" units="cm"/>
      <inkml:brushProperty name="height" value="0.08571" units="cm"/>
    </inkml:brush>
  </inkml:definitions>
  <inkml:trace contextRef="#ctx0" brushRef="#br0">507 18 8083,'10'-2'-222,"-4"-4"0,-2 4-667,1-4 667,-3 4 364,6 2-53,-8 0 0,0 0 47,8 0-12,-6 0-71,6 0 1,-8 8 22,0-6-7,0 6-28,0 0 28,0 1-3,0 1-10,0 5 14,0-5 4,0 8-80,0-1 24,0 1 1,0-1 0,-2 2-1,-2 3 1,-4 1 0,0 0-32,0 3 51,-5-7 4,3 6-11,0-7 19,-5-1-33,5 8 19,-7-5-90,-1 5 84,1-15-31,-1 5 34,1-5-157,-1 7 147,1-7-13,-8 6-68,5-14 67,-5 13 6,0-13-11,5 6-155,-5-8 152,8 8 2,-8-7-195,5 7 184,-5-8-4,7 0 0,1-8-24,0 7 21,-1-15 1,6 8 0,3-5 39,1 1-37,-6 0 0,12-7 1,-3-2-1,3-3 0,2 3 1,0 0-19,0-3 0,2 5 1,3-4 8,7 3 1,4 9 0,-1-1 0,-1 0 0,-3 1-33,3-1 49,1 8 1,1-6 0,-2 7 46,-3-3-64,1 0 28,5 6-20,-7 0-5,6 0 12,-7 0 30,9 0-27,-1 0-5,-7 0 36,5 0-36,-5 0 8,8 0-6,-1 0-2,0 0 3,1 0-5,-1 0 3,1 0 232,-1 0-224,-7 0 7,6 0 245,-7 0-232,9 8-2,-1-6 15,1 13 114,-9-13-109,7 14-7,-6-14-10,7 13 25,-7-5 1,5 7-8,-5-7 17,0 5-13,5-5 17,-13 8-4,14-9-175,-14 7 166,13-6-24,-13 7-99,6-7 97,0 5 3,-6-13 1,5 14-111,1-14 111,-6 13-321,14-13 69,-15 14 27,7-14 0,-2 7 0,2-5-79,2 2 0,-5 0 278,7-6 0,0 0 0,5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53.801"/>
    </inkml:context>
    <inkml:brush xml:id="br0">
      <inkml:brushProperty name="width" value="0.08571" units="cm"/>
      <inkml:brushProperty name="height" value="0.08571" units="cm"/>
    </inkml:brush>
  </inkml:definitions>
  <inkml:trace contextRef="#ctx0" brushRef="#br0">0 262 8083,'10'-7'-598,"-2"5"0,-8-4 662,0 12 0,0-2 0,0 7-12,0 3 0,-2 1-23,-4 3 0,4-1 0,-4 1 24,4-1 1,2-5-17,0 0 1,0-7 0,2 5-10,4-2 0,4-2 0,7-6 0,1 0 0,-1 0 1,1 0-1,-1 0 1,0 0-35,1 0 1,-1-6-1,1 0-5,-1 2 0,7-4 0,-1 3-19,-2 1 0,-1 2 1,-3 2 92,1 0 0,-1 0-32,0 0 1,-1 2 0,-2 3-39,-3 7 0,-7-2 0,2 1 0,-2 1 6,2-2 0,-4 5 1,3-3-53,-3 3 1,-2 3 0,0-1 37,0 1 0,-5-6 1,-3-1 1,-2 3 0,4-5 0,-5 1-8,-3-2 1,4 4 0,-1-7 0,-3 1 0,-1 0-21,-3 0 0,1 0 0,-1-6 0,1 0-63,-1 0 0,1 5 1,-1 1-88,1-2 1,-1-2 0,1-2 190,-1 0 0,1 0 0,0-8 0,-1-1 0</inkml:trace>
  <inkml:trace contextRef="#ctx0" brushRef="#br0" timeOffset="267">18 280 8083,'17'0'-430,"1"0"0,-1 0 186,1 0 335,-1 0 38,0 0 0,1 0 33,-1 0-254,1 0-1,-1 0 188,1 0-165,-1 0-38,8 0 203,-5 0-19,5 0-188,-7 0 166,-1-8 0,6 6-395,1-4 156,-1 4 87,-6 2 0,7 0-364,-1 0 462,0 0 0,2-7 0,3-3 0</inkml:trace>
  <inkml:trace contextRef="#ctx0" brushRef="#br0" timeOffset="682">1205 0 8083,'-15'8'-214,"1"2"-94,2 0 0,9 5 0,-5-3 0,2 3 339,0 3 1,-2 5-1,5 2 1,-3 1 86,2-1 0,-4 6 0,2-2 0,0 4 105,-1 2-157,5 8 16,-14-7-37,14 15 1,-13-14 92,3 3-61,-3 5-74,-3 0 1,1 1-9,-1 1 77,1-1-65,-1 7 0,-1-7-207,-4 1 268,3-8-350,-5 3 211,15-7 0,-5-6 0,3 1 46,-3 1 0,3-6 0,0-2 1,1-3-313,1-3 63,-6 0 0,13-5-130,-9 0 404,0-8 0,3 3 0,1-7 0</inkml:trace>
  <inkml:trace contextRef="#ctx0" brushRef="#br0" timeOffset="940">699 612 8083,'11'-12'-367,"1"0"391,-8 9 224,4-5 1,-6 8 749,3 0-1414,-3 0 90,6 0 250,-8 0-845,8 0 1,-4 0 920,7 0 0,1 8 0,6 1 0</inkml:trace>
  <inkml:trace contextRef="#ctx0" brushRef="#br0" timeOffset="1151">1450 612 7960,'17'0'0,"1"0"-680,-1 0 0,-5 0 393,-1 0 268,-7 0 0,4 2 19,-8 3 0,0 5 0,0 8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53.047"/>
    </inkml:context>
    <inkml:brush xml:id="br0">
      <inkml:brushProperty name="width" value="0.08571" units="cm"/>
      <inkml:brushProperty name="height" value="0.08571" units="cm"/>
    </inkml:brush>
  </inkml:definitions>
  <inkml:trace contextRef="#ctx0" brushRef="#br0">1 0 7811,'7'10'-481,"5"-4"0,4-2-307,1 2 788,1-4 0,-1 13 0,1-5 0</inkml:trace>
  <inkml:trace contextRef="#ctx0" brushRef="#br0" timeOffset="134">36 210 8083,'-10'8'-599,"2"-6"1,10 6 0,4-8 598,6 0 0,11 0 0,4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01.789"/>
    </inkml:context>
    <inkml:brush xml:id="br0">
      <inkml:brushProperty name="width" value="0.08571" units="cm"/>
      <inkml:brushProperty name="height" value="0.08571" units="cm"/>
    </inkml:brush>
  </inkml:definitions>
  <inkml:trace contextRef="#ctx0" brushRef="#br0">0 0 7754,'18'0'280,"-1"0"1,1 0-207,-1 0 0,1 0 0,-1 0-142,0 0 1,-5 0-1,0 0 38,1 0 0,3 0 0,1 0-620,1 0 1,-7 0 345,1 0 0,-6 0 0,4 2 304,-3 4 0,-1-4 0,-6 6 0</inkml:trace>
  <inkml:trace contextRef="#ctx0" brushRef="#br0" timeOffset="254">88 210 8143,'0'9'-1639,"0"1"1999,0-4 0,1-4 0,5 4-179,6-4 1,-2-2-1,1 0-80,3 0 0,-4 0 1,1 0-1,3 0-188,1 0 1,-3 0 0,0 0-438,1 0 1,3 0 523,1 0 0,-7 0 0,-2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38.233"/>
    </inkml:context>
    <inkml:brush xml:id="br0">
      <inkml:brushProperty name="width" value="0.08571" units="cm"/>
      <inkml:brushProperty name="height" value="0.08571" units="cm"/>
    </inkml:brush>
  </inkml:definitions>
  <inkml:trace contextRef="#ctx0" brushRef="#br0">1 17 6137,'0'-9'-58,"0"2"129,0 7 167,0 0 0,2 5-216,3 0 0,-3 8-17,3-3 1,-1 5 40,1 1 1,-3 0-1,3 0 18,-3 0 0,-2 0-33,0 0 1,2 0-1,1 0 1,3 0-6,-3 0 0,1 5 1,-1 1-1,3-3-13,-3-1 1,1-2 0,-1 0 0,3 0-6,-3 0 1,1 6-1,-1-1 1,3-1 2,-3-2 0,-1 3 0,0 0 1,2-1-6,1-2 1,0-2 0,-3 0 0,2 0 4,1 0 0,2-2 0,-3-1 0,1-3 4,-2 3 0,5 1 0,-3 2 0,0 0 22,2 0 0,-5 2 1,5 0-9,0-2 1,-5 9 0,4-9 0,-3 2-7,3-1 0,-5-1 0,6-1 0,-1-3-11,-1-1 0,2 0 1,-3 5-12,1 0 1,0 0 0,-3 0 15,4 0 1,-5 0 11,5 0 0,-4 0 0,-2 0-3,0 0 1,0-5 0,0-1 3,0 3 0,5 1 4,0 2 0,1 0-18,-6 0 1,5 0-1,0 0 13,-1 0 0,-2-5 0,-2 0 9,0 1 1,0 2 0,0 2-33,0 0 0,0 0 0,0 1 5,0-1 0,0 0 1,0 0 12,0 0 0,0 0 1,0 0 7,0 0 1,0-6-1,0 1 7,0 2 0,0 1-33,0 2 0,0-5 1,1-3 21,5 0 1,-4 4 48,3-1 0,-3 3 85,-2 2 1,0 0-45,0 0 0,0 0-54,0 0 0,0 0 0,1-2-30,5-3 0,-4 3-60,3-3-155,-3-4 74,5 0-503,-5-7 1,5-1 609,-7-5 0,-7-3 0,-2-7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0:59.342"/>
    </inkml:context>
    <inkml:brush xml:id="br0">
      <inkml:brushProperty name="width" value="0.08571" units="cm"/>
      <inkml:brushProperty name="height" value="0.08571" units="cm"/>
    </inkml:brush>
  </inkml:definitions>
  <inkml:trace contextRef="#ctx0" brushRef="#br0">437 664 7530,'0'-11'-203,"0"-1"0,0 6 475,0-5 0,-2 5-352,-4-6 130,4 8 0,-13-3 0,3 5-20,-3-4 0,3 4 1,0-4-1,-1 4-20,-3 2 1,-1 0 0,-3 0 0,-1 0-20,-2 0 0,-6 2 1,3 2-1,1 4 3,0 1 0,-4-3 0,5 4 0,3 0 61,2-1 0,1 1 1,3 4-1,3-3-3,6 3 0,4 1 0,2 3 1,0-1 23,0 1-19,0-1-44,8 1 1,0-1-1,5-1 1,1-3 0,3-3-1,5 0-21,-1-1 1,4-5 0,1 4 0,-1-2-46,0 0 1,6-1 0,-4-5 0,2 0-132,0 0 0,-1-1 0,3-5 0,-4-4-5,-2 0 1,4-5 0,-6 5 0,-1-2 55,-3 1 1,-7-7 0,-2-5 0,-1 2 132,1 1 0,-6-5 0,4-2 0</inkml:trace>
  <inkml:trace contextRef="#ctx0" brushRef="#br0" timeOffset="284">454 175 6622,'10'8'631,"-4"4"-531,-4 3 1,4 9-1,-1-1 1,-1 0-36,-2 2 0,0-3 0,2 7 0,2 2-63,-2 2 1,-2-4 0,-2 0-1,0 2-29,0 2 1,2 0-1,2-2 1,1-4-30,-1-1 0,0 3 1,0-6-1,2-2-204,-2-1 0,0-3 0,0 1 260,1-1 0,9 1 0,-4-1 0</inkml:trace>
  <inkml:trace contextRef="#ctx0" brushRef="#br0" timeOffset="485">804 734 8143,'0'-11'-125,"0"-1"210,0 0 1,0 1 281,0-1-12,0 8-156,0-4 0,2 8-199,3 0 0,5 0 0,8 0 0</inkml:trace>
  <inkml:trace contextRef="#ctx0" brushRef="#br0" timeOffset="956">1363 612 6701,'-18'0'119,"1"0"0,-1 0 1,1 0 35,-1 0 1,1 6 0,-1 2-80,1 1 0,1 3 0,5 5 1,3-1-87,0-4 0,6 3 0,-4-3 47,4 3 1,10 3-1,4-3-43,3-3 0,-3-4 0,0-8 0,1 2-59,3 3 0,1-3 0,1 4 0,-1-4 38,1-2 1,-1-2 0,1-2 0,-1-3 12,0-3 1,-1 4-1,-4-6 1,-5 1 37,1 1 0,-6-5 1,4 3-1,-4-4-4,-2-1 0,0 5 0,-2 1 0,-2-3-75,-2-2 1,-7 5 0,1 1-72,-4 2 0,-1 3 1,0 5-121,-1 0 1,1 0 0,-1 0 245,1 0 0,-1 7 0,1 3 0</inkml:trace>
  <inkml:trace contextRef="#ctx0" brushRef="#br0" timeOffset="1131">1624 647 7845,'0'-10'-526,"-7"2"602,-5 8 0,2 0-862,-1 0 786,7 0 0,4 0 0,10 0 0</inkml:trace>
  <inkml:trace contextRef="#ctx0" brushRef="#br0" timeOffset="1647">2375 36 8143,'-9'-12'-401,"3"0"0,2 9 271,-2-3 1,-3 4 202,-9 2 1,1 2 0,1 4 0,2 3 1,3 1 1,5 7 0,-4-1 0,1 5-17,-1 1 0,6 3 0,-2 0 0,4 0-4,2 1 1,0 5 0,0-2 0,0 2-6,0-2 0,0 2 1,0-6-1,0 2-26,0 4 0,0-4 0,0 3 0,0-1 2,0-2 1,0 4 0,0-6 0,0 0-14,0 1 0,0 3 0,0-4 0,0 0-101,0 0 106,0-1 1,0-5 0,0 2 2,0 3 0,-2-1 1,-2-6-78,-1 1 0,-7-1 0,4 1 0,-1-1 46,-5 1 1,4-7-1,-1-1-30,-3-2 1,4 4-1,-1-7-36,-3-1 0,-1 0 0,-3 0-80,1 2 0,-1 0 1,3-8-102,3-4 0,-2 2 1,9-8-89,1-1 0,2-3 345,2-1 0,-8-1 0,-2 1 0</inkml:trace>
  <inkml:trace contextRef="#ctx0" brushRef="#br0" timeOffset="1941">1974 612 8143,'9'0'-350,"-1"0"1,-6 0-1,2-2 387,2-4 1,2 4 0,-3-3 140,7 3 1,-2 2-1,1-2 1,3-2-51,2-2 0,1 0 1,0 4-1,1-2-128,-1-2 0,1 1 0,-1 5 0,1 0-131,-1 0 1,1-2-1,-1-2 1,1-2-93,-1 2 0,-5 2 0,-1 2 0,3 0-194,2 0 417,1 0 0,0-8 0,1-1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08.240"/>
    </inkml:context>
    <inkml:brush xml:id="br0">
      <inkml:brushProperty name="width" value="0.08571" units="cm"/>
      <inkml:brushProperty name="height" value="0.08571" units="cm"/>
    </inkml:brush>
  </inkml:definitions>
  <inkml:trace contextRef="#ctx0" brushRef="#br0">103 141 7608,'-17'-2'-1430,"-1"-4"1358,1 4 304,7-6 1,1 2-162,3 0 0,4-1-48,-4 1 0,4 2 0,4-6-24,4 3 1,4 1-1,7 4-15,0-4 24,1 4-4,-1-6 0,1 8-4,-1 0 1,1 0 0,-1 0 0,1 0-4,-1 0-1,1 0 1,-7 6-17,1 0 1,-2 7-19,1-1 0,-3-2-51,-8 1 83,0 1 0,0 0 0,0-1 1,-2 1-1,-4 5 1,-5-1 5,-5-4 0,-1 3 0,-1-3 0,1 3 28,-1 3 0,-5-3 0,0-1 0,1-4 47,3-3-68,1 7-4,1-12 13,7 13 1,-5-11 77,3 8 3,4-8 0,3 4-65,10-8 1,5 0 0,8-2-12,-1-4 1,-5 4 0,-1-4-1,3 4 43,1 2 1,3-2 0,-1-2-24,1-2 0,-1 1 0,1 5 0,-1 0-22,1 0 1,-1 0-1,1 0 1,-1 0-83,0 0 1,1 0-199,-1 0 131,1 0 0,-6 0 72,-1 0 0,-5 0 58,6 0 0,-1 0 0,7 0 0</inkml:trace>
  <inkml:trace contextRef="#ctx0" brushRef="#br0" timeOffset="704">592 36 6860,'18'-8'72,"-1"6"0,1-4 0,-1 4-43,1 2 0,-1-2 0,3-2 1,1-1-8,2 1 12,0 2 41,-5 2 12,7 0-39,-13 0 0,17 0-27,-12 0 0,5 0 1,-7 2-1,-1 2-13,-3 1 1,-7 9-66,2-2 1,-6 3-1,-4 3 16,-2-1 1,-7-5 0,1-2-1,-3-1 36,-3 1 1,-1 0 0,-2 3-1,-3-3-1,3-2 1,1-1 0,1-3-14,-4 2 0,3 6 0,-3-6-14,4-3 27,9 7 7,2-8 1,10 6-1,4-8 0,6 0 1,3 0-1,3-2 1,1-2 7,4-2 1,-3 0 0,3 6 0,-4 0 27,-1 0 0,-1 0 0,1 0 0,-1 0 45,1 0 1,-1 0-1,1 0 10,-1 0 0,-5 0 0,-1 2-55,3 4 0,-4 4 0,-1 7 11,-1 1 1,4-1-1,-6 1-35,-2-1 1,-3 1 0,-2-1 0,-5 1 38,-6-1 1,2-5 0,-1-1 0,-3 1-16,-1-2 0,-3 3 0,1-7 0,-1 0 3,1 2 1,-1-6 0,1 3-29,-1-3 0,-5-2 1,0 0-1,-1 0 1,1 0-79,0 0 1,-2 0 0,3 0-231,-1 0 1,-2 0 0,3 0 0,-1 0 295,2 0 0,-6 0 0,0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06.931"/>
    </inkml:context>
    <inkml:brush xml:id="br0">
      <inkml:brushProperty name="width" value="0.08571" units="cm"/>
      <inkml:brushProperty name="height" value="0.08571" units="cm"/>
    </inkml:brush>
  </inkml:definitions>
  <inkml:trace contextRef="#ctx0" brushRef="#br0">1 0 7105,'17'0'180,"-5"0"1,0 0-475,1 0 0,-3 0 0,1 2-346,3 4 640,-6-4 0,7 6 0,-5-8 0</inkml:trace>
  <inkml:trace contextRef="#ctx0" brushRef="#br0" timeOffset="158">36 175 7973,'-6'12'-190,"0"-1"1,0-5 25,6 6 1,2-8 0,4 1-259,6-3-50,3-2 224,3 0 248,-1 0 0,8 0 0,2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04.164"/>
    </inkml:context>
    <inkml:brush xml:id="br0">
      <inkml:brushProperty name="width" value="0.08571" units="cm"/>
      <inkml:brushProperty name="height" value="0.08571" units="cm"/>
    </inkml:brush>
  </inkml:definitions>
  <inkml:trace contextRef="#ctx0" brushRef="#br0">1 455 8051,'17'0'-734,"-7"0"819,5 0 1,-5 0 0,7-2-1,1-2 539,-1-2-497,1 0-25,-1 6 1,1 0-71,-1 0 1,7 0 0,1-2 0,0-2-259,0-1 0,-1-1 0,-7 6 0,0 0-475,1 0 0,-1 0 701,1 0 0,-1 0 0,-7-8 0,-2-2 0</inkml:trace>
  <inkml:trace contextRef="#ctx0" brushRef="#br0" timeOffset="229">175 298 8051,'-9'0'-324,"1"0"402,8 0 0,0 1-46,0 5 60,0 4 0,2 7 0,2 1-57,1-1 1,3 1 0,-4-1-1,2 1 1,0-1-6,1 1 0,-5 1 0,4 2 0,-2 3-256,2-3 1,-4-2 0,4-1 0,-4-1-199,-2 1 0,0-1 0,2 1 424,3-1 0,-3 1 0,6-1 0</inkml:trace>
  <inkml:trace contextRef="#ctx0" brushRef="#br0" timeOffset="504">664 228 7959,'10'-8'-121,"5"4"0,-3-6 95,4 3 0,-1 3 0,-1 8 82,-3 1 1,-7 9 0,2-2 0,-2 3-43,2 3 0,-4-1 0,4 1 0,-4-1-81,-2 0 1,0 1 0,1-1-1,3 1-271,2-1 0,0 1 0,-4-1-454,4 1 792,-4-1 0,13 1 0,-5-1 0</inkml:trace>
  <inkml:trace contextRef="#ctx0" brushRef="#br0" timeOffset="880">1066 245 8051,'0'-10'-1087,"0"-5"780,0 13 287,0-6-15,0 8 472,0 0-350,0 8 1,0 2 0,0 7 0,0 1 88,0-1-135,0 1 0,0-1 0,0 0-100,8 1-42,1-1 143,9 1-43,-8-8 1,5 3-17,-3-7 58,3 0-23,10-6 1,-5 0-16,3 0 20,4 0-174,-7 0 166,5 0-21,-8-8 11,1-2 0,-3-1 4,-3-1-9,4 0 112,-14 3-1,5-7-94,1 6 1,-6-7-64,6 0 59,-8-1 1,-2 1 19,-4-1-182,-4 1 159,-7 7 0,-1-4-177,1 9 176,-8-9-10,5 12 0,-13-6-138,4 8 0,2 0 0,0 0 0,2 0 0,1 2 0,1 4 139,0 6 0,-1 3 0,7 3 0</inkml:trace>
  <inkml:trace contextRef="#ctx0" brushRef="#br0" timeOffset="1130">1695 193 5906,'11'0'592,"-1"2"1,0 2-414,-1 1 1,3 1-252,6-6 0,-1 0 1,0 0-1,1 0 1,-1 0-104,1 0 1,-1 0-1,1 0 175,-1 0 0,8 0 0,3 0 0</inkml:trace>
  <inkml:trace contextRef="#ctx0" brushRef="#br0" timeOffset="1987">2498 36 8012,'12'0'0,"-1"0"0,-7 0 0,6 0-904,-4 0 205,-4 0 608,5 7 1,-9-5 230,-3 4 0,-5-4 1,-8-2 2,1 0 0,5 0 1,1 0-72,-3 0 1,-1 0 12,-3 0-128,8 0 1,3-2 6,7-4 1,7 2 0,5-5 6,4 1 1,1 2 0,1 4 29,-1-4 1,0 4-1,1-3 1,-1 3 47,1 2 1,-6 0 0,-1 0 40,3 0 0,-5 0 1,3 0-57,2 0 1,-5 5 0,1 3-20,-2 2 1,0 2-5,-3 5 1,-3 0 0,4 1-1,-4-1-19,-2 1 0,-6-1 0,-1 1 1,-1-1-2,0 1 1,-4-1-1,5 1 1,-3-1-6,-4 1 0,1-1 1,-1 1-5,3-1 12,-1-7 0,-6 5 3,1-3 0,-1 1 1,1-1-1,0-6-6,-1-4 1,1 4 1,-1-1 3,8 1-63,-5-6 1,5 0 0,-7 0 0,-1 0 1,1 0 1,5-6 0,2-1 34,3-3 0,-1 0 0,4-3 53,-2 1 0,0 0-32,6-5 1,6 5 0,2 3 13,2 1 1,-4-4 7,5 6 1,1-5-8,5 5 0,-1-2 0,-3 4-4,-1-2 0,0 1 1,5 5 1,-5 0 0,-1 0 0,3 0-2,-6 0 31,7 0 1,-11 0-28,8 0 1,-6 0 7,5 0 1,-5 0 80,6 0 1,-6 2 0,3 3-31,-1 7 1,4-2 0,-5-1 0,1 1-4,0 0 1,4-4 0,-5 5-12,3 3 0,0-4 0,3-1 0,-3 1-8,-2 0 0,5-6 0,-3 3 0,2-1 13,-1 0-56,-7 0 0,20 2 0,-5 1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03.356"/>
    </inkml:context>
    <inkml:brush xml:id="br0">
      <inkml:brushProperty name="width" value="0.08571" units="cm"/>
      <inkml:brushProperty name="height" value="0.08571" units="cm"/>
    </inkml:brush>
  </inkml:definitions>
  <inkml:trace contextRef="#ctx0" brushRef="#br0">0 18 7389,'0'18'-89,"0"-9"194,0 7-154,0-6 165,0-1-47,8 7 47,-6-7-141,6 9 62,-8-1 0,2 1 0,2-1-208,2 1 148,-1-1 0,-5 7 0,0-1 0,0-2-185,0-1 0,0-3 1,0 0-133,0 1 0,0-1 340,0 1 0,8-1 0,2 1 0</inkml:trace>
  <inkml:trace contextRef="#ctx0" brushRef="#br0" timeOffset="366">367 1 6649,'-10'7'89,"-3"-3"0,5 6 151,-2-2-209,7 5 21,-5-11-10,8 14 123,0-14 0,0 13-117,0-3 0,6-2 1,1-1-1,3-1-20,4-4 0,1 4 0,3-2 89,-1-3-89,1-1 26,-1 6-248,8-6 140,-5 6 87,5-8-3,-8 0-19,1 8 16,-1-6-27,-7 5 12,6 1-41,-7-6 47,1 14-11,5-15-71,-13 15 78,14-14-4,-14 13 8,6-13-251,-8 14 182,0-14 1,0 13 0,-2-3 0,-4 2 0,-4-1-202,0-1 230,-13-8-54,12 11-196,-15-13-120,9 14 170,-1-14 222,-7 5 0,-2 1 0,-8 2 0</inkml:trace>
  <inkml:trace contextRef="#ctx0" brushRef="#br0" timeOffset="533">350 88 7715,'11'-12'-840,"1"3"668,2 1 171,1-6 0,3 12 1,-1-7-1,1 5-1,-1-2 1,0 0-283,9 6-10,-7 0 256,14-8 0,-14 6 38,14-5 0,-5 7 0,7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27.414"/>
    </inkml:context>
    <inkml:brush xml:id="br0">
      <inkml:brushProperty name="width" value="0.08571" units="cm"/>
      <inkml:brushProperty name="height" value="0.08571" units="cm"/>
    </inkml:brush>
  </inkml:definitions>
  <inkml:trace contextRef="#ctx0" brushRef="#br0">18 3179 6386,'-10'0'-29,"3"2"100,7 4-21,0-4 1,0 8 0,0-4 1,2-4-22,3 3 1,3-1 0,6 0-4,-3 2 0,-5 0 0,6-6 11,1 0 1,3 2-18,1 4 1,1-5 0,-1 5 2,1-4 0,-7-2 0,1 2-17,2 4 1,1-4 0,3 4-9,-1-4 0,1-2 0,-1 0 8,0 0 0,1 0 0,-1 0-18,1 0 0,-1 0 0,1-2 0,-1-4 0,1 2 1,-1-6-1,1 1-1,-1-1 1,1 4 0,-1-4 0,0 3-31,1 3 1,-6-4 0,-1 0-1,3 0 20,1 1 0,3-5 0,-1 4 0,1-1 8,-1-5 1,1 4-1,-1-1 1,1-1-21,-1 2 1,1-5-1,-1 3 1,0-3 10,1-3 0,-1 7 1,3-1-1,1-2 11,2-1 1,1-3 0,-7 1-1,1 1 7,-1 5 0,1-5 0,-1 5 0,0-5 9,1-1 0,-1-1 0,1 3 0,-1 1-7,1 2 0,-1 1 1,1-7-1,-1 1 16,1-1 0,-3 1 0,-1-1 0,-3 1-2,3-1 1,2 1 0,-1 0 0,-1-1-11,-3 1 1,-1-1-1,4 3 1,-5 1-3,-1 2 0,4 1 0,-5-7 0,1 1 0,0-1 1,4 1 0,-5 1-1,1 3 0,0 1 0,5 0 0,-1-5 1,4 0-1,1-1 1,1 1 0,1-3 0,2 1 0,3 1 0,-1-9 0,-6 10 0,1-3 3,-1 1 0,7 1 1,-1 1-1,-2 0 8,-1-1 0,-3 1 1,1-1-1,-1 1-9,0-1 0,1 1 1,-1-1-1,1 1-1,-1-1 0,-1 7 0,-3-1 0,-3-2-2,-2-1 0,5 3 0,-3 1 1,2-3-2,-1-1 1,-5-1 0,4 2 0,-2 3 0,-4-3 1,3-1-1,1-3 1,0 1 6,0-1 0,5 1 0,-3-1 0,2 3 26,-1 3 0,-5-7 0,4 3 0,-1 1-25,1-1 1,0-3-1,3 7 1,-1-3-10,2-3 0,-5 1 0,1-1 0,0 1 3,-1-1 0,-3 1 0,4-1 1,0 1 0,-1-1 0,-3 1 0,4 0 0,0-1 24,-1 1 1,-3-1 0,4 1 0,0-1-10,-1 1 0,-3 1 0,6 3 0,-1 1 6,-1-2 1,6-1 0,-7-3 53,1 1 1,4 0-1,-7 1 1,3 2-113,4 3 0,-5-1 0,3-5 29,2-1 0,1 1 0,3-1 1,-3 1-47,-3-1 0,3 7 0,-3-1 0,1-2 39,-1-1 1,4-1-1,-7 3 1,3 1-2,0-1 0,-3-3 1,5-1-1,-2 1 17,1 4 1,3-3 0,-1 3-1,-1-3-3,-3-3 1,1 3 0,4 1 0,-3 3 0,-1-3 0,-2 4 0,3-1 0,-1-1 0,1 2 0,-3-5 0,2 3 20,1-3 0,-3 3 1,2 0-5,1-1 0,3-1 0,-1 1 0,-1 1-13,-3-2 1,-5 5 0,6-3-7,1-2 0,3 1 0,0-1 0,-3 5 3,-1 1 0,-1-6 1,7 3-8,-1-5 1,1 0-1,-3 3 1,-1 3-2,-2 2 0,-3-5 0,5 3 0,-3-1 4,3-1 1,-4 2-1,1-3 3,3 1 1,2 0 26,1-5 0,0 1 0,-1 3 0,-2 3-24,-3 2 1,1-3 0,5 3 0,1-2-2,-1-3 1,1 3-1,-1-2 1,1 1-14,-1 1 1,1-4-1,-1 7 1,0-1 0,1 0 0,5-4 1,1 5-1,-3-1 2,-2 0 1,-1-4-1,-1 7 8,1 1 0,-1-4 0,1 2 2,-1 2 0,1 2 1,-1 2 0,0 0 1,1-5-1,-1-1-3,1 2 1,-1 2 0,1 2 0,-1 0 1,1 0 0,-1 0 0,1 0 0,-1 0 13,1 0 1,5 0-1,0 0 1,-2 2 5,-1 4 0,3-4 0,2 3 0,1-3-15,-1-2 1,0 6 0,-4 0 0,5 0-8,1 2 0,-4-5 0,4 7 1,-2-2 1,-3-4 0,3 5 1,-2 1-1,-1 0-8,-3-4 1,4 3 0,1 1 0,-3 0 1,-2-4 0,-3 3 0,-2 1 0,-3 2 4,3-1 0,1-5 1,3 6 15,-1 1 1,1-3 0,-1 0-1,1-1 1,-1 1 12,1 4 1,-1-1 0,0 1 0,1-2-4,-1 1 0,1 1 1,-1-1-1,1-1-16,-1 2 1,-5 1-1,0 3 1,1-3-17,3-3 1,-5 3 0,1-3 0,1 3 1,3 3 1,-4-1 0,-1 1-1,3-1 2,1 1 1,1-1 0,-2 1-1,-3-1 0,3 1 0,1-1 1,3 1-1,-1-1 6,1 0 0,-1 7 0,1-1 0,-1-2 11,1-1 1,-1-3 0,0 1 0,-1 1 0,-4 4 0,7-3 1,-5 3-1,-1-2 6,3 3 0,-1-5 0,3 6 0,-3-1 2,-3-1 1,3 2 0,-3-4-1,2 3 2,-3-3 0,5 4 1,-5 1-1,3-1 4,-2 0 1,3 4 0,-3-4 0,3 1-21,3-1 0,-1 0 0,1-4 1,-1 3-7,1-3 0,-1 4 0,1 0 0,-1 1 0,1-1 1,-7 4-1,1-4 1,1 0 21,3 1 0,-4 3 0,-1-4 0,1 0-2,-2 0 0,5 5 1,-5-5-1,1 2-16,1 4 1,-2-6-1,3 0 1,-1-1 6,2-1 0,-5 6 1,3-4-1,1 1 17,3-1 1,0 4-1,-3-6 1,-1 1-4,1 1 0,3-6 0,-1 6 1,-1-1 15,-2-1 1,-1 2 0,7-2-1,-1 5 16,1-1 1,-1-2 0,1-6 0,-3 3-11,-3 1 0,3 2 0,-3-3 0,3 1-46,3-2 1,-1 1-1,1-1 1,-1 2-10,1-1 0,-3-3 1,-1-2-1,-2 1 37,1-1 1,3 1 0,1-3-1,1-1 1,-1-2 0,-1-1 0,-3 7 0,-1-3 20,1-3 0,3 3 0,1-5 1,-1 2-24,-5-1 0,5-5 0,-4 4 0,3 0 35,3-1 0,-1-3 0,1 4 1,-1 0-60,1-1 1,-1-5 0,0 2 0,1-2 28,-1 2 1,1-4 0,-1 3 0,-1-1-38,-5 2 0,5-4 1,-4 4 21,3-4 1,3-2 0,-1 0-1,1 0 22,-1 0 1,0 0 0,1 0 0,-1 0-41,1 0 0,-1 0 0,1 0-11,-1 0 0,1-2-46,-1-4 1,-5 4 0,-1-6-152,3 1 1,-4 5-379,1-4 1,-7 2-1140,2-2 1723,-4 4 0,-2-6 0,0 8 0</inkml:trace>
  <inkml:trace contextRef="#ctx0" brushRef="#br0" timeOffset="2894">297 3913 6026,'0'-10'178,"0"0"-70,0 5-71,0 3 11,0-6-20,0 8 0,2-6-7,4 0 0,4 0-5,7 6 0,-5 0 0,-2-1 8,-3-5 0,7 4-15,-2-4 1,3 4-1,3 2-17,-1 0 0,-5 0 0,-1 0 0,3 0 3,2 0 1,1 0 0,0 0 0,1 0-11,-1 0 1,3 0 0,1 0 0,2 0-9,-1 0 1,-1-2 0,0-2 0,3-2 9,-3 2 0,4 3 0,-1 1 0,-1 0-3,2 0 0,-4-2 0,7-2 0,-1-2 9,0 2 1,-4 2-1,6 0 1,0-2 9,-1-2 0,5 1 0,-6 5 0,2-2 6,0-4 0,-2 4 0,4-4 0,-2 4-9,2 2 0,0-2 0,0-2 1,-3-2 7,-3 3 1,6 1 0,-2 2 0,2-2 1,-2-4 0,4 4 1,-4-4-1,2 4 5,-2 2 0,4-6 1,-3 1-1,1 1 8,-2 2 0,8 2 1,-6-2-1,0-2-11,2-2 0,0 0 1,2 6-1,-1 0-14,1 0 1,6-2-1,0-2 1,-2-1-5,-2 1 0,-2 2 1,-1 2-1,1 0-2,0 0 1,0 0 0,0 0 59,0 0-50,0 0 1,0-2-1,0-2 1,0-2 9,0 2 1,2 2-1,1 2 1,3 0-1,-2 0 0,4 0 1,-3 0-1,-1 0 6,-2 0 1,4 0 0,0 0-1,-3 0-7,-1 0 0,4 0 0,0 0 1,-2 0-3,-3 0 0,1 0 0,2 0 0,2 0-12,-2 0 0,3 0 0,-1 0 0,-2 0-3,-2 0 1,4 0-1,-1 0 1,-1 0 42,-2 0 1,4 0 0,-1 0 0,-1 0-19,-2 0 1,-2 0 0,2 0-1,2 0-5,2 0 0,1 0 0,-3 0 0,2 0-5,-2 0 0,3 0 0,-1-2 1,-2-1-7,-2-3 1,3 0 0,3 6 0,0 0 7,0 0 1,-3 0-1,-3 0 1,2 0 10,2 0 1,-1 0-1,-5 0 1,0 0-7,0 0 0,0 0 1,0 0-1,0 0 12,0 0 1,0 0 0,0 0 0,0 0-6,0 0 0,-6 0 1,0 0-1,0 0-8,-2 0 0,6 0 0,-4 0 0,2 0 12,-2 0 0,2 0 0,-5 0 0,1 0 0,4 0 1,2 0 0,0 0 0,-2 0-1,-2 0 1,0-6 0,6 0-1,0 2-10,0 2 1,0 2-1,0 0 1,0 0 13,0 0 0,-2 0 0,-2 0 0,-2 0-23,2 0 0,-4 0 1,0 0-1,0 0 6,0 0 0,-3 0 0,3 0 0,-2-2-18,-3-3 0,3 3 1,-2-4-1,-2 4 18,-1 2 1,3 0-1,0 0 1,1 0 4,1 0 1,-6 0 0,6 0 0,-1-2 1,-1-4 0,6 4 1,-6-4-1,1 4 4,1 2 0,-6 0 0,7 0 1,-3 0-3,0 0 0,2 0 1,-3 0-1,1 0-9,-2 0 1,1 0 0,-1 0 0,2 0-18,-1 0 0,3 0 0,-2 0 0,0 0 9,3 0 1,-7 0 0,4 0 0,-3 0 0,-3 0 1,1 0 0,1 0 0,2 0 3,3 0 0,-1 0 1,-5 0-1,-1 0 2,0 0 0,1 0 1,-1 0-1,1 0-1,-1 0 0,1 0 0,-1 0 0,1 0-1,-1 0 0,1 0 1,1 0-1,2 0-23,3 0 1,-1 0-1,-6 0-59,1 0 1,-1 0 0,1 0-19,-1 0 0,-5-1-236,0-5 1,-7 4-103,7-4-35,-8 4 116,4-6 1,-10 6 107,-4-3 0,2 3 238,-8 2 0,1-8 0,-7-2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32.261"/>
    </inkml:context>
    <inkml:brush xml:id="br0">
      <inkml:brushProperty name="width" value="0.08571" units="cm"/>
      <inkml:brushProperty name="height" value="0.08571" units="cm"/>
    </inkml:brush>
  </inkml:definitions>
  <inkml:trace contextRef="#ctx0" brushRef="#br0">71 53 7154,'-16'-2'-570,"4"-4"0,3 4 652,3-4 36,4-4-131,-6 9 1,8-9 32,0 4 4,0 4 91,0-6 32,0 8-4,0 0 1,6 8-111,0 4 0,0-3 0,-6 3-12,0 2 1,0 1-1,0 3-12,0-1 0,0 1 0,0-1 1,0 0 0,2 1 0,2-1 1,1 1 13,-1-1 0,-2 7 0,0-1 0,2-2-6,2-1 0,0-3 0,-4 3 0,1 1 1,3 2 1,0 2 0,-6-3-1,0 1 34,0-2 0,0 5 0,0-3 0,0 0 23,0 2 0,2-3 0,2 5 0,2-2-29,-2-4 1,-2 7-1,-1-1 1,3 2-27,2 0 1,0-8-1,-4 5 1,2-3-30,2 0 0,1 6 0,-3-5 0,2-3 4,-2-2 0,4 5 0,0-1 0,-1-2 7,1-1 1,0 3 0,-4 0 0,2-1 19,-3-3 0,1 4 0,0 0 0,2-1-10,-2-3 1,-2-1 0,-2-1 0,2 1 28,4-1 0,-5 1 1,5-1-44,-4 0 1,-2-5 0,2-2-85,4-2 1,-4-1-139,4-1-543,-4-4 377,-2 6 1,0-10 388,0-4 0,0-11 0,0-11 0</inkml:trace>
  <inkml:trace contextRef="#ctx0" brushRef="#br0" timeOffset="471">228 839 8160,'-12'0'-1704,"1"0"1527,7 0 175,-4 0 1,10 0 0,4-2 65,5-4 0,5 2-15,1-8 0,1 8 1,-1-3-1,1 1-49,-1 0 1,1-6-1,-1 7 1,2-1-4,5-2 1,-3 6 0,6-6-1,0 2-28,1 1 1,-5-3 0,4 4 0,-2-2-208,-3 2 1,-3 2 237,-2 2 0,1 0 0,-8-7 0,-3-3 0</inkml:trace>
  <inkml:trace contextRef="#ctx0" brushRef="#br0" timeOffset="754">333 961 8160,'0'10'-1127,"0"-3"1047,0-7 0,2 0 1,3 0-1,7 0 108,4 0 0,-1-2 0,-1-2 0,-3-1-76,3 1 1,7 0-1,2 0 1,-1-2 18,-3 2 1,-1-3-1,1 1 1,2 2-23,3 2 0,1 2 0,-4 0 0,3 0-32,-3 0 1,-2 0 0,-1 0 82,-1 0 0,1 0 0,-1 0 0</inkml:trace>
  <inkml:trace contextRef="#ctx0" brushRef="#br0" timeOffset="1071">368 1258 7972,'-10'7'-606,"10"-5"0,11 4 622,5-4 1,1-8-1,3 1 1,1 1-15,2 2 1,3-4 0,-3-2-1,4 0-14,0 1 0,6 1 1,-6 4-1,3-2 21,-1-2 1,-6 0 0,4 6-1,0 0-112,0 0 0,-5 0 0,3 0 1,-2 0 42,1 0 1,-1 0-1,-6 0 1,1 0 1,-1 0 0,1 0 0,-1 0 58,1 0 0,-1 0 0,1 0 0</inkml:trace>
  <inkml:trace contextRef="#ctx0" brushRef="#br0" timeOffset="1320">874 1310 8160,'-17'0'-1471,"9"0"1473,8 0 0,8 0 1,9 0-1,0-2-17,1-4 1,1 4-1,3-5 1,1 1 31,-2 0 1,-1-6-1,-1 7 1,2-1-114,3-2 1,-1 6 0,-6-6 0,1 2 54,-1 1 0,-1-3 0,-2 2 41,-3-6 0,-7-3 0,4-3 0</inkml:trace>
  <inkml:trace contextRef="#ctx0" brushRef="#br0" timeOffset="1717">106 594 8024,'11'0'-460,"1"0"0,-6 0 0,5 0 483,3 0 0,1-2 0,3-2-107,-1-2 1,1 1 0,-1 3 0,1-2 29,-1-2 0,3-2 1,1 4-1,2-2-35,-1 3 1,-3-5-1,-2 2 1,1 0 88,-1-2 0,1 7 0,-1-7 0</inkml:trace>
  <inkml:trace contextRef="#ctx0" brushRef="#br0" timeOffset="2179">263 873 6663,'17'0'46,"1"0"1,-3-1-36,-3-5 1,9 4 0,-1-4 0,3 2-50,2-2 1,6 4-1,-2-3 1,4 3-183,2 2 0,0-2 220,0-4 0,8 4 0,1-6 0</inkml:trace>
  <inkml:trace contextRef="#ctx0" brushRef="#br0" timeOffset="2521">734 1170 8061,'0'-11'-840,"2"1"726,4 2 1,4 1-1,7 3 1,1-2 145,-1 2 1,3-4 0,1 2-1,4 1-54,2-3 1,-3 6 0,3-4-1,-2 2-69,-4-2 0,6 4 0,1-3 1,-1 3-33,-4 2 0,2 0 1,-1 0-1,-3 0 123,-2 0 0,-1-8 0,-1 6 0,1-6 0</inkml:trace>
  <inkml:trace contextRef="#ctx0" brushRef="#br0" timeOffset="2812">1153 1153 8088,'18'0'-280,"-6"0"1,-1 0 207,3 0 0,1 0 0,3 0 0,-1 0-17,1 0 0,1 0 1,2 0-1,3 0 8,-3 0 1,-2 0-1,-1 0 1,-1 0-48,1 0 0,-1 0 0,1 0-273,-1 0 401,1 0 0,-1-8 0,1-2 0</inkml:trace>
  <inkml:trace contextRef="#ctx0" brushRef="#br0" timeOffset="3017">1136 1293 5992,'10'-18'0,"-3"1"0</inkml:trace>
  <inkml:trace contextRef="#ctx0" brushRef="#br0" timeOffset="3510">1 419 6902,'11'-5'-735,"-1"-3"837,-2-2 0,5 6 1,-1-2-76,4 5 0,1-5 0,1 0 0,-1 0-32,0-2 1,3 6-1,1-5 1,3 1-12,-3 0 1,0-2 0,1 4 0,1-2-45,-2 3 1,-1-1 0,-3 0-1,1-2-355,-1 2 415,-7 2 0,5-6 0,-5-1 0</inkml:trace>
  <inkml:trace contextRef="#ctx0" brushRef="#br0" timeOffset="3817">175 402 7690,'8'-10'-151,"-4"3"0,8 7 0,1 0 0,3 0 139,1 0 1,7 0 0,-1 0 0,0-2-207,2-4 1,-3 4 0,5-4 0,-2 4 217,-4 2 0,7-8 0,-1-1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40.528"/>
    </inkml:context>
    <inkml:brush xml:id="br0">
      <inkml:brushProperty name="width" value="0.08571" units="cm"/>
      <inkml:brushProperty name="height" value="0.08571" units="cm"/>
    </inkml:brush>
  </inkml:definitions>
  <inkml:trace contextRef="#ctx0" brushRef="#br0">1 193 6926,'0'-10'414,"0"2"-193,0 8-154,0 0 0,6 8-24,-1 4 0,1 3 0,-6 5 0,0 1-137,0 2 0,0 3 0,0-5 0,2 2 20,4-1 1,-2 3 0,6-2 0,-1-2-112,1-1 1,0-1-1,3 3 1,-1 1 184,2-2 0,1-1 0,3-3 0</inkml:trace>
  <inkml:trace contextRef="#ctx0" brushRef="#br0" timeOffset="196">385 315 8267,'-2'-10'-2167,"-4"5"2167,4 3 0,2 2 0,10 0 0</inkml:trace>
  <inkml:trace contextRef="#ctx0" brushRef="#br0" timeOffset="738">542 158 7433,'18'0'-723,"-1"0"714,1 0 0,-1 0 0,1 0-10,-1 0 1,0 0 0,1-2 0,-1-2 7,1-2 1,-1 1 0,1 3-1,-1-2 14,1-2 0,-7-2 0,1 4 1,2-2-6,1 3 1,-3 1 0,-3 0 26,-1-4 144,6 4-58,-12-6 0,4 8 13,-12 0-77,4 8 0,-6 2-26,8 7 0,0 1-88,0-1 82,0 0 1,0 1 0,0-1-25,0 1 1,0-1-1,0 1-125,0-1 1,0 1 0,0-1-57,0 1 0,0-1 0,0 1-290,0-1 480,0-7 0,8 5 0,2-5 0</inkml:trace>
  <inkml:trace contextRef="#ctx0" brushRef="#br0" timeOffset="1105">1101 88 6435,'12'0'195,"-1"0"0,-7 2 0,2 4 1,-4 6-157,-2 3 0,2 3 0,2-1 0,2 0-10,-2 1 1,-3-1 0,-1 3-1,0 1-132,0 2 0,0 1 0,0-7 0,0 1-206,0-1 0,2 1 1,2-1 308,2 0 0,0-7 0,-6 6 0,0-7 0</inkml:trace>
  <inkml:trace contextRef="#ctx0" brushRef="#br0" timeOffset="1546">1398 1 8025,'12'0'-581,"-1"0"0,-7 2 0,4 2 699,0 1 1,-6 9 0,3-2 38,-3 3 0,-2 3 0,0-1-100,0 1 1,0-1-1,0 1-9,0-1 1,0-5 0,2-3 0,2 1 41,2 0 0,8-4-45,-3 5 1,5-7 0,1 2 0,1-4-39,-1-2 0,1 0 0,1 0 0,2 0-92,3 0 1,1 0-1,-4 0 1,3 0-47,-3 0 1,0-6-1,1-2 1,1 1-44,-2-1 0,-7 2 1,-3 4-112,3-4 0,-6 2 285,-2-7 0,3-1 0,1-5 0</inkml:trace>
  <inkml:trace contextRef="#ctx0" brushRef="#br0" timeOffset="1875">1677 18 8128,'-9'0'-382,"1"0"0,8 2 494,0 4 1,0-2 0,0 8-1,0 1-11,0 3 0,6 1 1,0 1-1,-1-1-184,3 1 0,-4 5 1,6 0-1,-2-2-147,-5-1 1,5-1 0,0 3-1,0 1 230,-1-2 0,7-1 0,-4-3 0</inkml:trace>
  <inkml:trace contextRef="#ctx0" brushRef="#br0" timeOffset="2521">263 1084 8159,'17'0'-894,"1"0"771,7-8 0,-6 6 1,5-6-1,-3 2 1,2-1-1,6-1 125,4 0 0,2-4 1,2 5-1,4-1 24,5 0 0,-1-5 0,2 1 0,-1-2 30,-1 3 1,5-3 0,-3 6 0,1-1 63,-1-5 1,3 0 0,-5 1 0,2 1-62,-1-1 1,-1-1 0,1 0 0,-5 5-6,-4 1 1,-2-4 0,0 5-1,-2-1-40,-4 0 1,2 0 0,-6 4-1,0-1-26,1 1 0,-1-4 1,-4 2-1,3 0-12,-3-1 0,-7 5 0,-3-4 0,3 4 12,1 2 1,-3 0 0,-2-2-28,-3-4-50,7 4 1,-10-6-359,7 8 0,-7 2-151,2 4 598,-4-4 0,-10 6 0,-1-8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48.200"/>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85 524 11892,'-9'-17'-1688,"1"5"1178,8 0 0,0 7 0,0-7 493,0-2 0,2 7 0,2-1 0,4 2 75,1 0 1,3 0-1,5 6-46,1 0 0,-1 0 0,1 0-95,-1 0 56,1 0 0,-7 2 0,-1 4 0,0 4-125,-1 0 1,-5 5 0,2-3 39,-4 3 0,-2 3 0,0-1 78,0 1 1,-8-1-1,-1 1-45,-1-1 1,-6-7 0,5-3 0,-5-1-45,-1 0 0,1 2 0,3-4 0,1 2-212,-2-3 331,-1-1 0,-3-2 1,1 0-1</inkml:trace>
  <inkml:trace contextRef="#ctx0" brushRef="#br0" timeOffset="316">522 384 9246,'0'-17'-2455,"0"5"2237,0 1 1,-2 7 329,-4-2 0,-3 4 0,-9 2 0,1 0 82,-1 0 0,1 2 1,-1 2-1,-1 4-124,-4 1 0,3 3 0,-1 5 0,5-1-28,5-4 0,5 3 0,-4-3 0,2 3-31,4 3 1,3-1 0,1 1-138,0-1 1,7 1-1,5-3 1,3-1 99,3-3 1,-4-5 0,1 4-1,4-2 20,1-4 0,-1 3 0,1-1 0,1 0 6,2 2 1,8-6 0,-3 5 0</inkml:trace>
  <inkml:trace contextRef="#ctx0" brushRef="#br0" timeOffset="540">714 524 7836,'0'12'-228,"0"-1"0,0 3 184,0 2 1,0 1 0,2 0-1,2 1 19,2-1 0,0 1 0,-6 1 0,0 3-56,0 1 1,2 0 0,1-5-455,3-1 529,0 1 0,-6-1 0,0 1 0</inkml:trace>
  <inkml:trace contextRef="#ctx0" brushRef="#br1" timeOffset="824">33 262 8293,'-10'-17'-1010,"-3"5"1007,7 0 0,2 7 71,10-7 0,0 8 0,9-2 0,7 4-230,3 2 0,0 0 0,8 0-372,4 0 498,2 0 0,-4 0 0,0 0 0,-1 0-126,1 0 0,6 0 162,0 0 0,7 0 0,-3 0 0</inkml:trace>
  <inkml:trace contextRef="#ctx0" brushRef="#br1" timeOffset="1059">1203 472 5934,'20'0'0,"3"0"0,-4-8 0,6-2 0</inkml:trace>
  <inkml:trace contextRef="#ctx0" brushRef="#br1" timeOffset="1620">1745 332 8563,'0'-10'-1040,"7"1"886,5 3 0,9 4 0,3-4 1,-3 4 146,-2 2 0,1 0 1,1 0-1,4 0 80,2 0 1,-5 0 0,3 2 0,-2 2-60,1 2 0,-1 5 1,-6-3-1,-1 2-80,-4 3 0,-3 3 0,-5 1 0,2 1 26,-2-1 0,-4 1 1,-6-1-1,-6 1 16,-3-1 0,-3-5 0,1-2 0,-1-1 18,1 1 1,0-6-1,-1 2 1,1-4 3,-1-2 0,1 0 7,-1 0 1,8-2 0,5-4-30,3-6 1,2 3-1,2-3 1,2-2-33,1-1 1,9 3-1,-2 0 1,1-1 31,-1-3 0,3-1 0,-3 1 0,2 3-13,-3 1 0,3 1 1,-6-5-1,-1 2 73,1 3 1,4 5 0,-6-6 179,-3-1 74,7 5-135,-8 0 1,4 8-69,-12 0 0,2 8 1,-6 4-40,3 3 0,1 3 0,6-1-100,0 1 0,0-1 1,2 0-1,2 1-98,2-1 1,7 1-1,-1-1 1,3 1-496,3-1 645,7-7 0,-6 5 0,7-5 0</inkml:trace>
  <inkml:trace contextRef="#ctx0" brushRef="#br1" timeOffset="1978">2426 489 8324,'-10'-17'-220,"2"5"129,8 0 1,8 3 0,4-3-109,3 6 1,3 4 0,-1 2 0,1 0 168,-1 0 1,-5 6 0,-1 2 52,3 2 0,-4-1 1,-1 5-1,-1-2-19,-4 1 1,-2 3-1,-2 1 1,0 1 3,0-1 1,-2-5 0,-4-1-27,-6 3 28,5-6 0,-9 5 0,6-5 0,-1 0 66,-1 0 1,6-3 327,-5-5-346,-1 0 1,4 0-1,8-2 1,10-1-89,6-3 1,3-6 0,4 6-1,6 2-37,4 2 0,2-3 0,2-1 0,2 2-72,2 2 1,-1 0 0,-5-2 0,-2-2-206,-4 3 0,2 1 344,-7 2 0,-1-8 0,-5-2 0</inkml:trace>
  <inkml:trace contextRef="#ctx0" brushRef="#br1" timeOffset="2568">1552 35 8188,'-9'0'-1479,"1"-2"1659,8-4-105,0 4 0,2-5 1,4 5-44,5-4 1,5 4-1,1-4-24,1 4 0,5 2 1,0 0-1,1 0-10,1 0 0,-4 0 1,6 0-1,1 0-7,-1 0 0,0 0 0,4 0 0,-2 0-53,2 0 0,-4 0 1,2 0-1,1 0-51,-3 0 1,6 0 0,-6 0-1,0 0-398,-4 0 511,4 0 0,-7 8 0,5 2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47.363"/>
    </inkml:context>
    <inkml:brush xml:id="br0">
      <inkml:brushProperty name="width" value="0.08571" units="cm"/>
      <inkml:brushProperty name="height" value="0.08571" units="cm"/>
    </inkml:brush>
  </inkml:definitions>
  <inkml:trace contextRef="#ctx0" brushRef="#br0">0 18 7659,'12'-2'-1117,"0"-2"1225,1-2 0,-3 1 0,2 5-137,1 0 1,3 0 0,1 0-119,1 0 1,-1 0 0,1 0 146,-1 0 0,0 7 0,1 3 0</inkml:trace>
  <inkml:trace contextRef="#ctx0" brushRef="#br0" timeOffset="118">123 175 8492,'17'0'0,"8"8"0,2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39.409"/>
    </inkml:context>
    <inkml:brush xml:id="br0">
      <inkml:brushProperty name="width" value="0.08571" units="cm"/>
      <inkml:brushProperty name="height" value="0.08571" units="cm"/>
    </inkml:brush>
  </inkml:definitions>
  <inkml:trace contextRef="#ctx0" brushRef="#br0">1 193 7527,'16'0'49,"-5"0"1,-1 0-45,3 0 0,-4 0 0,1 0 16,3 0 1,1 0-1,2 0 32,0 0 0,0 0 1,0 0-15,0 0 1,0 0 0,0 0 3,0 0 0,0 0 0,0 0-57,0 0 0,0 0 0,0 0-87,1 0 18,-1-7 1,-6 5-17,1-4-305,-8 5-527,5 1 931,-8 0 0,0 0 0,-8-7 0,0-2 0</inkml:trace>
  <inkml:trace contextRef="#ctx0" brushRef="#br0" timeOffset="495">546 0 6465,'2'9'-146,"1"-2"198,3 0 0,-1-3 0,-5 7 122,0 1 1,0-3-1,0 2-81,0 1 1,0-3 0,0 2-7,0 1 0,0-3 0,0 2-37,0 1 1,0 3-1,0 1-35,0 0 1,2 0 0,1 0 12,3 0 1,-1-5-1,-5-1-103,0 3 0,0-4 0,2 0-50,3-2-929,-3 5 1054,12-3 0,-5 0 0,7-2 0</inkml:trace>
  <inkml:trace contextRef="#ctx0" brushRef="#br0" timeOffset="764">787 225 6749,'8'-2'-225,"-2"-3"271,-4 3 1,-1-5-429,5 7 382,-5 0 0,14 0 0,-6 0 0</inkml:trace>
  <inkml:trace contextRef="#ctx0" brushRef="#br0" timeOffset="1826">1492 97 7577,'-7'-9'-1391,"3"-6"1410,-6 5 1,4 1-1,-4 0 102,-3 2 0,4-4-39,-1 6 0,4-2-107,-4 1 0,-1 4 1,-5-3-2,0 3 1,0 2 0,0 0 14,0 0 1,0 0 0,0 0 0,0 2 47,0 3 0,0-3 1,-1 4 7,1-5 1,0 5-1,0 1 8,0 2 0,6-6 0,1 4 2,2 1 1,-1-1-1,5 5 62,-2-1 1,-1 0-66,6 5 1,0-6-1,2-1-13,3-2 1,4 4 0,7-6-29,0-1 0,-5-2 0,-2-1 0,0 3-9,0 1 0,-4 1 0,6-6 17,1 0 0,-3 0 10,2 0 1,0 0-17,5 0 1,-6-2-31,1-3 1,-2 1-1,3-5-27,-1 2 1,0-4 0,3 4-51,-3-2 0,-2 6 1,-6-4 31,2-1 0,3 7 35,-3-5 0,-3 3 159,3-3 57,-3 5-159,-2-7 0,0 7 38,0-5 19,7 5-76,-5-7 27,5 8 1,-7 8-30,0 2 0,0-1 1,0 2 20,0 1 1,0-3 0,0 2 50,0 1 1,0-3-1,0 2-14,0 1 0,0 3 0,0 1 53,0 0 1,0 0-36,0 0 1,0 0-43,0 0 0,0 0-51,0 0-375,0-7-377,0-2 278,0 0 1,-2-5 481,-3 3 0,3-10 0,-5-4 0</inkml:trace>
  <inkml:trace contextRef="#ctx0" brushRef="#br0" timeOffset="2672">1797 16 7913,'0'-9'-668,"0"2"1,-2 9 825,-3 3 0,1-1-78,-7 7 0,6-2 0,-4 3-111,2-1 1,-4-6 0,4 4 0,0 0 26,0 0 0,-4-4 1,4 4 50,-2-2 0,4 4 1,-4-4-1,0 0 31,0 0 0,4 4 1,-4-4-41,2 2 1,1-4 0,6 6-26,0 2 0,-1-5 1,-3 3-35,-1 2 1,-1-5 0,6 3 45,0 2 1,0-4 0,0 1 34,0 3 0,6-4 0,-1 1-31,-1 3 1,3-4 0,0 0 11,2-2 1,-4 0 0,6-4-29,1 3 1,3-1 0,1-5 30,0 0 1,0 5-20,0 1 1,0-1-16,0-5 0,0 0-10,0 0 0,-5-2 1,-1-1-14,3-3 1,-4-1-1,1 2 11,3-6 1,-4 2 50,1-1 0,-6-1-23,1-5 1,-3 5 24,-2 1 1,0 4-53,0-4 0,-2 1 1,-1-4-68,-3 2 1,-6 8-55,1-2 0,-3 3 0,-2 2 0,0 0-18,0 0 0,-6 0 0,-1 2 0,0 1-300,0 2 0,-4 8 440,6-2 0,-8 3 0,4 2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46.658"/>
    </inkml:context>
    <inkml:brush xml:id="br0">
      <inkml:brushProperty name="width" value="0.11429" units="cm"/>
      <inkml:brushProperty name="height" value="0.11429" units="cm"/>
    </inkml:brush>
  </inkml:definitions>
  <inkml:trace contextRef="#ctx0" brushRef="#br0">280 52 8656,'-9'-7'-684,"3"-5"1,4 2 1471,2-1-707,0 7 58,0-4-244,0 8 1,0 2 38,0 4 0,0 3 0,0 9 0,0-1 99,0 1 1,-6-1 0,0 3 0,2 1-4,2 2 0,2 1 1,-2-7-1,-1 3 18,-3 3 0,0-4 0,6 5 0,0-5-6,0-2 0,0 7 0,0-1 1,0-2-21,0-1 1,6-3-1,0 1 1,-3-1-8,-1 1 1,4-1-1,0 0 1,0 1-3,2-1 0,-5-5 0,7 0 58,-2 1 0,5 1 1,-3-1 39,0-1 60,-2-8-120,-1 4 1,-3-8-3,8 0 1,-6 0-1,5 0 2,3 0 0,-4 0 0,1 0-100,3 0 1,-4 0 0,1-2-28,3-4 0,1 2 1,3-6-414,-1 3 0,1-1 0,-1 2 83,1-6 1,-7 3 408,1-3 1,-8 0-1,4-5 1</inkml:trace>
  <inkml:trace contextRef="#ctx0" brushRef="#br0" timeOffset="382">1 279 9684,'10'0'-2220,"-3"0"2331,-7 0 1,2 0-27,4 0 1,-2 0 0,8 0-53,1 0 0,-3 0 0,2 0 1,1 0-30,3 0 0,3 0 1,2 0-1,5 0-103,1 0 1,-4 0 0,6 0 0,0 0-199,-2 0 0,6 0 297,-3 0 0,10 0 0,5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1:52.491"/>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228 1747 8424,'-18'0'-1033,"6"0"0,3-2 826,1-4 252,-6 4 0,11-6 0,-7 6-9,2-3 131,2 3-56,-2-14 0,7 12 9,-5-7-104,4 7-15,2-4 0,2 8 0,4 0-16,5 0 0,-1 0 1,2 0-1,3 0 5,6 0 0,-1 0 0,5 0 0,-2 0 5,1 0 0,7 0 1,-2 0-1,4 0-4,2 0 0,2 0 0,1 0 0,5 0-9,2 0 0,-1-6 0,7 0 0,-3 2-8,1 2 0,5 2 0,-7 0 0,3 0 22,3 0 0,-1 0 1,0 0-1,1 0-6,-1 0 1,-3 0 0,1 0 0,2 0 41,-3 0 1,3 0-1,-3 0 1,5-1-10,4-5 0,1 4 1,-5-4-1,2 2 20,2-2 0,6 4 0,-3-4 0,-1 5-13,0 1 1,4-6 0,-4 0 0,0 2 17,0 2 1,-1 2 0,-7 0 0,2-2-14,5-4 0,-7 4 0,4-3 0,-5 3-23,-3 2 1,7 0 0,-9 0 0,3 0-3,-3 0 1,5 0-1,-5 0 1,5 0-32,1 0 0,-5 0 1,-1 0-1,3 0 6,1 0 0,-3 0 0,-3 0 0,-1 0 13,-4 0 0,-2 0 0,-2 0 1,0 0-25,0 0 1,-6 0 0,-2 0 0,-2 0-82,-4 0 0,-1 0-149,-3 0 0,-5 0-213,0 0 469,-9 0 0,-3 0 0,-9 0 0</inkml:trace>
  <inkml:trace contextRef="#ctx0" brushRef="#br0" timeOffset="542">3301 140 8484,'12'-6'0,"0"0"-1046,1 3 864,3-7 0,1 8 0,3-4 0,3 4 235,6 2 1,-2 0-1,2 2 1,0 2-3,-2 2 1,6 7 0,-3-3 0,1 4-38,-2 3 1,2-3-1,-6 11 1,0 0 19,0 4 0,5 4 0,-7 4 0,-4 2-156,-5 2 0,-1 5 1,-5-3-1,0 2-57,0 3 0,-4 1 1,-10-3-1,-8-3 179,-7 0 0,-6-7 0,-16 15 0,-2-7 0</inkml:trace>
  <inkml:trace contextRef="#ctx0" brushRef="#br1" timeOffset="1288">367 140 13721,'-9'-8'-2110,"-7"6"1548,4-3 1,-3 3 0,-3 2 756,1 0 0,-1 7 0,1 3-97,0 0 1,-1 5 0,3-1 0,1 5-96,2 5 1,-3 5-1,-5-4 1,5 2-64,-1 4 0,1 2 0,-3 2 0,1 0-12,-1 0 0,7 2 0,1 2 1,2 1-82,4-1 0,3-2 0,1-2 0,1 0-23,5 0 1,6 4-1,11-1 1,6-3-155,4-2 0,12 4 1,7-10 220,10 1 1,6 5 0,2-6 0</inkml:trace>
  <inkml:trace contextRef="#ctx0" brushRef="#br0" timeOffset="1830">4332 629 8511,'0'-17'-841,"0"-1"1,2 6 875,3 1 1,-1 7 0,8-2-1,2 4-44,1 2 1,3-6-1,-1 1 1,2 1-24,5 2 0,-5 2 1,6 0-1,-1 0-41,-1 0 1,2 0-1,-4 0 1,3 0-132,-3 0 0,4 0 204,-1 0 0,7 8 0,-4 1 0</inkml:trace>
  <inkml:trace contextRef="#ctx0" brushRef="#br0" timeOffset="2193">5799 53 8511,'0'-18'-131,"-8"3"1,-4 3-281,-3 6 1,-3 4 0,1 2 0,-1 0 437,1 0 0,-3 0 0,-1 0 0,-2 0 60,1 0 1,3 8 0,0 4 0,-3 3-18,-1 3 0,0 5 1,5 2-1,1 2-20,-1 4 0,1 4 0,1 4 0,3 2-47,1-2 0,6 0 1,-3-1-1,1 3-128,4-2 1,2 4 0,2-3 0,0-1-41,0-2 1,6-4 0,4-2-1,3-4-280,7-2 445,9 7 0,-2-13 0,8 6 0</inkml:trace>
  <inkml:trace contextRef="#ctx0" brushRef="#br1" timeOffset="2855">5921 769 11152,'2'-18'-1023,"4"1"0,-4-1 0,5 3 933,1 3 1,-6-3 0,6 3 0,-2-5 106,-1-7 1,3 5-1,-4-4 1,2 1-9,-2-1 1,-2 4 0,-2-7 0,0 3-36,0 0 1,0-2 0,0 3 0,0-1-78,0 2 0,-2-5 0,-2 3 1,-4 2 33,-2 1 1,5 3 0,-7 1-132,-2 5 0,5-3 369,-3 8-164,8 0 0,-4 14 1,8 4 2,0 3 0,0 3 1,0-1 16,0 1 1,0-1 0,2 1-1,2-1-14,2 1 0,8-1 0,-3 1 1,3-1-5,-2 0 0,9-5 0,-4 0 1,3-1-10,-1-1 0,4 4 1,1-8-1,-1-3-34,2-1 0,-5-2 0,3 0 0,-4 0 12,-1 0 0,-7 0 1,1-2-9,2-3 0,-1-5 1,-1-8 5,-6 1 1,1-1-1,-1 1 1,-2 0-39,-2-1 1,0 1-1,2-1-15,2 1 0,0-1 114,-6 1 0,0 5 76,0 0 0,0 11-48,0 1 0,0 1 0,0 11 19,0 2 1,0 1 0,0 3-80,0-1 0,2 1 0,3-1-179,7 1 0,3-1 0,3-1-55,-1-5 1,1 3 230,-1-8 0,1 7 0,-1-3 0</inkml:trace>
  <inkml:trace contextRef="#ctx0" brushRef="#br0" timeOffset="3047">6637 454 8360,'10'2'-1588,"-5"4"1568,-3 6 0,4 3 0,2 5 0,0 1-17,-1 2 1,1 1 0,-4-7-1,2 1-126,-2-1 1,4 1 0,-3-1 162,-1 0 0,-2 1 0,6-1 0,2 1 0</inkml:trace>
  <inkml:trace contextRef="#ctx0" brushRef="#br0" timeOffset="3281">6951 437 7857,'8'-10'-302,"0"1"1,5 5 0,-1-2 299,2 2 0,1 2 1,3 2-1,-1 0-365,1 0 0,5 0 367,0 0 0,8 8 0,-4 1 0</inkml:trace>
  <inkml:trace contextRef="#ctx0" brushRef="#br0" timeOffset="3959">7458 647 6523,'17'-16'67,"-1"2"-70,-5 3 1,3 5 0,-8-6-1,0 1 6,1 1 1,-5-6-1,4 5 1,-4-5 13,-2-1 1,0-1 0,0-1 0,0-2 30,0-3 0,0 1 0,0 6 0,0-3-75,0-3 0,0 3 1,0-3-1,0 4-31,0 1 1,-6 1-1,-2-1 1,1 1 32,-1-1 1,-6 1 0,3 1-43,-5 5 0,5 1 78,-1 4 132,0 4 0,1-3-120,-1 10 1,8 5 0,-2 8-19,4-1 0,2-5 1,2-1-1,2 3 63,2 1 1,8 3 0,-3-1 0,5 1-54,1-1 0,1-5 0,-1 0 0,1-1-36,-1-1 1,1 3-1,1-7 1,2 0 13,3 2 1,-1-6-1,-6 4 14,1-4 1,-1-2 0,1 0-2,-1 0 1,1-2 0,-3-4-36,-3-6 0,1 2 1,-5 1-1,0-1-26,0 0 0,-3-1 0,-5-7 28,0 1 1,0-1 0,0 1-23,0-1 1,0 7 185,0-1 0,-1 8-65,-5-2 0,2 4-42,-8 2 0,8 2 0,-1 4 0,3 6-7,2 3 0,0 3 0,0-1 0,2 1-17,3-1 0,-1 1 0,6-1 0,0 1-90,-1-1 0,-3-5 0,6-1 0,1 3-138,3 1 1,1 1-1,1-2 222,-1-3 0,9 1 0,1 5 0</inkml:trace>
  <inkml:trace contextRef="#ctx0" brushRef="#br0" timeOffset="4287">8121 402 8448,'0'-17'0,"0"-1"0,0 8-751,8 3 628,-6 7 0,14-6 1,-5 0-1,5 2 0,1 2 57,1 2 1,-1 6-1,1 2 20,-1 1 1,-7-3 0,-2 6 41,-1 2 1,-5 1 0,2 1 4,-8-5 1,0 3-1,-7-6 1,-3-1 9,-1 1 0,3 4 0,0-6 0,1-1 53,1 3 1,-6-6 80,5 4-84,3-4 0,2-2-33,12 0 1,4 0 0,9 0 0,3 0-26,1 0 1,6 0-1,-4 0 1,0 2-147,1 4 0,3-4 0,-6 3 0,-2-3-129,-1-2 1,-3 0 0,1 0 271,-1 0 0,1-7 0,-1-3 0</inkml:trace>
  <inkml:trace contextRef="#ctx0" brushRef="#br0" timeOffset="4505">8401 70 8448,'17'0'-239,"1"0"1,-1 0 0,1 2 217,-1 4 0,12-2 0,4 7 0,2 3-11,4 2 0,0 1 1,-4 2-1,-2 3 83,-4 1 0,-2 6 0,-8-2 0,1 4-190,-5 6 1,-7 2 0,2-2 0,-2 4 7,-5 5 1,-14 3 0,-11-1-1,-9-1 131,-11 1 0,-7 3 0,-3 1 0</inkml:trace>
  <inkml:trace contextRef="#ctx0" brushRef="#br0" timeOffset="5243">4402 1694 8587,'-24'0'-638,"1"0"103,-8-7 1,11 3 0,-3-8 564,4-1 0,9-3 0,4-1 180,4-1 1,2 6-43,0 1-117,0-1 1,2 0-97,4 1 0,-2 7 0,8-2 14,1 4 0,9 2 0,1 0 0,0 0 9,2 0 1,1-2-1,5-2 1,-2-1-6,2 1 1,8 2-1,3 2 1,3-2 1,3-4 0,3 4 0,3-4 0,2 2 13,3-1 0,7 3 1,-2-6-1,4 2 0,1 0 0,1-5 0,2 5 0,2 0 10,2-2 0,5 4 0,-5-5 1,-1 1 37,3 4 0,-8-4 1,4 2-1,-6 0-19,-2-1 1,11 3 0,-7-6-1,2 2 13,0 5 0,-1-7 1,3 0-1,2-2 11,-2 1 1,5-1 0,3-5 0,1-1 14,-1 1 1,1-3 0,-5 1 0,-3 0 43,-3 3 1,6 2 0,-12-1-1,0 3 70,2 6 1,-2-1 0,-1 1 0,-2 2-69,-3 2 0,4 2 0,-6 0 0,-4 0-132,-5 0 0,-1 2 0,-7 2 0,-2 4 30,-2 1 1,-10-3-1,-4 4 1,-3-2-565,-3-4 0,-5 3 0,-3 1 564,-1 2 0,-17 1 0,-11 7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00.196"/>
    </inkml:context>
    <inkml:brush xml:id="br0">
      <inkml:brushProperty name="width" value="0.08571" units="cm"/>
      <inkml:brushProperty name="height" value="0.08571" units="cm"/>
    </inkml:brush>
  </inkml:definitions>
  <inkml:trace contextRef="#ctx0" brushRef="#br0">18 1240 8404,'0'-17'-468,"0"-1"347,-8 9 1,6-7 0,-4 5-4,4-5 1,10 6 178,4 4 1,3 5-1,3 1-130,-1 0 0,0 1 0,1 5 0,-1 6 80,1 3 1,-1 3 0,1-1 0,-3 1 5,-3-1 0,7 3 0,-3 1 0,1 2 0,5-1 1,-1 3 0,-3-2 0,-1-1-16,0-3 0,1-2 1,-1 1-1,1-1-1,-1 1 1,1-7 0,-1-1-76,1-2 1,-1 4 96,1-7 1,-9-1 0,-3-10 11,-4-5 0,-2-5 0,0-3 0,0-2-9,0-3 1,0-7-1,0 2 1,0-4-7,0-2 0,0 0 1,0-2-1,0-1-34,0-3 1,0-8 0,0 3 0,0-3-34,0 3 1,0-3 0,0 6 0,0-1 44,0-5 1,0 1-1,0-3 1,0 3 4,0-1 1,0 1 0,2 9-1,2-2 0,2 2 1,1 3 0,-1 3 0,4 2 38,0 1 1,3 9 0,-5-2 0,2 3-33,3 3 1,3-1 0,-1 1 0,-1 2-6,-2 3 1,-1-2 0,7 7-1,-1-1-2,1 0 0,-1 0 1,1 4-1,-1-1 1,1 1 1,-1 2 0,0 2-1,1 0 1,-1 0 1,1 0 0,-1-2 0,3-2 0,3-2 0,-2 0 0,8 6 0,1 0 0,-3 0 0,10 0 0,-6-2 0,0-2 0,2-1 0,0-1 0,4 6 0,1 0 0,3 0 0,2-6 0,-4 0 0,3 2 4,3 2 0,0-4 0,5 1 0,-2 1 2,1 2 1,5 2 0,-7 0 0,3 0-4,3 0 1,-3 0 0,-1 0-1,-3 0-1,3 0 0,1 0 0,3 0 0,-1 0-6,0 0 1,1 0 0,-1 0 0,1 0 2,-1 0 0,6 0 1,2 0-1,1 0-1,-1 0 0,4 0 0,-4 0 1,2 0 1,4 0 0,-4 0 0,2 0 0,2 0 0,2 0 0,-4 0 0,-2 0 0,0 0 0,0 0 0,-3 0 0,3 0 0,-2 0 0,-4 0 0,-2 0 0,-1 0 0,1 0 0,4 0 0,-7 0 0,5 0 0,0 0 4,-1 0 0,-1 0 0,0-2 0,3-2-2,1-2 0,6 0 0,-4 6 0,0 0 82,0 0 1,6 0 0,-4 0 0,2 0-47,0 0 0,0 0 0,4 0 0,-2 0 0,-2 0 0,0 2 0,6 2 0,-2 2-3,-4-2 0,2-2 0,-8-2 0,-1 0-21,-3 0 1,-2 0 0,1 0 0,-3 0-35,-3 0 0,1 0 0,-7 0 0,-2 0-116,-2 0 1,-10 0 0,-4 0-1,-3 0-203,-3 0 1,-7 2 0,-6 4 338,-8 5 0,-14-3 0,-9 0 0</inkml:trace>
  <inkml:trace contextRef="#ctx0" brushRef="#br0" timeOffset="927">1694 577 6235,'18'-18'264,"-9"1"1,-3 7-287,-12 4 0,-3 4 1,-9 2 8,1 0 0,-1 0 1,1 0-1,-1 0 2,1 0 1,-1 0-1,1 2 15,-1 4 0,7-4 0,1 6 42,2 0 0,-3 1-41,5 9 1,0-1 0,8-1 0,4-3-3,5-1 1,5-8 0,1 4 0,3-3-3,3 1 0,2 6 0,6-6 1,-1-1-7,1 3 1,-4-4-1,0 6 1,0-2-1,0-5 1,-5 5-1,1 0-4,-4 2 0,-3-4 0,-3 5 7,-1 3 0,-8-5 11,2 3 1,-12-6 0,-6 4-1,-3-3 13,-3-3 1,1 0-1,-1 0 1,-1 2-10,-4-2 0,3 0 0,-5-1 0,2 3-39,-1-2 0,1-2 0,6-2 0,-1 0-195,1 0 1,-1 0-174,1 0 394,7 0 0,2 0 0,8 0 0</inkml:trace>
  <inkml:trace contextRef="#ctx0" brushRef="#br0" timeOffset="1187">2148 786 8245,'10'8'-595,"-2"-6"0,-8 8 0,2-6 626,3 1 0,-1 9 0,6-2-15,-2 3 0,3 3 1,-5-1-1,-2 1-11,-2-1 0,0 0 0,2 1 0,2-1-29,-2 1 1,-2-1 0,-2 1 17,0-1 1,0 1 5,0-1 0,0 1 0,0-1 0</inkml:trace>
  <inkml:trace contextRef="#ctx0" brushRef="#br0" timeOffset="1625">1991 454 8522,'0'-17'-980,"0"0"670,0-1 1,0 6 256,0 1 1,2 1 139,4-2 1,4 3 0,7 5-97,0-2 0,1 0 0,-1 6 0,1 0 15,-1 0 1,1 0 0,-1 2-1,1 2-55,-1 2 1,-5 7 0,-1-1 11,3 4 1,-6 1-1,-2 1 6,-4-1 1,-4-5-1,-4-3 1,-4 1 34,0 0 1,-5-4-1,3 3 1,-3-1 116,-3-4 0,7-2 175,-1-2-224,8 0 0,-2-2-82,12-4 0,4 4 0,7-6 0,3 3-62,3-1 0,-2 0 0,8 6 0,2 0-106,2 0 1,2 0 0,0 0 0,2 0 177,4 0 0,-4 0 0,5 0 0</inkml:trace>
  <inkml:trace contextRef="#ctx0" brushRef="#br0" timeOffset="1860">2882 489 8522,'-8'10'-229,"4"0"65,-8-4 1,1 3-1,-7 9 1,-1 1-1,-2 3 132,-3 1 1,-1 6-1,4-4 1,-4 2-24,-3 4 1,-1 2 0,-6 4 0,-2 2 61,-3 2 1,1 1 0,-6-1 0,1 4-17,-1-1 1,0 5 0,-1-6-1,3-1-15,0 1 1,8-2 0,1-6 0,8 0-81,7 0 0,1-6 0,3-2 1,3-2-170,6-4 1,5-1 272,1-3 0,-8 1 0,-2-1 0</inkml:trace>
  <inkml:trace contextRef="#ctx0" brushRef="#br0" timeOffset="2404">2480 1432 7445,'-10'-7'-539,"5"-5"531,3-3 0,2-3 0,0 1-61,0-1 0,7 1 64,5-1 0,4 3 0,1 1 0,0 4-6,1 3 0,-6 1 0,-1 6 1,3 0 23,1 0 0,3 2 0,-1 4-5,1 5 0,-7 5 0,-1 1 0,-2 1-1,-4-1 1,0-5 0,-1-1 0,3 3-45,-2 2 1,-2-5 0,-2 1 14,0 1 1,0-3 2,0 2 0,-2-8 14,-4 1 1,4-5 0,-3-5 2,3-7 1,2-4-1,0-1 1,0 0 2,0-1 1,0 1 0,0-1-1,0 1 30,0-1 0,7 1 0,5-1 0,4 1 5,1-1 1,1 7-1,-1 1 1,0 2-8,1 4 1,-1 2-1,1 2 18,-1 0 1,7 2 0,-1 2-47,-2 2 0,-1 8 1,-3-3-1,-1 5-56,-5 1 1,3 1-1,-6-1 1,-1 1-39,1-1 0,4 1 1,-6-1-18,-3 1 0,5-1 0,-2 0 110,-2 1 0,6-1 0,-1 1 0</inkml:trace>
  <inkml:trace contextRef="#ctx0" brushRef="#br0" timeOffset="2588">3283 1363 7938,'18'0'-1159,"-6"2"1161,-1 3 1,-7 5-1,2 8 1,-4-1 2,-2 0 0,6 1 0,-1 1 0,-1 3-111,-2 1 1,0 2 0,2-3-1,2 1-267,-2-2 373,-2-1 0,6 5 0,1 2 0</inkml:trace>
  <inkml:trace contextRef="#ctx0" brushRef="#br0" timeOffset="3267">3860 769 7942,'11'0'-391,"1"0"0,-6 0 0,6 0 0,1 0 496,3 0 0,1 0 0,1 0 0,-1 0-73,0 0 1,7 0 0,-1 0 0,0 0-89,3 0 1,-7 0 0,6-2 0,-2-2-7,1-2 1,-1 0-1,-5 6 1,-1 0-222,0 0 0,1 0 283,-1 0 0,1-7 0,-1-3 0</inkml:trace>
  <inkml:trace contextRef="#ctx0" brushRef="#br0" timeOffset="3464">4139 594 8074,'-10'0'-439,"3"8"0,7 4 1,0 3 437,0 3 0,0 1 0,0 2 0,0 3-74,0-3 0,2 4 1,2-2-1,3 1-113,3 1 0,-4-6 1,4 5 187,-3-5 0,7-1 0,-4-1 0</inkml:trace>
  <inkml:trace contextRef="#ctx0" brushRef="#br0" timeOffset="3984">5117 454 7878,'-17'0'-836,"-1"0"0,1 0 824,-1 0 0,1 0 0,-1 0 27,1 0 0,-1 0 1,1 0 10,0 0 1,5 2 0,0 2 59,-1 2 1,5 2 13,2-2 0,4-2 1,4 5-80,4-1 1,4 4 0,7-5 0,1 1-31,-1 0 1,0 6 0,1-5 0,-1 3-25,1 0 0,-1-3 0,1 5 0,-1-3-12,1 3 1,-7-4-1,1 1 25,2 3 1,-7-4 32,-1 1 1,-6-1 0,-4 4 8,-2-3 0,-9-7 0,-1 2 0,-5-2-27,0 2 0,-4-4 1,1 3-1,3-3-198,1-2 0,3 0 0,0 0 203,-1 0 0,1 0 0,-1 0 0</inkml:trace>
  <inkml:trace contextRef="#ctx0" brushRef="#br0" timeOffset="4406">5379 716 8400,'-10'-7'-1003,"-5"5"1,11-8 889,-8 4 1,9 2 218,-3-7 1,12 5-1,5-4-40,5 2 0,-5 3 0,1 5 1,2 0-59,1 0 1,-3 0-1,-3 2 1,1 1 10,0 3 0,-4 6 1,3-4-1,-1 1-54,-4 5 1,-2-4 0,-2 1 0,-2 1-12,-4-2 0,0 5 0,-9-5 1,-5 1 55,1 1 0,0-8 0,1 4 50,1 0 0,-1-7 0,1 5 198,-1-4-220,9-2 0,3 0 1,12 0-57,5 0 0,11 0 0,3-2 1,0-2-38,0-1 0,6-1 0,-2 6 0,2 0-100,-1 0 1,1-2 0,-6-2-1,0-2 155,0 2 0,-1-5 0,-7-1 0</inkml:trace>
  <inkml:trace contextRef="#ctx0" brushRef="#br0" timeOffset="4723">5466 350 8400,'0'-18'-491,"0"-7"0,0 11 0,0-3 370,0 1 1,2 9 0,4 1 95,6 4 0,3 2 0,3 0 10,-1 0 0,-1 8 1,-5 3 7,-5 5 0,2-5 1,-2 1-1,-2 2 65,-2 1 1,-4-3 0,-2-1 70,-2 3 1,-6 2 43,7 1-76,-1-7 0,8-2-61,4-8 1,3 0 0,11-2 0,1-2-111,2-2 1,8 0 0,-2 6-1,4 0 40,2 0 0,-6 0 0,1 0 0,1 0-782,2 0 816,2 0 0,-1 0 0,1 0 0</inkml:trace>
  <inkml:trace contextRef="#ctx0" brushRef="#br0" timeOffset="4976">6270 472 8121,'-16'2'-382,"3"4"0,1 3 510,-2 1 1,-3 8 0,-4-3 0,-5 8-357,-1 5 0,-2 1 1,-6 6-1,0-1 210,0 1 1,-7 0-1,-5 0 1,-3 2 66,-3 4 0,1-4 0,-1 4 0,1-3-35,0 3 1,-1-4 0,3 2 0,1-6-20,3-4 1,7-2 0,0 4-1,8-4-126,8-2 0,3-1 0,3-5 0,1 2 81,5 3 1,1-3 49,4-9 0,4 3 0,-5-5 0</inkml:trace>
  <inkml:trace contextRef="#ctx0" brushRef="#br0" timeOffset="5434">5624 1345 8400,'0'-17'-1087,"0"7"1,0-6 1125,0 5 0,2-5 1,3 1-70,7 3 1,-2 2 0,1 5-28,3-7 1,-4 4 0,1 0 270,3 1 0,1 5-84,3-4 1,-1 4 0,1 2-82,-1 0 0,-7 8 0,-2 3 0,-2 5-58,-1 1 1,3 1-1,-4-1-114,2 1 0,0-1-143,-6 1 296,0-1 0,0-9 0,0-8-25,0-10 1,0-5 0,0-3 0,0 1-7,0-1 1,7 1-1,5-1 1,4 1 34,1-1 0,1 1 0,-1-1 0,0 3 42,1 3 0,-1-1 0,1 7 0,-1 2 18,1 2 1,-1 2-1,1 0 1,-1 0-8,1 0 0,-7 2 1,1 4-121,2 5 1,-1 5 0,1 1 0,-5 1-242,-1-1 1,0-5 0,-4 0-121,2 1 1,1 3 393,-1 1 0,4 1 0,7-1 0</inkml:trace>
  <inkml:trace contextRef="#ctx0" brushRef="#br0" timeOffset="5739">6340 1293 8098,'5'-18'-130,"1"1"1,6 5 0,-4 2 0,1 3 204,5 3 0,-2-4 0,3 2 0,5 2-82,-1 2 0,-5 2 0,-3 0 0,3 0-84,1 0 0,-3 2 1,-2 4 30,-3 6 1,5-2 0,-6 1 0,-2 3 38,-2 1 1,-8-3-1,-2 0 1,-2 1-10,-3 3 1,-3-1-1,-1-1 1,-1-5 61,1-1 1,-1 4-1,1-6 123,0-2 0,5-2 7,0-2-170,8 0 0,4 0 0,12 0 0,4 0-20,1 0 1,8 0-1,4 0 1,4 0-98,2 0 1,0 0 0,0 0 0,0 0-358,0 0 482,0 0 0,0 0 0,0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12.169"/>
    </inkml:context>
    <inkml:brush xml:id="br0">
      <inkml:brushProperty name="width" value="0.08571" units="cm"/>
      <inkml:brushProperty name="height" value="0.08571" units="cm"/>
    </inkml:brush>
  </inkml:definitions>
  <inkml:trace contextRef="#ctx0" brushRef="#br0">157 140 6451,'0'-9'264,"0"-7"1,0 6-272,0-7 0,2 7 0,4 3 5,6-1 0,3 6 0,3-6 0,-1 2-8,1 0 1,-1 1 0,0 5 0,1 0-19,-1 0 1,1 0 0,-1 0-25,1 0 1,-1 0-1,-1 2 29,-5 3 0,-3-1 0,-8 8-9,0 2 0,0-5 0,0 3 10,0 1 0,-8-3 1,-3 0-1,-3 0 17,3-1 0,-5-5 0,4 2 0,-1-2-117,1 2 17,-3-4 85,13 5 0,-4-7 0,12 0 15,5 0 1,5 0-1,1 0 1,1 0 50,-1 0 0,1 0 1,-1 0-3,1 0 0,-1 6 0,1 0 0,-3 0-13,-3 2 0,1 1 0,-7 9-14,-2-1 0,4-5 0,-2-1 0,-2 3 8,-3 2 1,-8 1 0,-5 1 10,-3-1 1,-3-5 0,1-1 0,-3 1-30,-3-2 0,2 3 0,-9-7 1,1-2-34,2-2 1,-4-2 0,6 0 0,0 0-29,-1 0 1,-3 0-1,6 0 1,0 0-91,-2 0 0,5 0 0,-3 0 4,3 0 140,3-8 0,0-2 0,-1-7 0</inkml:trace>
  <inkml:trace contextRef="#ctx0" brushRef="#br0" timeOffset="353">541 1 8292,'12'0'-916,"0"0"0,-1 0 943,7 0 1,-8 2-1,-3 3-9,1 7 0,-6-2 0,4 1 0,-4 3-8,-2 2 1,0 1 0,2 2 0,2 3 5,1 1 1,1 2-1,-6-3 1,0 1-30,0-2 0,2 1 0,2-1 0,2 2-87,-2-1 0,4-3 1,-1-2-1,3 1-12,4-1 112,1-7 0,3 6 0,-1-7 0</inkml:trace>
  <inkml:trace contextRef="#ctx0" brushRef="#br0" timeOffset="532">961 298 8515,'-10'-18'-868,"2"1"0,6 7 270,-4 4 151,4 4 447,2 2 0,2 0 0,14 8 0,-6 2 0</inkml:trace>
  <inkml:trace contextRef="#ctx0" brushRef="#br0" timeOffset="996">1310 53 7239,'-12'0'-176,"1"0"0,5 0 0,-4 2 181,2 4 1,2-2-24,6 7 0,2-7 1,2 4 19,2 0 1,8-6 0,-3 4 0,5-5-10,1-1 1,1 0 0,-1 0 0,1 0 7,-1 0 0,1 0 0,1 0 36,4 0 1,-3 2-1,3 2-3,-4 2 1,-1 6 0,-3-4 25,-3 1 0,2 3-36,-9 5 1,7 1-30,-6-1 1,0 1-7,-6-1 0,-2-5 0,-4-2 1,-6-3-64,-3-3 0,-3 4 0,1-2 0,-1-2-9,1-2 0,-8 3 0,-2 1 0,-1-2-87,5-2 0,-2 0 0,2 2 170,1 2 0,3 0 0,1-6 0</inkml:trace>
  <inkml:trace contextRef="#ctx0" brushRef="#br0" timeOffset="1237">1345 36 6448,'11'0'-178,"1"0"0,-6 0 1,6 0 176,1 0 1,-3-2-1,1-2-1,3-2 1,2 0-1,3 6 1,2 0-48,3 0 0,-1 0 49,-6 0 0,9-8 0,1-1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10.918"/>
    </inkml:context>
    <inkml:brush xml:id="br0">
      <inkml:brushProperty name="width" value="0.11429" units="cm"/>
      <inkml:brushProperty name="height" value="0.11429" units="cm"/>
    </inkml:brush>
  </inkml:definitions>
  <inkml:trace contextRef="#ctx0" brushRef="#br0">0 53 9293,'0'-9'-895,"2"-5"805,4 8 0,-2-2 125,8 3 1,-1 3-242,7-4 1,-1 4-60,1 2 1,-1 2 259,1 4 0,-1-4 0,0 5 0</inkml:trace>
  <inkml:trace contextRef="#ctx0" brushRef="#br0" timeOffset="161">88 228 9961,'-10'8'-512,"2"-6"1,8 7 0,2-5 339,4 2 1,4 0 0,9-4 0,2 2 136,3 1 0,7 1 0,-4-6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14.526"/>
    </inkml:context>
    <inkml:brush xml:id="br0">
      <inkml:brushProperty name="width" value="0.08571" units="cm"/>
      <inkml:brushProperty name="height" value="0.08571" units="cm"/>
    </inkml:brush>
  </inkml:definitions>
  <inkml:trace contextRef="#ctx0" brushRef="#br0">18 18 5924,'-10'0'-173,"3"0"240,7 0 1307,0 0-1414,7 0 0,3 0 40,7 0 1,1 0 0,-1 0-8,1 0 0,-1 0 1,1 0 3,-1 0 0,-1-2 1,-3-2-1,-1-1-10,2 1 0,1 2-44,3 2 0,-1 0 0,1 0-6,-1 0 0,-5 0 0,-1 0-241,3 0 0,-4 0 304,1 0 0,1 0 0,5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22.893"/>
    </inkml:context>
    <inkml:brush xml:id="br0">
      <inkml:brushProperty name="width" value="0.11429" units="cm"/>
      <inkml:brushProperty name="height" value="0.11429" units="cm"/>
    </inkml:brush>
  </inkml:definitions>
  <inkml:trace contextRef="#ctx0" brushRef="#br0">18 367 8757,'-10'-17'-1881,"3"5"1721,7 1 1,0 5 103,0-6 1,1 8 79,5-1 1,-2 1-11,8-2 1,-1 4 0,7-4 0,-1 4-6,1 2 1,7 0-1,2 0 1,2 0 9,0 0 1,3 0 0,8 0-1,5 0-37,0 0 1,5-6 0,-2 0 0,7 1 40,3-3 0,6 4 0,-4-6 1,4 1 11,8-1 1,-6 6-1,8-4 1,-1 2-19,-1 1 0,0-7 0,-2 4 0,0 0 16,0 1 0,5-5 1,1 4-1,0-1 28,1-5 1,1 6 0,5 0-1,-1 3-35,1-1 0,3-6 0,-1 6 0,-3 2-26,-7 3 1,5-5-1,-1 0 1,1 0 28,-4-2 0,-5 6 0,-1-3 0,0 1-52,0-2 1,-2 4 0,-2-4 0,-4 2 49,-2-2 1,6 4 0,-2-3-1,4 3 18,2 2 0,-6 0 0,0 0 0,2 0-31,2 0 1,-4 0-1,0 0 1,0 0-6,-2 0 1,4 0-1,-8 0 1,-1 0-15,-3 0 0,-2 0 1,-1 0-1,-3 0-5,-1 0 0,-8 0 1,1 0-1,-5 0-26,-6 0 0,2 0 0,-5 0 0,-1 0-120,0 0 0,-7 0 0,-7 0 36,3 0 1,-6 2 107,-3 3 1,-10-3-1,-5 6 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21.031"/>
    </inkml:context>
    <inkml:brush xml:id="br0">
      <inkml:brushProperty name="width" value="0.11429" units="cm"/>
      <inkml:brushProperty name="height" value="0.11429" units="cm"/>
    </inkml:brush>
  </inkml:definitions>
  <inkml:trace contextRef="#ctx0" brushRef="#br0">53 140 19796,'8'-10'-1268,"-4"3"1,5 5-1,1-2 1059,0-2 1,1 0-1,7 6 248,-1 0 1,1-2 0,-1-2 0,1-1 55,-1 1 1,1 2 0,-1 4-285,1 3 0,-3-1 6,-3 8 0,1 0 0,-7 5-62,-2 1 0,-4-7 0,-4 1 1,-4-1 0,-1-1 1,-3 6 0,-5-7 263,-1 1 0,7 6-572,-1-5 285,8 5 1,-2-1 0,12-3 113,6-6 0,3-4 0,3-2 0,-1 0 236,1 0 0,-1 0 0,0 2 0,1 4 0,-6-5 0,-3 7 144,-1 0 1,4 2-432,-6 7 1,-3 1 64,-8-1 0,-5-1 0,-8-5 0,1-5 212,-1-4 1,-5 4-1,-2 0 1,0-2 28,0-3 0,-5-1 0,5 2 1,0 2-139,0 2 1,-4 0-1,5-6 1,3 0 13,2 0 0,1 0 0,1 0 0</inkml:trace>
  <inkml:trace contextRef="#ctx0" brushRef="#br0" timeOffset="425">752 140 15158,'9'0'-1883,"-1"-2"1293,-8-4 0,-8 4 494,-3-3 1,-5 10 76,-1 7 0,1 4 0,3-1 0,3-1-52,2-3 1,2 1 0,6 5 0,0 1-58,0-1 0,0-5 0,0 0 0,0 1-3,0 3 1,2-1 0,4-1 0,6-4 83,3-3 1,3 1 0,-1-4 0,1 2 11,-1-2 1,1-2 0,-1-2-1,0 0 129,1 0 1,-1-6-1,1-2 1,-3-2-81,-3-3 1,2 3 0,-7-2 0,1-1-60,0-3 0,-2-1 1,-6-1-1,0 1-48,0-1 1,-6 1-1,-2-1 1,-2 1 95,-3 0 0,-3 1 0,-3 2 0,-2 5 13,-3 1 0,1 0 0,4 4 0,-3-1-298,-1 1 295,0 2 1,5 2-1,1 0 1</inkml:trace>
  <inkml:trace contextRef="#ctx0" brushRef="#br0" timeOffset="989">1153 53 15158,'10'-8'-1142,"6"4"0,-5-6 1079,5 3 0,1 1 0,1 4 1,1-2 162,4-2 0,-3 0 0,5 6 0,-2 0-86,1 0 0,-1 0 1,-6 0 5,1 0 1,-1 0 0,-1 2-1,-3 2-137,-1 2 1,-8 8 0,4-5-59,-1 1 0,-5 0 0,4-4-63,-4 5 1,-10 5 0,-3 1 186,-5 1 0,-1-7 0,-1-1 0,3 0 15,3-1 1,-3-5 0,5 4-361,0 0 328,-5-6 1,15 5 9,0-7 0,7 0 0,11 0 0,-1 0 148,1 0 1,-1 0 0,1 0 0,-1 0 163,1 0 1,-1 0 0,1 2-48,-1 4 1,0 4 0,-1 7-306,-4 1 1,-5-1 0,-7 1-36,0-1 0,0 1 1,-2-1-1,-3-1 157,-7-5 0,-5 5 0,-5-6 0,-3 1-25,-2 1 1,-2-8 0,-6 4 0,-2-3-25,-4 1 0,2 6 1,-7-4-1,-1-1 46,3 1 1,-15 6-1,5-5 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19.356"/>
    </inkml:context>
    <inkml:brush xml:id="br0">
      <inkml:brushProperty name="width" value="0.11429" units="cm"/>
      <inkml:brushProperty name="height" value="0.11429" units="cm"/>
    </inkml:brush>
  </inkml:definitions>
  <inkml:trace contextRef="#ctx0" brushRef="#br0">140 141 9951,'-9'-18'0,"3"1"-955,4-1 0,2 7 1042,0-1 1,8 8 0,3-4 0,5 2 96,1 1 0,1-1 0,-3 4 1,-1-2-1,-3-2 6,3 2 0,3 2-44,7 2 1,-5-7 0,6-3 0</inkml:trace>
  <inkml:trace contextRef="#ctx0" brushRef="#br0" timeOffset="883">1 175 16727,'0'-17'-5309,"1"2"4375,5 3 912,-4 4 1,6 10-171,-8 4 1,0 4 0,0 7 0,0 0 127,0 1 0,0-1 1,-2 1-1,-2-1 73,-2 1 1,1-1 0,5 1-104,0-1 1,0 1-111,0-1 0,1-7 0,5-4 0,6-4 414,3-2 0,3-2 1,-1-2-1,1-4-36,-1-2 1,3 4-1,1-3 1,2-1-28,-1 0 0,3 7 0,-2-3 0,-1 2 142,-3-2 1,0 4 0,3-4-1,1 4-57,-2 2 0,-1 0 0,-3 0 0,1 0-114,-1 0 1,1 6 0,-1 2-1,1 0-25,-1-1 0,-5 5 0,-3-4 0,1 1-26,0 5 0,-6-4 1,1 1-450,-3 3 0,-2 2 1,-2 1 223,-3 0 0,-5 1 0,-9-3 0,-3-1-14,-1-2 1,-6-3-1,4 5 1,-1-4-3,1-3 0,0 5 1,4-6 158,-3-2 0,-7 5 1,4 1-1</inkml:trace>
  <inkml:trace contextRef="#ctx0" brushRef="#br0" timeOffset="1036">297 106 9929,'2'-18'0,"4"1"-148,6-1 0,9 7 0,2 1 1,1 2 456,1 4 0,2 2 0,8 2-172,0 0 0,0-7 0,0-3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26.556"/>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524 350 8524,'-9'-2'-1043,"3"-4"1,4 2 1172,2-7 0,0 5-221,0-6 107,0 8 0,8-6 1,3 7-25,5-3 1,1-6 0,1 6 0,-1 2 39,1 2 0,-1-3 1,1-1-1,-1 2-19,1 2 0,5 2 1,0 0-1,-1 0-51,-3 0 1,-2 0 0,1 0-1,-3 2 25,-3 4 1,2-2-1,-9 7-49,-1 3 0,-2-4 0,-2 1 0,-2 1 36,-4-2 1,-3 5-1,-9-3 1,1 3 1,-1 3 0,-1-7 0,-2 1 0,-3 0 2,3-3 1,7 5 0,5-6 0,-1-1-27,0 1 0,6 0 0,1-4 22,6 2 0,1 0 1,8-6-1,2 0 57,1 0 1,3 0 0,-1 0 0,0 0 71,1 0 0,5 0 0,0 0 0,-1 0-62,-3 0 1,5 0 0,-1 0 0,-2 0 14,-1 0 1,-3 7-1,0 5-83,1 3 0,-8 3 0,-3-1 0,-1 1 6,0-1 0,0-5 0,-8 0 0,-4-1 14,-6-1 1,-3 5 0,-4-5 0,-3 2 10,-1-1 1,-6-5 0,4 4-1,-1-2-3,1-4 1,-4-2 0,6-2 0,1 2-123,3 3 0,2-3-96,-1 4 217,8-4 0,-5-10 0,5-1 0</inkml:trace>
  <inkml:trace contextRef="#ctx0" brushRef="#br0" timeOffset="604">1398 315 8121,'-10'-10'-2017,"-4"-5"2030,9 3 1,-1 2 0,4 1 65,-4 1-63,4-6 1,-8 12 0,4-3 8,-5 3 0,1 2 1,-2 0-27,-1 0 0,3 5 1,-1 3-1,-1 2 3,2 3 0,1-3 0,5 2-5,-2 1 0,0 3 0,6 1 40,0 1 1,2-1-1,2 1 28,2-1 0,7-5 1,-1-2-1,1-1-2,-1 1 0,4-4 1,-5 5-120,5 3 77,1-6 0,1 5 1,-1-5-1,-1 2 0,-5 3 0,3-3 1,-8 2-59,-2 1 0,-2 3 0,-2 1 25,0 1 0,-2-3 0,-4-1 5,-6-2 1,-3-3 0,-3 3 5,1-6 1,-1-4 0,1-2-1,-1 0 1,1 0 0,-1 0 0,-1 0 0,-2-2 0,-3-4 0,7 2 0,5-6 0,1 1 30,1-1 1,2-2-1,8-5-28,0-1 0,0 1 0,0-1 0,2-1 25,4-4 0,-2 3 0,7-3 1,3 4 40,2 1 0,1 1 0,0 1 0,1 3-104,-1 1 1,1 2 0,-1-3-146,1 1 0,-1 8 1,1-2-113,-1 4 1,-5 2 292,-1 0 0,1-7 0,6-3 0</inkml:trace>
  <inkml:trace contextRef="#ctx0" brushRef="#br0" timeOffset="896">1502 158 7948,'18'0'-1353,"-1"0"1269,1 0 1,-1 0 0,1 0-1,1 0 106,4 0 0,-1 0 0,5 2 1,0 2 52,0 1 0,-5 7 0,1-4 0,-4 1-46,-1 5 1,-1 2 0,1 1 0,-3 2 22,-3 5 1,1-5-1,-5 6 1,0 1-82,0 3 0,-2 2 1,-6 0-1,0-4-10,0-2 0,-8 6 1,-4-4-1,-3 2-120,-3 1 1,-7-9 0,-4 2-1,-6-3-17,-6-3 176,4 1 0,-21 7 0,4 2 0</inkml:trace>
  <inkml:trace contextRef="#ctx0" brushRef="#br0" timeOffset="1292">210 210 8418,'-17'0'-167,"-1"0"0,3 2-98,3 4 1,-4-2-1,5 5 1,-5 1 0,-1 0 262,-1 3 1,7 9-1,1 3 1,0 0 30,1 0 0,3 7 0,-4-3 0,2 4-21,4 2 1,2-6 0,2 0-1,0 2-13,0 2 0,0-4 0,0-2 1,2-2 22,4-3 0,6-1 0,11-2 0,6 1-49,4-5 1,2-3-1,2 2 1,4-5 30,5-1 0,13-2 0,3-6 0</inkml:trace>
  <inkml:trace contextRef="#ctx0" brushRef="#br1" timeOffset="1847">1956 70 12152,'0'-11'-2616,"0"-1"2033,0 8 0,2-5 348,4 3 1,2 2 291,4-8 0,-3 8-20,-3-2 0,-2 5-19,8 1 0,-1 0-6,7 0 0,-1 0-165,1 0 1,-1 7 0,-1 5 137,-5 3 1,-3-3-1,-8 0 1,0 1-59,0 3 1,-2 1-1,-4 1 63,-5-1 1,1 1-1,-2-3 1,-1-1 7,-3-3 0,5-5 73,-1 6 76,0 0 1,3-1-99,3 1 0,12-8 0,5 2 0,5-5 41,1-1 0,7-1 1,1-3-1,2-2-100,4 2 0,0 2 1,0 2-1,-2 0 31,2 0 1,-6 0 0,-1 0 0,-5 0-492,-1 0 0,-1 2 467,1 4 0,-1 3 0,0 9 0</inkml:trace>
  <inkml:trace contextRef="#ctx0" brushRef="#br1" timeOffset="2293">280 1136 8367,'17'0'-350,"1"0"0,-1 0 0,1 0 0,1 0 0,4 0 295,7 0 1,4 0-1,5 2 1,4 2 47,2 1 1,1 1-1,7-6 1,-1 0 5,0 0 0,7-2 1,1-2-1,2-3 170,4-3 0,2 4 1,2-6-1,-1 1-112,1 1 1,0-4 0,0 9 0,0-1-20,0-2 1,-6 6 0,-2-4 0,-4 4-102,-7 2 0,-7 0 0,-9 0 0,-2 0-277,-4 0 0,-9 0 123,-9 0 1,-9 2-1,-2 2 217,-10 2 0,-13 8 0,-4-5 0</inkml:trace>
  <inkml:trace contextRef="#ctx0" brushRef="#br0" timeOffset="2567">1188 1328 7658,'-10'8'128,"5"3"0,3 5 0,2 1 0,0 1-351,0-1 0,0 1 1,0-1-1,0 2 132,0 5 1,0-5 0,0 4 0,0-3 55,0-3 1,0 1 0,0-1 0,0 1-104,0-1 1,0 1-1,2-1-54,3 1 0,-1-9 192,8-3 0,0 4 0,5-1 0</inkml:trace>
  <inkml:trace contextRef="#ctx0" brushRef="#br0" timeOffset="2912">1555 1520 8510,'-12'-6'-1174,"1"0"951,7 0 1,-10 8 154,8 4 0,-2-2 0,5 8 44,-3 1 1,0 3-1,6 1 14,0 1 0,0-1 1,0 1-1,2-3 13,4-3 1,3 1-1,9-5 1,-1 0 178,1 0 1,-1-2 0,1-6 0,1 0-169,4 0 0,-3 0 1,3 0-1,-3 0 5,-3 0 1,6-8 0,1-4-59,-3-3 0,-9 3 0,-5 0 0,-1-1-38,0-3 1,0-1 0,-8 1 0,-4 3-28,-6 1 1,-3 2 0,-3-3-1,1 3 34,-1 2 1,-1-3 0,-2 5-1,-3 2-38,3 2 1,-4 2 0,0 0-1,-1 0 108,1 0 0,2 0 0,5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9:43.688"/>
    </inkml:context>
    <inkml:brush xml:id="br0">
      <inkml:brushProperty name="width" value="0.08571" units="cm"/>
      <inkml:brushProperty name="height" value="0.08571" units="cm"/>
    </inkml:brush>
  </inkml:definitions>
  <inkml:trace contextRef="#ctx0" brushRef="#br0">337 48 6943,'0'-9'-532,"0"1"572,0 2 22,0 4 1,2-6 227,3 2-192,-3 4-80,5-5 1,-7 9-5,0 3 0,0 4 0,2 6 4,3-5 0,-3 5 0,5-7 0,-2 3 27,1 0 0,1-1 0,-4 7-38,3-1 0,4 0 0,-4 0 0,-1 0-5,2 0 0,-5 0 0,3 0 0,-1 0 6,1 0 1,-3 0 0,3 0 0,-3 0-1,-2 0 0,2 0 1,2 0-1,1 0 5,-2 0 1,-1 2 0,-2 2 0,2 1-5,3-1 0,-3 3 0,4-2 0,-5 0 3,-1 3 0,2-5 0,2 6 0,1 0 9,-1 0 0,3-4 0,-2 4 0,0 0-4,2 0 1,-5-5 0,4 3 0,-3-2 7,3 1 1,-5 1 0,5-3 0,-5 1-7,-1-1 1,2-1 0,2 1 0,1 1-17,-1-1 1,-3-2 0,-1-2-1,0 1-13,0 5 1,0-4-1,0 3 1,0-3 2,0-2 0,0 0 0,2 0 0,2 0 37,1 0 1,0 0 0,-5 0 0,0 0-5,0 0 0,2 0 1,2 0-1,1 0-8,-1 0 0,-2 0 0,-2 0 0,0 0-31,0 0 1,0 0 0,0 0 0,1 0 8,5 1 1,-5-7-1,5 1 1,-4 1-6,-2 3 1,0 1 0,0 0 51,0 0 1,0 0 8,0 0 0,0 0 1,0 0-20,0 0 1,0 0-3,0 0 1,0 0 1,0 0 0,0 0 6,0 0 1,0 0 12,0 0 1,0-5 208,0 0-247,0-8 1,0 6-312,0-4-860,0-3 1157,0 5 0,7 0 0,2 2 0</inkml:trace>
  <inkml:trace contextRef="#ctx0" brushRef="#br0" timeOffset="1367">0 2374 6891,'0'-9'-259,"6"0"254,-1 3 1,2 5 8,-2-5 0,-3 3 8,4-3 0,-3-1 0,1-5-9,1 1 0,0 6 28,-5-6 0,2 2 0,2-3 70,1 1 0,0 0 58,-5-5 1,0 6-17,0-1-133,0 7 1,2-3 3,3 7 0,-3 2 0,4 3 19,-5 6 1,-1-2 0,0 2-1,2 1-3,4 2 1,-5 2-1,5 0 33,-5 0 1,1 0 0,2 0-1,1 0-37,-1 1 0,-3-1 1,-1 0-7,0 0 1,6-6 0,-1 1-15,-1 1 0,-2-3 0,-1 0-11,5-2 1,-5 1-246,5-3-237,-4-3 1,-2 7 104,0-4 0,-2-2 382,-4 8 0,-2-7 0,-9 3 0</inkml:trace>
  <inkml:trace contextRef="#ctx0" brushRef="#br0" timeOffset="1859">0 2630 8293,'11'0'-986,"0"0"342,-8 0 390,4 0 349,0 0 1,-3 0 137,7 0-22,-8 0 0,11 0-146,-12 0 1,7 0-12,-3 0 0,-3 0-74,8 0 1,-1 0 17,7 0 1,-7 0-6,1 0 84,0 0 0,3-2 7,-3-3-223,3 3-7,-12-5 0,6 7-285,-2 0-270,-4 0 701,12 7 0,-12-5 0,5 5 0,-7-7 0</inkml:trace>
  <inkml:trace contextRef="#ctx0" brushRef="#br0" timeOffset="2105">417 2518 6111,'9'0'-91,"5"7"1,-5 2-1</inkml:trace>
  <inkml:trace contextRef="#ctx0" brushRef="#br0" timeOffset="3067">818 2357 7882,'7'-8'-1747,"-5"-7"1933,3 5 0,2 1-106,-1-2 0,-1 6 0,-5-6-4,0-1 1,0 3-81,0-2 1,-5 6-1,-2-4-28,-2 2 1,5-1-1,-3 5 16,0-2 0,-2-1 0,-7 6 7,0 0 1,0 0 0,0 0 5,0 0 1,0 0-1,2 2 1,1 2 2,2 1 0,1 7 0,-6-1 0,7 3 54,3 2 0,5 0 28,1 0 0,0 0-37,0 0 1,5-5-1,2-2-10,2-2 0,2 0-5,5-1 0,0-5-20,0 5 0,-2-6 0,-1-4-6,-3-1 0,-4-2-31,4 1 0,-1 3 0,4-6-44,-3 2 1,1-4 21,5 6 0,-7-2 55,-4 1 11,-3 5 82,-2-7-31,0 8 1,0 2 22,0 4 0,0-3-34,0 8 0,0-1-3,0 6 1,0 1-1,0-1 14,0 0 1,0-6-1,0 1-18,0 1 0,0-3 0,0 2 9,0 2 0,0-5 29,0 3 0,0-6 0,0 6 1,0 0-49,0 5 0,0-5-16,0-1 0,0-4-40,0 4 1,0-4 39,0 4-721,0-6-495,0 3 1192,7 0 0,2-5 0,7 5 0</inkml:trace>
  <inkml:trace contextRef="#ctx0" brushRef="#br0" timeOffset="4176">1347 2261 7409,'-9'-7'-395,"2"5"1,5-5 373,-3 7 1,1 0 106,-6 0 0,4 6-34,-4-1 0,-1 2-18,-5-2 1,2-1 0,1 5-13,3-2 1,-1 4 0,-3-4 0,3 2 8,6 3 0,-3-3 0,3 2 16,2 1 1,-5-3 0,3 2 62,2 1 1,-5 3-24,3 1 0,-6 0-57,6 0 1,-2-2 0,3-2-32,-1-1-11,0-7 0,3 8 0,-2-5 4,-1 2 0,0-3-13,5 4 0,0 1 14,0 5 1,0-5-1,0-1 7,0 3 0,1-4 62,5 1 0,3-1-45,7 2 0,-7-2 0,-2-6 36,0 3 0,2-1-53,7-5 1,-6 0 39,1 0 1,0 0 48,5 0 0,0 0-57,0 0 0,-5 0 0,-2-2 70,-2-3 0,5 3-108,-1-3 1,-4 1-42,-2-1 0,2 1 11,-1-6 0,-1 4 22,-5-4 0,0 4 10,0-4 0,0 4 4,0-4 0,0 4-13,0-4 1,0 4 6,0-4 0,-2 4 1,-3-4 0,3 4 0,-5-3 10,0 2 0,3 2-12,-6 5 0,-1 0 0,-5 0-29,0 0 1,0 0 0,0 0 0,0 0-142,0 0 1,0 2 0,0 1 0,0 4-220,0 2 1,0 0 395,0 2 0,0 3 0,0-5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30.697"/>
    </inkml:context>
    <inkml:brush xml:id="br0">
      <inkml:brushProperty name="width" value="0.08571" units="cm"/>
      <inkml:brushProperty name="height" value="0.08571" units="cm"/>
    </inkml:brush>
  </inkml:definitions>
  <inkml:trace contextRef="#ctx0" brushRef="#br0">1 210 6624,'0'-10'165,"0"3"1,2 7-160,3 0 0,5 0-21,8 0 1,-1 0 0,1 0 0,-1 0 8,0 0 1,1 0-1,-1 0 1,3 0-3,3 0 1,-4 0-1,7 0 1,-3 0 4,0 0 0,6-2 1,-5-2-1,-1-2-25,2 2 1,-5 2 0,3 0 0,-4-2 18,-1-1 0,-7-1 9,1 6 0,0-8 0,5-2 0</inkml:trace>
  <inkml:trace contextRef="#ctx0" brushRef="#br0" timeOffset="314">245 1 6507,'0'11'293,"0"1"-214,0 1 1,0 3 0,0 1 0,0 1-24,0-1 1,0 1-1,0-1 1,0 1-53,0-1 0,0 1 1,0-1-1,0 1-36,0-1 1,0 1-1,0-1 1,0 0 11,0 1 0,0-1 0,0 1 0,0-1-364,0 1 0,-2-3 384,-4-3 0,-3 11 0,-9-3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32.419"/>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5153 681 8372,'8'-9'-1886,"-6"-7"1798,5 14 1,-9-4 139,-3 12 0,1-2 0,-8 8-14,-2 1 0,-1 3 1,-3 1-1,1 1-14,0-1 1,-1 1 0,1-1-12,-1 1 1,7-1 0,1 0-26,2 1 1,2-6-12,6-1 1,2-7-1,4 2 36,6-4 0,3-4 0,5-2 0,1-2 9,2 2 1,6 0 0,-3 1 0,1-3-33,4 2 1,-4 2 0,0 2 0,-2 0-91,-3 0 0,-3 0 0,-1 0-107,-1 0 0,0 0-67,1 0 274,-8 0 0,-3 0 0,-7 0 0</inkml:trace>
  <inkml:trace contextRef="#ctx0" brushRef="#br0" timeOffset="234">5205 734 6545,'0'17'159,"0"1"0,0-1-122,0 1 0,0 1 0,0 2 0,0 3-44,0-3 1,0 4-1,0 0 1,0 1-14,0-1 0,0 4 0,0-6 0,0-1-48,0-3 0,0-2 0,2 1-586,4-1 654,-4 1 0,13-1 0,-5 1 0</inkml:trace>
  <inkml:trace contextRef="#ctx0" brushRef="#br0" timeOffset="776">5764 611 8047,'-8'-17'-464,"1"-1"1,-7 3 0,2 1 480,-1 3 1,-3 1-1,-1-4 58,-1 3 0,1 7 0,-1-2 0,1 4-160,-1 2 0,1 2 0,0 2 0,-1 2 78,1-2 0,1 5 1,3 1 134,1 0-111,8 5 0,-12-11 1,7 8 7,-1 1 0,2 3 0,8 1-14,0 1 1,0-6-1,2-3 1,4-1-17,6-4 1,3 4 0,3-3 0,-1-1-9,1-2 1,1-2-1,2 0 1,3 0 3,-3 0 0,-2-6 1,-1 1-1,-3-1 5,-3-2 0,4 0 1,-7-5 2,1 1 1,4 6-1,-9-5-111,1 7 119,-6-4 0,-2 14 0,-2 2 0,-1 1 85,1 5 1,2 3-61,2 7 0,0 1 1,0 4-1,0-6-42,0-3 1,0-3 0,0 1-1,2-1-56,3 0 1,-3 1 0,4-1-1,-4 1-11,-2-1 0,2-1 0,2-3-393,2-1 470,0 0 0,-6 5 0,0 1 0</inkml:trace>
  <inkml:trace contextRef="#ctx0" brushRef="#br0" timeOffset="1061">5799 507 8372,'18'0'0,"-1"-2"-1017,0-4 789,9 4 0,-7-6 0,6 8 225,1 0 1,-5 0 0,6 2 0,0 4 59,0 6 1,-5-3 0,-1 5-1,-5 3-59,-5 5 0,-1 3 1,2-2-1,-7 4 6,-3 1 1,-2 5 0,0-4-1,0 2-30,0-2 0,-2 4 0,-3-6 0,-7 2-44,-4 0 1,-1-6 0,-2 5 0,-5-1-85,-5 0 1,-4-6 0,-2 3 153,0-5 0,-7 6 0,-3 2 0</inkml:trace>
  <inkml:trace contextRef="#ctx0" brushRef="#br0" timeOffset="1417">4611 542 8227,'-17'2'0,"0"1"0,-1 5-149,1 2 1,-1 1-1,1 9 1,-1 1-1,1 4 173,-1 3 0,1 1 1,-1 8-1,1 1-110,-1 3 0,9 0 0,3-8 1,4-2 23,2-2 0,0-2 0,2 2 0,4-5 17,5-5 0,7-2 0,3-1-147,2-4 117,9 3 1,-3-13-1,9 4 1,5-4-187,2-2 261,1 0 0,14 0 0,3 0 0</inkml:trace>
  <inkml:trace contextRef="#ctx0" brushRef="#br1" timeOffset="1846">6183 297 9479,'8'-10'-940,"2"-5"1,5 11 792,-3-8 0,3 8 0,-3-1 161,4 3 1,-5 2-1,1 0 1,1 0-56,3 0 1,-4 0 0,-1 2-14,3 3 0,-6 5 0,-3 8 34,-3-1 0,-2-5 0,-2-1 0,-3 3 20,-7 1 1,2-3 0,-1 0 19,-3 1 0,0 3 1,1-1 301,1-3-231,8-4 0,-1-8 1,10 0-66,7 0 1,4 0-1,3 0 1,2 0 11,3 0 0,5 0 1,-4 0-1,2 0-236,4 0 1,-4 0-1,0 0 1,-1 0-105,-5 0 1,4 8-1,-3 3 302,-7 5 0,3 1 0,-9 1 0</inkml:trace>
  <inkml:trace contextRef="#ctx0" brushRef="#br0" timeOffset="2249">4786 1327 8521,'18'0'-922,"-1"0"1,1 0 831,-1 0 0,8 0 0,4 0 0,4 0 144,2 0 0,0-5 1,2-1-1,2 2-60,2 2 0,1-4 0,-1-2 0,4 1 139,-1-1 1,13-4-1,-5 4 1,2-1-45,1-5 1,3 6 0,0 1 0,-2 1-55,-1 0 1,-3-6-1,0 7 1,1 1-1,-1 2 0,-5 2 0,-3-2 0,-1-2-96,-4-2 1,-2 0 0,-4 6 0,-2 0-276,-2 0 0,-8 0 1,3 2 335,-5 4 0,-2 4 0,1 7 0</inkml:trace>
  <inkml:trace contextRef="#ctx0" brushRef="#br0" timeOffset="2535">5537 1607 8315,'-10'0'-2036,"1"0"1930,3 0 1,-2 8 0,-5 3 176,1 5 0,8-5 0,-2 1-28,4 2 0,2 1 0,0 3-64,0-1 0,0 1-103,0-1 1,2 1 33,4-1 90,4 0 0,7-7 0,1-2 0</inkml:trace>
  <inkml:trace contextRef="#ctx0" brushRef="#br0" timeOffset="2840">5921 1677 8315,'-11'0'-372,"-1"0"1,6 0 0,-4 2 0,3 3 339,3 7 1,2 4 0,2 1 6,0 1 1,0-1-1,0 1 120,0-1 0,0 0 0,2-1 59,4-4 1,-2 1 0,7-7-42,3-2 0,-5 4 0,3-3-75,2-1 0,-5-4 0,1-5-45,-2-7 1,4-4-1,-7-1-15,-1-1 0,-2 1 0,-2 0 1,0-1-118,0 1 1,-2 1-1,-4 2 1,-5 3-197,-5-3 0,-3-1 335,-4-3 0,-12 9 0,-10 1 0</inkml:trace>
  <inkml:trace contextRef="#ctx0" brushRef="#br0" timeOffset="4341">1 2026 8509,'12'12'-204,"-1"-1"0,3 3-2,1 1 1,-3-3-1,2 0 1,3 1-1,4 5 296,1 5 1,-1-4-1,2 5 1,4-5-1,3-1-73,-1-1 0,-6 1 1,4-1-1,0 0-24,0 1 1,-5-3-1,1-3 1,-3-4 69,-3 0 0,0-6-72,1 3 58,-1-3 0,-5-2-26,0 0 1,-7 0 0,5-2-1,-2-3-9,-4-7 1,-2-4 0,-2-1 0,0-1-25,0 1 0,0-8 1,0-4-1,0-4-77,0-2 1,0 0 0,0 0 0,0-2 58,0-4 0,-6 2 0,0-7 0,0-1-130,-1 3 1,5-13-1,-6 5 1,2-2 36,0-1 0,-5 1 0,3-2 0,0-2 91,0 1 0,1 1 1,3 0-1,-2-1-31,2 7 1,2 0 0,2 7 0,0 0 123,0 0 0,0-3 1,0 5-1,2 2-6,4 2 0,-2 4 1,7 2-1,3 2 19,1-2 1,5 4 0,1-2 0,4 0-85,3 2 1,-5-4 0,4 5-1,0 1 20,0 0 0,-3 0 0,3 3 0,0-1-5,0 2 1,-4-1 0,5 1 0,-3 0 38,-4 5 1,4-1 0,1 7 0,1-2-49,4 1 1,-4 1-1,2-2 1,0 5-1,-2-1 0,6 4 1,-4-6-1,4 3-4,2 3 0,0 0 1,2 0-1,2-2 6,2 2 1,-1 2-1,-5 2 1,0 0 9,0 0 0,0 0 0,2 0 1,2 0 1,2 0 1,-1 0-1,-5 0 1,0 0-3,0 0 1,6 0 0,0-2 0,-1-2-7,3-1 0,-4-1 0,6 6 1,-1 0 0,1 0 1,-4-2-1,3-2 1,1-2-19,-1 2 0,-5 2 0,2 2 0,-4 0-2,-2 0 0,6 0 1,-1 2-1,-1 2 14,-2 2 0,-2 0 1,0-6-1,0 0 31,0 0 1,5 0 0,1 0 0,-2 0 5,-2 0 1,6 0-1,3 0 1,3-2-21,-3-4 1,10 2 0,-3-6 0,1 3 9,1 3 1,-3-4 0,2 2 0,1 2-21,-3 2 1,4 2 0,-9-2-1,3-1 30,3-3 0,-3 0 0,-3 6 0,-5 0-17,1 0 1,-6 0 0,4 0 0,-3 0 34,3 0 0,-4 0 0,6 0 0,-2 0-10,-1 0 1,9 0-1,-3 0 1,5 0-16,1 0 0,1 0 1,-1 0-1,-2 0 0,-3 0 0,5 0 0,-1 0 1,3 0 0,-3 0 1,1-2 0,-5-2 0,1-2 23,-1 2 1,3-3 0,-3 1 0,1 0-16,-1-2 1,3 6 0,-3-5 0,1 1-13,-1 0 0,1 0 0,-5 6 0,2-2-1,3-4 0,1 4 0,-1-3 1,-3 3-15,-2 2 1,3 0-1,-5 0 1,-2 0-23,-2 0 0,-4-2 1,-2-2-1,-4-2-84,-2 2 0,-2 2 1,-5 2-209,-1 0 0,-5 0-785,0 0 741,-9 0 1,3 6 345,-12 0 0,-3 15 0,-9-1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39.252"/>
    </inkml:context>
    <inkml:brush xml:id="br0">
      <inkml:brushProperty name="width" value="0.08571" units="cm"/>
      <inkml:brushProperty name="height" value="0.08571" units="cm"/>
    </inkml:brush>
  </inkml:definitions>
  <inkml:trace contextRef="#ctx0" brushRef="#br0">0 438 6772,'12'0'260,"0"0"1,-1-6 0,7 0-191,-1 2 0,-5 0 0,-1 0 0,3-2-117,2 3 0,1 1 1,1 2-314,-1 0 1,0 0 0,1 0-519,-1 0 878,1 7 0,-1-5 0,1 6 0</inkml:trace>
  <inkml:trace contextRef="#ctx0" brushRef="#br0" timeOffset="175">105 665 8267,'12'0'-1496,"-1"0"1400,3 0 0,-4 0 0,1 0 0,3 0-34,1 0 1,3 0 0,1 0 129,5 0 0,-5 7 0,6 3 0</inkml:trace>
  <inkml:trace contextRef="#ctx0" brushRef="#br0" timeOffset="831">1205 368 8570,'0'-12'-602,"0"0"1,6 7-1,2-5 683,2 2 1,1-5-1,7 3 108,-1 0 1,1-3 0,-1 7 0,3 2-136,3 2 0,-2-4 0,6 0 0,-1 2-15,-5 2 1,4 2 0,-2 0 0,-1 0-33,-3 0 0,-1 0 1,-1 2-138,1 4 1,-9-2 0,-3 8 50,-4 1 0,-2 3 0,0 1 31,0 1 1,-8-3 0,-3-1 0,-3-2-17,2 1 1,-3-3-1,3 1-32,-3 3 1,5-4 35,4 1 1,4-5 0,4 4 71,4-2 1,-2-3 0,8-5 0,3 0 2,6 0 0,-1 0 0,3 0 0,-3 0 88,-3 0 0,0 2 0,1 2 0,-1 4 7,1 2 1,-7-4 0,-1 5-63,-2 3 0,-2-4 0,-6 1-186,0 3 0,-2 1 148,-4 3 0,-4-3 0,-7-3 0,-1-4 22,1-1 0,-1-5 0,-1 4 1,-2-4-2,-3-2 0,-1 0 0,2 0 0,-4 0-51,0 0 1,-4 0-1,5 0 1,1 0-73,0 0 0,2 2 0,5 2 0,1 2-65,-1-2 0,7-2 157,-1-2 0,8 7 0,-4 3 0</inkml:trace>
  <inkml:trace contextRef="#ctx0" brushRef="#br0" timeOffset="1021">2026 507 8013,'-9'0'-489,"-7"0"0,14 8 0,-6 2 0</inkml:trace>
  <inkml:trace contextRef="#ctx0" brushRef="#br0" timeOffset="1592">2568 211 7840,'-2'11'-390,"-4"1"0,4-6 0,-6 3 1,2 1 400,0 0 1,1-4 0,5 5 97,0 3 0,0-5-15,0 3 0,0-6-51,0 6 0,2-9 0,3 3-29,7-4 1,4-2-1,1-2 1,1-2-2,-1-1 1,0-1 0,1 4-1,-1-2 32,1-2 1,-1 0 0,1 6 52,-1 0 1,1 0 0,-1 0-7,1 0 0,-1 2 0,1 4-65,-1 6 0,-5 3 1,-3 3-35,-1-1 1,-2 1-1,-6-1 27,0 1 0,0-7 1,-2-1-1,-2 0-36,-2-1 1,-7-5-1,1 2 14,-3-4 0,-3 4 0,1 0 0,-1-3-45,1-1 1,-7-2 0,1 0-1,2 0-89,1 0 0,3 0 0,-1 0-32,1 0 1,5 0-250,1 0 128,7 0 1,-2 0 288,12 0 0,4-15 0,7-5 0</inkml:trace>
  <inkml:trace contextRef="#ctx0" brushRef="#br0" timeOffset="1868">2620 193 6786,'8'-10'0,"3"5"1,5-3 0,1 2-31,1 2 1,-7 2-1,1 0 1,2-2-39,1-2 1,9 1-1,-1 5 1,-2 0-365,-1 0 432,5 0 0,-6-8 0,6-2 0</inkml:trace>
  <inkml:trace contextRef="#ctx0" brushRef="#br0" timeOffset="2417">3266 71 6199,'12'0'290,"-1"0"1,1 0-234,6 0 0,-1 0 0,0 0-49,1 0 0,-1 0 0,1 0 20,-1 0 1,3-6 0,1 0 0,2 2-35,-1 2 1,-3-3-1,-1-1 1,-1 2 65,1 2 1,-1-4 0,0 0 13,1 2 0,-1 0 1,1 1 17,-1-3 0,-5 0-51,0 6 0,-7 0 1,5 2 11,-2 4 0,-2-2 0,-6 7 0,0 3-9,0 1 0,0 3 1,0-1-1,0 1-48,0-1 1,0 6 0,0 1 0,0-3-8,0-1 1,0-3-1,0 0 1,0 1 5,0-1 0,0 1 1,0-1-1,0 1-148,0-1 1,0 1 0,0-1-104,0 1 0,-2-3 0,-2-1 0,-4-3 256,-2 3 0,-1-6 0,-7-1 0</inkml:trace>
  <inkml:trace contextRef="#ctx0" brushRef="#br0" timeOffset="2890">3441 298 8138,'17'0'-424,"1"0"0,-1 0 1,1 0-1,-1 0 431,1 0 0,-1 0 0,1 0 0,-1-2 152,0-4 0,7 4 0,-1-4 1,0 4 16,3 2 1,-7-5-1,4-1 1,-1 2-71,1 2 1,-4 2 0,5 0 0,-5 0-92,-2 0 1,1 0 0,-1 0-1,1 0-30,-1 0 0,1 0 0,-1 0 0,1 0-59,-1 0 1,1 0 0,-1 0-398,1 0 1,-1 0 470,0 0 0,1 8 0,-1 1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52.495"/>
    </inkml:context>
    <inkml:brush xml:id="br0">
      <inkml:brushProperty name="width" value="0.08571" units="cm"/>
      <inkml:brushProperty name="height" value="0.08571" units="cm"/>
    </inkml:brush>
  </inkml:definitions>
  <inkml:trace contextRef="#ctx0" brushRef="#br0">16 123 8259,'0'-17'-931,"0"-1"346,0 9 561,0-7 0,-2 8 81,-3-3 1,3 1-63,-4 4 1,6 4 0,4-6-1,4 3 22,1-1 0,-3 0 1,6 6-35,1 0 0,3 0 0,1 0 77,1 0 0,-1 2 0,1 2-63,-1 2 1,-5 7-1,-3-1 1,1 1-77,0-1 1,-6 4-1,2-3 0,-4 8 0,-2 5 1,0 3-1,-2-6 10,-4-3 1,-2-3 0,-6 0-1,3 3-78,-3 3 1,-1-3 146,-3 3 0,1 4 0,-1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52.649"/>
    </inkml:context>
    <inkml:brush xml:id="br0">
      <inkml:brushProperty name="width" value="0.08571" units="cm"/>
      <inkml:brushProperty name="height" value="0.08571" units="cm"/>
    </inkml:brush>
  </inkml:definitions>
  <inkml:trace contextRef="#ctx0" brushRef="#br0">1 1 8259,'0'12'-143,"0"-1"1,0-5-79,0 6 0,7-1 0,3 7 221,0-1 0,5 1 0,-5-1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51.907"/>
    </inkml:context>
    <inkml:brush xml:id="br0">
      <inkml:brushProperty name="width" value="0.08571" units="cm"/>
      <inkml:brushProperty name="height" value="0.08571" units="cm"/>
    </inkml:brush>
  </inkml:definitions>
  <inkml:trace contextRef="#ctx0" brushRef="#br0">0 0 8319,'10'0'-442,"-2"0"1,-1 0 0,3 0 0</inkml:trace>
  <inkml:trace contextRef="#ctx0" brushRef="#br0" timeOffset="137">53 70 6992,'-8'0'-196,"8"0"1,8 0 0,9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22:42:48.319"/>
    </inkml:context>
    <inkml:brush xml:id="br0">
      <inkml:brushProperty name="width" value="0.08571" units="cm"/>
      <inkml:brushProperty name="height" value="0.08571" units="cm"/>
    </inkml:brush>
  </inkml:definitions>
  <inkml:trace contextRef="#ctx0" brushRef="#br0">1 402 8442,'0'-18'-378,"0"7"0,2-1 341,3-2 0,5 7 0,8 1 0,-1 4-53,1 2 1,-1 8-1,1 3 69,-1 5 0,-7 1 1,-3 1-1,-1 1-95,0 4 0,0-1 0,-4 5 0,2 0-44,2 0 1,-1-5-1,-5 3 1,0-2 159,0 0 0,-7 1 0,-3-7 0,-8 1 0</inkml:trace>
  <inkml:trace contextRef="#ctx0" brushRef="#br0" timeOffset="297">71 489 8442,'0'-23'0,"0"0"0,0 1 0,0 3-180,0 1 0,7 1-172,5-1 0,4 3 268,1 3 1,2 3-1,5 5 1,3-4 45,0-2 1,8 6 0,-2-2 0,6 3 97,0-3 0,-3 4 1,-1-4-1,0 4-61,0 2 0,-6 6 1,-2 2-1,-1 1 16,-5 5 0,4 7 0,-1 3 0,-5-3-45,-5-2 0,-1-1 0,-7 1 0,0 3 9,2 1 1,-8 2 0,0-4 0,-10 5-51,-6 1 1,-9-4-1,-4 4 1,-2-2 26,2-3 1,-4-3-1,4-1 1,-2-1-52,2 1 1,3-3 0,9-3-1,-1-4 95,1-1 0,-1-5 0,1 6 0</inkml:trace>
  <inkml:trace contextRef="#ctx0" brushRef="#br0" timeOffset="715">996 472 8484,'18'0'-112,"-1"-6"0,1-2-245,-1-2 0,0 5 0,1-5 0,-3 0 222,-3 0 0,4 5 58,-5-7 1,-3 0 145,-2-5 0,-6 7-24,-6 4 0,2 4 1,-7 2-1,-3 0 36,-2 0 1,-1 0 0,-1 2-1,1 4 0,0 4 1,-1 5-1,3-1-52,3-2 0,-2-7 0,9 7-20,1 2 1,4 1-1,4 3-3,1-1 0,9-5 0,-2-3 1,5-1-91,6-4 0,-3 4 1,5-2-1,0-2-176,4-2 0,-2-2 0,3 0 260,1 0 0,2-8 0,2-2 0</inkml:trace>
  <inkml:trace contextRef="#ctx0" brushRef="#br0" timeOffset="1239">1695 245 8484,'0'-18'-2390,"0"1"2418,0 7 1,-2 2 149,-4 8 0,-4 8 1,-7 2 25,-1-1 0,1 7 0,-1-4-176,1 3 0,5 1 0,3-3 0,-1-1 26,0 1 0,6 3 0,-1 1-10,3 1 1,2-1-1,0 1-137,0-1 1,2-5 0,3 0 75,7 1 0,-2-5 0,1-2 1,3-4-25,1-2 1,5 0-1,1 0 1,2 0-87,-1 0 1,-1 0-1,0-2 1,3-2-31,-3-2 0,4-6 0,-1 5 0,-5-3 157,-5-4 0,1-1 0,-3-1 0,1 3 0,-1 1 0,-2 0 0,-6-5 0,1-1-104,-1 1 1,-2 0 0,0-1 194,4 1 699,-4-1-537,6 8 1,-10 3-123,-4 7 1,4 2 0,-4 3-86,4 7 0,4 4 0,2 1-102,2 1 1,7-1-1,-1 0-408,4 1 0,1-1 464,1 1 0,-1-1 0,0 1 0</inkml:trace>
  <inkml:trace contextRef="#ctx0" brushRef="#br0" timeOffset="1373">1992 87 8471,'-18'-15'0,"1"3"0,1 5-1351,5-1 389,-5 6 962,14-6 0,-6 8 0,8 0 0,0 0 0</inkml:trace>
  <inkml:trace contextRef="#ctx0" brushRef="#br0" timeOffset="1990">2428 122 8471,'0'-17'-362,"0"7"0,0 1-528,0 3 928,0 4 0,-2-6 0,-4 8-137,-5 0 1,1 0 0,-2 0 139,-1 0 0,-1 2 1,1 4-51,1 5 1,2 5 0,-1 1 19,5 1 0,4-7 0,2 1-13,0 2 0,2 1 0,4 1-6,5-5 0,5 3 0,1-8 6,1-2 1,5 3 0,0-1 0,1-2-12,1-2 1,-6 4-1,5 0 1,-3 0-25,2 1 1,-9-3-1,3 6 1,-3 0-59,-4-1 1,3-3 128,-7 6 0,0-6 0,-8 3 66,-4-1 1,-4-2 0,-7-6-2,-1 0 0,1 0 73,-1 0-163,1 0 0,2-2-3,3-4 1,6 2 0,10-7 0,4-1-99,1 2 1,3-5-1,5 3 1,1-3 37,-1-3 0,1 6 1,-1 1-1,1-1 9,-1 2 0,1-3 0,-1 5 0,1 0 108,-1 1 1,1 1 0,-1 6 72,1 0 1,-7 0-79,1 0 0,-2 2 0,1 4-30,-5 5 1,2-1 0,-2 2-1,-3 1-59,-1 3 0,0-1 0,2-1 0,4-3-76,2 3 1,-6-4-1,3-1 1,-1 1-110,0 0 0,6-4 216,-7 5 0,9-7 0,-4 4 0</inkml:trace>
  <inkml:trace contextRef="#ctx0" brushRef="#br0" timeOffset="2173">2900 87 8444,'-8'-17'-8,"-2"0"0,-7-1-146,-1 1 1,7 7-497,-1 4 0,6 4 516,-5 2 0,7 2 1,-4 2-1,2 4-289,0 1 423,1 3 0,5 6 0,0-1 0</inkml:trace>
  <inkml:trace contextRef="#ctx0" brushRef="#br0" timeOffset="2930">3249 157 8444,'8'-17'-2332,"-6"-1"2369,4 1 0,-6 7 152,-6 4 0,-4 4 1,-7 2-52,-1 0 0,6 0 1,1 2-80,-3 4 0,1 4 1,-1 7-82,2 1 0,9-1 0,-3 1 1,4-1 12,2 1 0,0-1 0,2 1 1,4-1 1,-3-1-1,7-3 1,0-3-33,0-2 1,-5-1 0,7-3 25,2 2 0,1 0 1,3-6-26,-1 0 0,-5-2 32,-1-4 0,-1-4 0,2-7 6,-6 0 1,1 5-1,-1 0 1,0-1-7,2-3 0,-6-1 0,3-1-22,-3 1 0,0-1 0,2 1 27,2-1 1,2 9 0,-4 1 7,1 0 0,9 6 0,-2-4 0,3 4 30,3 2 0,-1 0 0,1 0 1,-1 2 10,1 4 1,-1-2-1,0 6 1,1-1 10,-1 1 1,1 0 0,-1 3 0,1-1-71,-1 2 0,-1 1 0,-3 3 39,-1-1 0,-8 1-267,2-1 227,-4 1 0,-10-3 1,-4-3 26,-3-6 0,-3-5 1,1-2-4,-1-5 0,1-4 3,-1-7 1,3-1 0,3 1-1,6-1-28,4 1 1,2-1-1,2 1 1,4-1-52,6 1 1,3-1 0,5 1-1,1-1 13,2 1 1,7 1-1,-5 3 1,2 3 75,4 2 1,-4-3 0,2 5-1,2 2 106,2 2 1,2 2-1,-2 0 1,-2 0-77,-2 0 0,0 2 0,4 2 0,-1 4 122,-3 1 1,-6 3 0,4 6-1,-2-1-110,-3 0 0,-5 3 1,-3 3-1,-5 4-247,-1 0 0,-2 6 1,-6-3-1,-2 3 181,-4 1 0,-3 9 0,-9 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0:11.540"/>
    </inkml:context>
    <inkml:brush xml:id="br0">
      <inkml:brushProperty name="width" value="0.08571" units="cm"/>
      <inkml:brushProperty name="height" value="0.08571" units="cm"/>
    </inkml:brush>
  </inkml:definitions>
  <inkml:trace contextRef="#ctx0" brushRef="#br0">321 322 5985,'0'-9'722,"0"0"-81,0 3-467,0 5 156,0-7-559,0 8 72,0 0 161,-7 0 0,3 0-11,-6 0 0,4 0 8,-4 0 1,-1 6 37,-5-1 1,2 2 0,1-3 25,3 1 1,-1 6-1,-3-4-6,3 2 0,-2-4 1,6 4-1,0 0-55,0 0 0,-4-4 0,4 4 0,0 0 8,0 0 0,-5 2-5,1 5 1,-2 0 0,1-2 0,3-1-11,2-3 1,-4-4 0,4 2 5,-2 0 0,6 4-2,-3-1 0,-1-2 51,2 1 0,-1 1-16,6 5 1,6-5 0,1-2 67,2-2 0,-4 4 1,6-4-41,1 2 0,3-1 0,1 3-46,0-6 1,-2-1 0,-2 0 0,-1 1-9,2-1 1,1-3 0,2-1-42,0 0 0,0 0 35,0 0 1,0-1 26,0-5 1,0 4 42,0-3 1,0-2-107,0 2 1,-5-1 0,-2 4 11,-2-3 1,5 3-647,-1-3 337,-4 3 1,0 4 328,-7 3 0,7 4 0,2 7 0</inkml:trace>
  <inkml:trace contextRef="#ctx0" brushRef="#br0" timeOffset="871">850 546 8031,'9'-7'-1030,"-2"5"0,-7-7 1156,0 4 1,0 1 128,0-6 99,0 6-282,0-3 1,-1 7 0,-5 0-71,-4 0 0,-5 0 0,-1 0 7,0 0 0,0 0 0,0 0 1,0 2 32,0 3 0,0-3 0,0 3 0,2-1-7,3 1 1,-3-3 0,3 5-14,-3 0 0,-2-3-11,0 6 0,5-1 1,2 4-35,2-3 1,2-4 0,5 4 30,0 3 1,0-4 0,1 0 20,5-2 1,3 4 0,7-4-24,0 2 0,-6-6 1,1 3-7,2-5 0,1-1 1,2 0-25,0 0 1,-5 0 0,-1 0-11,3 0 0,-4-1 54,1-5 1,-1-3 38,2-7 1,-2 6-48,-4-1 0,-1 2-9,7-2 1,-6-1 17,6 6 81,-8 1 0,6 5 19,-4 0 0,-3 2 8,4 3 1,1-1-21,-2 6 0,7-6-91,-1 1 0,-2 3-200,2-3 0,-1 0 162,6-5 0,1 0 0,-3 2-622,-4 3 1,5-3 641,-5 3 0,5-3 0,1-2 0</inkml:trace>
  <inkml:trace contextRef="#ctx0" brushRef="#br0" timeOffset="1468">1027 33 6872,'0'-9'-252,"1"2"1,3 9 384,1 3 1,1-1 0,-6 6-19,0 3 1,5 1 0,0 2 24,-1 0 0,0 0 0,-1 0 0,2 2-58,-1 3 1,0-3 0,-1 3-1,2-3-47,-1-2 0,3 0 0,0 0 1,0 2 6,1 4 1,2-5 0,-4 5 0,-1-4 0,2-2 0,-3 0 0,5 2 0,-2 1 7,-4 2 0,4 1 1,-1-6-24,-3 0 1,4 0 0,-1 0 0,-3 0-1,-1 0 6,-2 0 0,5-5 0,1 0 16,-3 1 0,-1 2-16,-2 2 1,2-7-15,3-3 3,-3-5-287,5-1 0,-9 0 83,-3 0 0,3-1 0,-5-3 182,0-1 0,5-8 0,-5 4 0</inkml:trace>
  <inkml:trace contextRef="#ctx0" brushRef="#br0" timeOffset="2276">1796 466 8020,'-9'0'-1863,"-3"-2"1863,7-3 0,-2 3-15,1-3 1,-3 3 122,-7 2 0,0 0 0,0 0-24,0 0 0,5 0 0,1 0-42,-3 0 0,-1 5 34,-2 0 1,2 3 0,1-5 13,3 3 1,1 1-1,-4-4 1,3 3 1,4 6-18,-5-1 1,8-2-1,-2 1-31,3 3 1,2-4 0,0 1-15,0 3 1,0 1 0,2 0 44,3-3 1,-2 3-40,8-3 0,-5 1 0,2 1 1,1-4 24,0-2 0,2 0-64,5-2 0,0-3 0,0 4 0,0-5-49,0-1 1,0 0-1,0 0 1,0 0 21,0 0 0,0 0 0,0 0-185,0 0 1,0 0 0,0 0-26,0 0 0,0 0 0,1 0-90,-1 0 1,-6-5 330,1 0 0,0-1 0,5 6 0</inkml:trace>
  <inkml:trace contextRef="#ctx0" brushRef="#br0" timeOffset="3089">2085 514 6220,'9'2'216,"-4"3"1,-1-1 39,1 6 0,-3 1-40,3 5 1,-3 0-74,-2 0 0,0 0-72,0 0 1,2-7 0,1-2-51,3 0 1,6-5 0,-3 5-28,0 0 0,5-5-44,-3 4 1,3-5-62,2-1 1,0 0 94,0 0 0,-5 0 0,-2-1-41,-2-5 0,-2 3 1,-3-6 25,4 2 0,-3-6 10,8 2 1,-8-3 0,3-2 25,-4 0 0,3 5 0,0 1-5,-1-3 1,-1 4-6,3-1 0,-3 1-46,8-2 50,-8 4 7,5 7 82,-8 0 1,0 2 292,0 3 0,-2-1-242,-4 6 1,5 1-128,-5 5 0,5 0 0,2-2-60,5-3 1,-5-2 0,7-6-15,-1 3 0,2-1 0,7-5-146,0 0 1,0 0-1,0 0 1,0 2-792,0 3 999,0-3 0,0 5 0,0-7 0</inkml:trace>
  <inkml:trace contextRef="#ctx0" brushRef="#br0" timeOffset="3646">2518 33 5996,'0'-9'1008,"0"4"-906,0 10 1,0-1-1,2 6-7,3 3 0,-3-4 0,3 1 0,-1 3 16,1 1 1,-3 4 0,5 1 0,-2 3-49,1-3 0,1 5 1,-4-3-1,5 0 33,0 3 0,-4-5 0,3 6 0,-2-2-107,1-3 1,1 3-1,-3-2 1,1 1 38,-2 1 1,5-5 0,-3 3 0,0-3-63,2-2 0,-5 0 0,5 0-131,0 0 1,-3-2 0,5-1-157,-2-3 1,0-1 0,-3 4-264,1-2 584,8-8 0,-12 11 0,6-5 0</inkml:trace>
  <inkml:trace contextRef="#ctx0" brushRef="#br0" timeOffset="4345">3143 482 7196,'-16'0'-109,"0"0"1,6 0-8,-1 0 1,0 0 65,-5 0 0,0 0 0,0 0 184,0 0 1,5 2-97,1 3 0,1 4 1,-2 7 116,6 0 0,3 0 0,2 0-34,0 0 1,0 0-55,0 0 1,2-2-91,3-3 1,4 2-1,7-8 45,0-2 1,-5-1-1,-1-2-82,3 0 0,1 0 0,2-2-30,0-3 0,-5 3 0,-2-5 0,0 2 40,0 0 1,-4-8-22,6 2 0,-6-3 0,4-2-142,-2 0 0,4 0 198,-6 0 1,2 5 322,-1 1 315,-5 6-535,6-3 1,-7 14 0,0 4 9,0 3 0,0-3 1,0-1-94,0 3 0,2 1-72,4 2 0,1 0 1,5-2-1,-3-1-347,-2-2 1,6-6-513,-3 6 926,5-8 0,1 4 0,0-7 0</inkml:trace>
  <inkml:trace contextRef="#ctx0" brushRef="#br0" timeOffset="5071">3496 1 6501,'9'0'-111,"-2"0"0,-5 2 297,3 3 0,-3-1 0,3 6-101,-3 3 0,-2-4 0,0 1 1,0 3 16,0 1 0,0 2 0,0 0 0,2 0-23,3 0 0,-3 6 1,3 1-1,-3 0-25,-2 0 1,0 4-1,2-4 1,2 0-6,1 0 0,0 0 0,-5-3 0,2 1 16,3-1 0,-3 3 1,4-2-1,-5-1-36,-1-2 0,0-2 0,2 0 0,2 0 30,1 0 0,0-5 0,-5-1-253,0 3 1,0 1-132,0 2 1,0-5-859,0 0 1183,0-8 0,-7 4 0,-2-7 0</inkml:trace>
  <inkml:trace contextRef="#ctx0" brushRef="#br0" timeOffset="5968">3368 466 5959,'9'0'518,"-2"0"1,-5 0-308,3 0 1,4 0-217,7 0 0,0 0 0,0 0 0,0 0-8,0 0 1,-5 0-1,-1 0 1,3 0-62,1 0 0,-3 0 0,-2-2 0,0-2 48,0-1 0,1 0 0,6 5 25,0 0 1,-5 0 0,0-2-1,1-2 4,2-1 0,3 0 1,-1 5-1,0 0 3,0 0 0,0 0 1,0 0-16,0 0 1,0 0-8,0 0 126,0 0 1,-5 0-9,-1 0-26,-6 0-87,3 0 21,-7 0 25,0 0 0,-5 2 10,-1 3 0,1-2 1,5 8 1,0-6 0,-2 4 62,-3-1 1,3-1-1,-5-4-19,0 3 1,3 6-32,-7-1 1,8-2 10,-2 1 1,-3 1-75,3 5 0,0-5 1,5-1 58,0 3 1,0-4 10,0 2 1,0-6-63,0 6 0,2-6 21,3 6 0,4-8 0,7 2-172,0-3 0,0-2 0,0 0-36,0 0 0,0-5 0,0 0 1,0 1 2,0 2 0,-5 0 0,-1-1 180,3-2 0,1-8 0,2 4 0</inkml:trace>
  <inkml:trace contextRef="#ctx0" brushRef="#br0" timeOffset="6249">3833 225 5877,'9'0'0,"-2"7"0,-7 2 0</inkml:trace>
  <inkml:trace contextRef="#ctx0" brushRef="#br0" timeOffset="6928">4314 482 8161,'-9'-7'-1928,"-5"5"1791,3-3 1,2 3 291,-2 2 0,1 0-24,-6 0 1,5 0 0,2 2-4,2 3 1,-4-1 0,4 6 27,-2 3 1,6-4 0,-4 1-129,-1 3 1,7 1 0,-5 2-4,5 0 1,1-5 0,0-1 22,0 3 0,7 1-87,3 2 0,5-2 0,1-3 0,-2-4 29,-3 0 0,3-5 1,-3 4-1,3-5-14,2-1 1,0 0 0,0 0-12,0 0 0,-5 0 1,-1-1 12,3-5 0,-1-3 1,1-7 19,-3 0 0,-4 0 1,3-2-1,-2-1 3,-4-3 1,-1 1 0,-2 5 0,0 0 86,0 0 0,0 0-74,0 0 1,-7 2 0,-4 3-76,-3 6 0,-2 3 0,0 2-136,0 0 1,0 0 0,0 0-256,0 0 452,0 7 0,-7 2 0,-2 7 0</inkml:trace>
  <inkml:trace contextRef="#ctx0" brushRef="#br0" timeOffset="7621">4554 418 8064,'9'0'-1110,"-1"2"1360,-8 3 0,0-2-129,0 8 1,1-6 0,3 6-78,1 2 0,1-4 1,-6 1-59,0 3 0,0-4 0,0 1-1,0 3 0,1 1 44,5 2 1,-5 0-27,5 0 0,-4-5-57,-2 0 1,0-6 108,0 6-15,0-8 1,0 2-41,0-10 1,0-4 0,0-7-75,0 0 0,0 0 1,0 0-72,0 0 1,0 0-1,0 0 104,0 0 1,1 0 0,3 0-5,1 0 1,6 5-1,-4 0 1,2 1-1,2-1-43,-2 0 1,5 8-1,-3-4 186,3 0 0,2 5 0,0-4-51,0 5 1,-5 1 0,-1 0-25,3 0 1,1 5-1,2 2 26,0 2 0,-5-4 0,-1 6 45,3 2 1,-6-5-1,-2 3-30,-3 2 0,-2 1 0,0 2-153,0 0 1,0 0 0,0 0-194,0 0 0,0-5 0,0-1 282,0 3 0,0 1 0,0 2 0</inkml:trace>
  <inkml:trace contextRef="#ctx0" brushRef="#br0" timeOffset="8244">5276 354 7281,'-9'-16'-356,"2"5"0,5 2 420,-3 2 0,3 0 0,-5 3 4,0-1 1,3-1 0,-6 6-4,-3 0 1,-1 0 0,-2 0-21,0 0 1,0 0 0,2 2 0,1 2-122,2 1 0,2 2 0,-3-1 95,1 4 1,6 5 0,-4 1-13,2 0 0,2-6 0,5 1-13,0 1 0,1 1 1,3-1 11,1-1 0,6-6 0,-4 4 0,2-2 40,3-3 1,3-2-1,1 0 15,0 3 0,0-3 1,0 3 39,0-3 1,-2 0 0,-1 1-51,-3 3 1,-1 1 0,4-4-89,-3 3 1,1 6 45,5-1 1,-2 3-53,-3 2 0,-2-2 0,-5-1 11,1-3 1,0-4 0,-5 5 24,0 1 1,0-3 20,0 2 0,-2-3 0,-3 3-14,-6-5 0,-3 1 0,-2-2-93,0-1 0,0-3-10,0-1 1,0 0-938,0 0 1040,0 0 0,7-7 0,2-2 0</inkml:trace>
  <inkml:trace contextRef="#ctx0" brushRef="#br0" timeOffset="8467">5212 434 8173,'-9'0'-1122,"2"7"1148,7 4 0,-5 3 0,-1 2 0,1-2 21,-2-3 0,0 3 1,-8-3-1,3 3-47,-1 2 0,-12 7 0,8 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0:22.432"/>
    </inkml:context>
    <inkml:brush xml:id="br0">
      <inkml:brushProperty name="width" value="0.08571" units="cm"/>
      <inkml:brushProperty name="height" value="0.08571" units="cm"/>
    </inkml:brush>
  </inkml:definitions>
  <inkml:trace contextRef="#ctx0" brushRef="#br0">1 64 5940,'9'0'696,"0"0"-650,-4 0 0,-2 0-16,8 0 1,-5 0 23,4 0 0,-4 0 0,4 0 65,3 0 0,-4 0-85,1 0 0,1-1 1,5-3-23,0-1 1,0-1 0,0 6 0,0 0-61,0 0 1,0 0 0,0 0 0,0 0-25,0 0 0,0 0 0,0 0 0,0 0 55,0 0 1,1 0 0,-1 0 0,0 0 49,0 0 0,0 0 0,0 0 0,0 0-38,0 0 1,5 0-1,1 0 1,-3 0-53,-1 0 1,3 0-1,2 0 1,1 0-1,-1 0 0,5 0 0,-3 0 0,2 0 58,0 0 0,-6 0 0,4 0 0,-2 0 70,-3 0 0,-2 0 0,-2 0 0,0 0-36,0 0 1,0 0 0,0 0-1,0 0 1,0 0 1,5 0 0,1 0-1,-1 0-1,2 0 1,-3 0 0,5 0 0,0 0-85,0 0 1,-6 0 0,4 0 0,-1 0 106,-1 0 1,1 0 0,-5 0-1,3 0-9,1 0 0,1 0 0,-5 0 1,3 0-39,1 0 1,3 0 0,-5 0 0,3 0 28,-3 0 1,-1 0 0,0 0-88,3 0 1,4 0 41,7 0 1,-1 0 0,-5 0-1,-4 0 48,-5 0 0,-1 0 1,2 0-1,2 0-14,1 0 0,1 0 0,-5 0 1,3 0-46,1 0 1,3 0 0,-5 0 0,3 0-1,-3 0 1,4 0-1,-1 0 1,-3 0-6,-1 0 1,0 0-1,2 0 1,1 0 8,-1 0 1,-3 0 0,-1 0 0,2 0 8,4 0 1,-5 0-1,5 0 1,-4 0 7,-2 0 1,5 0 0,0 0 0,1 0 32,1 0 0,-5 0 1,3 0-1,-3 0-31,-2 0 1,5 0 0,1 0 0,-3 0-5,-1 0 1,-2 0 0,0 0 0,0 0-13,0 0 0,0 0 0,2 0 0,2 0 5,1 0 1,1 0 0,-6 0-1,0 0 1,0 0 0,5 2 0,0 2 0,-1 1 2,-2-1 0,3-3 1,1-1-1,-1 0 3,2 0 0,-5 0 1,5 0-1,-2 0 14,1 0 0,1 0 0,-3 0 0,1 0-3,-1 0 1,3 0-1,0 0 1,0 0-30,0 0 1,4 0 0,-4 0 0,0 0 7,0 0 0,1 0 0,-5 0 1,3 0-38,-3 0 0,1 0 0,-1 0 1,3 0 48,-3 0 0,5 0 0,-3 0 1,-1 0 8,-3 0 0,5 0 0,1 0 0,0 0-37,0 0 1,4 0 0,-4-1 0,0-3-1,0-1 1,4-1-1,-5 6 1,-1 0-3,2 0 1,-5 0 0,5 0 0,-2 0 72,1 0 1,-1 0 0,-5-2 0,0-1-39,0-2 0,0-1 0,0 6 65,0 0 1,0 0 0,0 0 0,-1-2-58,-5-3 0,5 3 0,-5-3 0,5 3-24,1 2 1,0 0 0,-2-2-1,-2-1 10,-1-3 0,0 1 0,5 5 0,0 0-32,0 0 1,0 0 0,0 0 0,0 0-34,0 0 0,0 0 0,2 0 0,1 0 17,3 0 0,-1 0 1,-3 0-1,2 0 23,1 0 1,0 0 0,-5 0 0,1 0 12,-1 0 0,0 0 1,0 0-1,0 0 7,0 0 1,-6 0-1,1 0 1,2 0 29,1 0 1,2 0-1,0 0 1,0 0-24,0 0 0,0 0 0,0 0 8,0 0 1,2 0 0,3 0 21,6 0 1,-4 0-1,-2 0 1,-3 0 3,-2 0 1,-5 0 0,0 0-1,1 0-18,2 0 1,2 0 0,1 0 0,-1 0-1,0 0 0,-6 0 0,1 0 0,1 0-18,3 0 0,-5 0 0,1 0-7,2 0 1,1 0-19,2 0 1,0 0 36,0 0 0,0 0 0,0 2-8,0 3 0,-5-3 0,-1 3-5,3-3 0,-4-2 0,1 0-60,3 0 0,-4 0-543,2 0 394,-8 0 207,-3 0 0,-16 0 0,-9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0:22.933"/>
    </inkml:context>
    <inkml:brush xml:id="br0">
      <inkml:brushProperty name="width" value="0.08571" units="cm"/>
      <inkml:brushProperty name="height" value="0.08571" units="cm"/>
    </inkml:brush>
  </inkml:definitions>
  <inkml:trace contextRef="#ctx0" brushRef="#br0">1 1 5884,'16'0'0</inkml:trace>
  <inkml:trace contextRef="#ctx0" brushRef="#br0" timeOffset="408">65 257 8147,'-7'9'0,"-2"-2"0</inkml:trace>
  <inkml:trace contextRef="#ctx0" brushRef="#br0" timeOffset="675">225 113 6455,'16'0'-182,"0"0"1,0 0 181,1 0 0,-1 0 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0:31.550"/>
    </inkml:context>
    <inkml:brush xml:id="br0">
      <inkml:brushProperty name="width" value="0.11429" units="cm"/>
      <inkml:brushProperty name="height" value="0.11429" units="cm"/>
      <inkml:brushProperty name="color" value="#E71224"/>
    </inkml:brush>
  </inkml:definitions>
  <inkml:trace contextRef="#ctx0" brushRef="#br0">0 16 15216,'2'-9'-2493,"4"4"2705,-5 3 0,8 2-19,-3 0 1,-3 0 0,8 0-72,1 0 0,-3 0 0,2 0-12,1 0 1,3 0 0,1 0-59,0 0 0,-6 0 1,1 0-1,2 0-29,1 0 1,2 0 0,0 0 0,0 0-59,0 0 1,0 0 0,0 2 144,0 3 0,0-3 0,0 3 0,0-3-41,0-2 0,2 0-64,3 0 1,-3 0-1,4 0 1,-5 0 24,-1 0 1,0 0-1,1 0 1,-1 0-25,0 0 1,0 0 0,0 0 0,0 0-49,0 0 0,0 0 0,0 0 0,0 0-1,0 0 1,0 5 0,0 1-21,0-3 0,0-1 0,0-2 0,0 0 179,0 0 0,0 0 0,0 0-60,0 0 1,0 0 0,2 0-60,3 0 0,-3 0 0,4 0 0,-5 0-28,0 0 1,-1 0 0,1 0 0,3 0 11,1 0 0,1 0 0,-6 0 0,0 0 9,0 0 1,-5 0 0,-1 0 0,3 0 139,1 0 0,2 0 0,0 0-78,0 0 0,0 0 0,0 0 1,0 0-50,0 0 1,0 0 0,0 0 0,0 0-18,0 0 0,6 0 1,-1 0-1,-1 0-22,-2 0 1,-2 0 0,0 0 0,0 0 67,0 0 1,-6 0-1,1 0 1,2 0-1,1 0 0,-4 0 0,1 0-22,2 0 0,1 0 0,2 0-2,0 0 0,0 0 1,0 0-1,0 0-9,0 0 1,0 0 0,0 0 0,0 0 0,0 0 0,0 0 0,0 0 40,0 0 0,0 0 0,0 0-17,0 0 1,-5 0-1,0 0 1,1 0-18,3 0 0,-5 0 0,1 0 0,1 0-18,3 0 1,-5 0-1,1 0 19,1 0 1,3 0-38,1 0 1,-6 0 0,-1-2 72,-1-3 1,4 3 91,-1-3 1,-2 3 0,1 2-125,3 0 0,1 0 1,2 0-4,0 0 1,0 0-1,-2-2 1,-1-1 149,-2-3 1,-1 1 23,6 5 0,0 0-172,0 0 0,0 0 0,0 0 26,0 0 0,0 0 1,0 2-470,1 3 1,-1-3 306,0 3 0,7 4 1,2 0-1</inkml:trace>
  <inkml:trace contextRef="#ctx0" brushRef="#br0" timeOffset="1674">2742 112 15233,'9'0'-7,"0"0"1,-3 0 31,4 0 1,-1 0 0,2 0 0,1 0-25,3 0 1,1 0-1,0 2 1,2 2-41,3 1 1,-1 0 0,6-5 0,1 0 23,-2 0 1,5 0 0,-3 0-1,1 0 17,-1 0 1,9 0-1,-4 0 1,2 0 10,0 0 1,-2 0-1,1 0 1,3 0 18,2 0 1,1 0 0,-4 0 0,3-1 29,-3-5 1,5 4 0,-1-3 122,2 3-181,-6 2 1,6 0 0,-5 0 0,1 0 19,-1 0 0,-2 0 0,-2 0 0,0 0-31,0 0 0,0 0 0,-1 0 0,-3-1 36,-1-5 1,-1 4 0,7-3 0,-1 3-7,0 2 1,0 0-1,0 0 1,-2-2 4,-3-3 0,7 3 0,-4-3 0,0 3-40,1 2 0,8 0 1,-7 0-1,2-2 4,0-3 1,-2 3 0,1-3 0,3 3 44,2 2 1,1-5 0,-4-1-1,3 3 76,-3 1 1,-1-3 0,-2-1 0,-1 3-46,-5 1 1,5 2 0,-5 0 0,5 0-77,1 0 0,-2-2 0,-1-1 0,-3-3 64,3 3 0,-4 1 0,1 2 1,3 0-110,1 0 0,0 0 1,-1 0-1,-2 0 12,1 0 1,1 0-1,-1 0 1,-3 2-15,-2 3 1,4-3 0,-4 3 0,0-3 79,1-2 0,4 0 1,-3 0-1,2 0 11,-1 0 0,-4 0 1,3 0-1,0 0-13,0 0 0,-6 0 0,4 0 1,-1 0-23,-1 0 0,6 0 0,-4 0 1,0 0-42,0 0 0,-1 0 1,-6 0-1,2 0 23,3 0 0,-8 0 0,3 0 0,-2 0 4,0 0 0,2 0 0,0 0 45,0 0 1,6 0 0,-1 0 0,-1 0 8,-3 0-64,6 0 0,-3 0 0,5 0 4,-2 0 1,0 0-1,-3 0 1,1 0 16,-1 0 1,-2 0 0,-2 0 183,0 0 1,0 0-95,0 0 0,0 0 0,0 0 28,0 0 1,-5-5 0,-1-1-72,3 3 1,1 1-1,2 2 1,0-2-18,0-3 0,0 3 0,0-3-11,0 3 1,0 2-1,0 0 1,0 0-30,0 0 1,0 0 0,1 0 5,-1 0 0,0 0 0,0 0 4,0 0 1,-6 0 0,1 0-476,2 0-37,-6 0 0,5 2 191,-7 3 1,-6 4 0,-8 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23.065"/>
    </inkml:context>
    <inkml:brush xml:id="br0">
      <inkml:brushProperty name="width" value="0.08571" units="cm"/>
      <inkml:brushProperty name="height" value="0.08571" units="cm"/>
    </inkml:brush>
  </inkml:definitions>
  <inkml:trace contextRef="#ctx0" brushRef="#br0">449 1 8223,'-16'0'-1037,"6"0"0,-1 0 1141,-2 0 0,-1 0 0,0 1-80,3 5 0,-1-3 0,5 6-15,-2-2 1,3 6 0,-2-2-24,0 3 1,1 2 0,4 0 0,-3 0 0,1 0 0,5 2 0,0 1 20,0 3 0,-2 1 0,-1-3 0,-3 1 8,3-1 0,1 3 1,2 0-1,0 2-5,0 3 0,2 1 0,1-1 0,3-1 3,-3 2 0,4-5 0,0 1 0,1 0 10,-1 0 0,3 0 1,-2 2-1,-1-4 6,0 0 0,0-5 0,-3 5 0,1-1-20,-2-1 1,5 2 0,-3-3-1,-2 3 0,-1 2 0,-2-4 1,0 4-1,0-2-18,0-3 1,0 3 0,0-1-1,0-3 1,0-1 0,-2-2 1,-1 0 40,-2 0 0,-8-2 0,2-1 0,-3-4 12,-2-2 1,0 4 0,0-6 0,0-2-3,0-1 0,-2-2 0,-1 0 0,-3 0-11,3 0 0,1 0 0,2 0 0,0 0 2,0 0 0,5 0 0,0 0 1,-1-2-102,-2-3 1,3 2-1,0-6-161,-1 1 0,3-4 58,-2 1 0,8-3 0,-3-2-473,4 0 643,2 0 0,0 0 0,0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0:40.496"/>
    </inkml:context>
    <inkml:brush xml:id="br0">
      <inkml:brushProperty name="width" value="0.08571" units="cm"/>
      <inkml:brushProperty name="height" value="0.08571" units="cm"/>
      <inkml:brushProperty name="color" value="#E71224"/>
    </inkml:brush>
  </inkml:definitions>
  <inkml:trace contextRef="#ctx0" brushRef="#br0">1 33 5838,'9'0'160,"-2"0"1,0 0-154,4 0 0,3 0 1,2 0-4,0 0 0,-5 0 0,-1 0 0,3 0-22,1 0 1,-3 0-1,-1 0 1,3-2 37,1-4 1,2 5-1,0-5-7,0 5 1,0 1-1,2 0 1,2 0-4,1 0 1,2-2 0,-3-2 0,1-1-16,-1 1 0,3 2 0,-2 2 0,-1 0 0,-2 0 0,3 0 1,1 0-1,-1 0 3,2 0 0,-5 0 1,3 0-1,-3 0 7,-2 0 0,6 0 0,-1 0 0,-2 0-4,-1 0 1,4 0-1,1 0 1,2 0-2,3 0 1,-3 0 0,0 0 0,0 0-3,0 0 1,-5 0 0,3 0 0,-2 0 15,1 0 0,1 0 0,-4 0 0,3 0 2,-3 0 0,1 0 0,0 0 1,1 0-16,-1 0 0,3 0 0,0 0 0,0 0-1,0 0 0,4 0 0,-4 2 0,0 2-11,0 1 0,6 1 1,-2-6-1,1 0 7,-1 0 0,1 0 1,-4 0-1,-1 0 2,0 0 0,4 0 0,-4 0 1,0 0 0,0 0 0,6 0 0,-4 0 1,1 0 1,1 0 1,-2 0-1,3 0 1,-3 0-8,-1 0 1,4 0 0,-3 0 0,2 0 2,-1 0 1,-1 0-1,4 0 1,-2 0-5,1 0 1,-3 0 0,2 0-1,-1 0 7,-1 0 0,6 0 1,-5 0-1,3 0-2,-2 0 0,3 0 0,-3 0 0,3 0-4,2 0 1,0 0 0,0 0 0,0 0 0,0 0 0,0 0 1,0 0-1,1 0-7,-1 0 1,0 0 0,0 0-1,0 0-7,0 0 0,0 0 0,-2 0 0,-1 0 6,-3 0 1,1 1-1,5 3 1,0 1 11,0-1 1,1-2 0,-1-2 0,0 1 2,0 5 0,-2-5 1,-1 5-1,-3-4 1,3-2 1,6 0-1,3 0 1,-3 0 0,-1 0 1,-2 0 0,0 0-1,0 0 12,1 0 1,-1 0 0,0 0 0,0 0-7,0 0 1,5 0 0,1 0 0,-3 0-3,-1 0 1,0 0 0,2 0-1,1 0-10,-1 0 0,-1 0 0,1 0 0,1 0 2,-1 0 1,0 0 0,-1 0 0,3 0-3,-3 0 0,-1 0 1,0 0-1,2 0-1,1 0 0,1 0 1,-5 0-1,3 0 2,1 0 1,3 0-1,-5 0 1,3 0 0,-3 0 0,6 0 0,0 0 0,2 0-6,0 0 0,-2 0 1,2 0-1,-4 0-2,0 0 1,-3 0 0,5 0-1,-4 0 0,-7 0 0,2 0 1,-5 1-1,3 3 2,2 1 0,-1 1 1,-3-6-1,-1 0 0,1 0 1,-3 0-1,2 0 1,2 0-4,1 0 1,2 0-1,0 0 1,0 0 0,0 0 1,0 0 0,0 0 0,0 0 9,0 0 1,-1 0-1,-3 0 1,-1 0-3,1 0 1,3 0 0,1 0 0,-2 0 16,-3 0 0,3-2 0,-3-2 0,3-1 10,2 1 1,-5 3 0,0-1 0,1-2-20,2-1 0,3 0 0,-1 5 0,0 0-12,0 0 0,0 0 0,-2-2 1,-1-2 8,-3-1 0,-6 0 1,3 5-1,-2 0 51,1 0 0,-1 0 1,-5 0-1,0 0-14,0 0 0,0 0 1,0 0-1,0 0-10,0 0 1,1 0 0,-1 0-1,0 0 7,0 0 0,0 0 0,1 0 1,3 0-36,1 0 1,1-2 0,-6-2 10,0-1 0,0-1 25,0 6-40,-7 8 0,-2 1 0,-7 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0:42.037"/>
    </inkml:context>
    <inkml:brush xml:id="br0">
      <inkml:brushProperty name="width" value="0.08571" units="cm"/>
      <inkml:brushProperty name="height" value="0.08571" units="cm"/>
      <inkml:brushProperty name="color" value="#E71224"/>
    </inkml:brush>
  </inkml:definitions>
  <inkml:trace contextRef="#ctx0" brushRef="#br0">1 145 8421,'0'-9'-2260,"0"0"2268,0 4 1,1 3-29,5-4 0,-3 5 55,8 1 1,0-6-2,5 1 0,0 0 0,0 5-5,0 0 1,-6-6 0,1 1 0,2 1 7,1 3 1,2 1-1,0 0-10,0 0 0,5 0 0,1-2 0,-3-2-47,-1-1 1,4 0-1,1 5 1,0 0 8,0 0 1,4 0-1,-4-2 1,0-2 0,0-1 0,4 0 0,-4 5 0,0 0 10,0 0 0,1 0 1,-3 0-1,4 0 3,0 0 0,3 0 1,-4 0-1,1-2 2,3-4 0,2 5 0,2-5 0,0 5-5,1 1 0,4 0 0,0 0 0,-1 0-2,-2 0 1,-2 0-1,0 0 1,-2 0-5,-3 0 0,3 0 1,-5 0-1,2 0 1,0 0 1,-6 0 0,4 0 0,0 0 5,0 0 1,0 0 0,3 0 0,-3 0-3,-2 0 0,4 0 0,-4 0 1,0 0 1,1 0 1,2 0 0,-2 0 0,-1 0-4,0 0 0,4 0 0,-4 0 0,0 0-5,0 0 1,4 0 0,-4 0-1,0 0 6,0 0 1,4 0 0,-4 0 0,0 0 3,0 0 1,4 0 0,-4 0 0,1 0 9,-1 0 0,3 0 0,-4 0 0,-3 0 8,-1 0 1,4-6 0,-1 1 0,-1 1 17,-3 2 1,-1 2-1,0 0 1,1 0-31,-1 0 0,0 0 0,0 0 0,0 0 14,0 0 1,0 0 0,0 0 0,0 0-9,0 0 0,0 0 0,2 0 0,1 0-21,3 0 0,-1 0 0,-5 0 1,0 0 1,0 0 0,0 0 1,0-1-1,0-3 3,0-1 0,0-1 0,0 6 0,2 0-1,4 0 1,-5 0 0,5 0 0,-4 0 2,-2 0 1,0 0 0,0 0 0,0 0-2,0 0 1,5 0 0,1 0 0,-3 0-2,-1 0 1,-2 0 0,0 0 0,0 0 1,0 0-5,0 0 1,0 0-3,0 0 1,-5 0 0,0 0 4,1 0 0,-3 0-1,2 0 0,-1 0-99,6 0 0,-5 0-315,0 0 416,-8 0 0,12 8 0,-7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0:50.089"/>
    </inkml:context>
    <inkml:brush xml:id="br0">
      <inkml:brushProperty name="width" value="0.08571" units="cm"/>
      <inkml:brushProperty name="height" value="0.08571" units="cm"/>
      <inkml:brushProperty name="color" value="#E71224"/>
    </inkml:brush>
  </inkml:definitions>
  <inkml:trace contextRef="#ctx0" brushRef="#br0">883 111 7243,'-16'0'0</inkml:trace>
  <inkml:trace contextRef="#ctx0" brushRef="#br0" timeOffset="126">867 111 6063,'8'0'0,"0"0"0</inkml:trace>
  <inkml:trace contextRef="#ctx0" brushRef="#br0" timeOffset="478">931 143 7896,'0'-10'-948,"0"-1"1,1 7 818,5-1 93,-4 3 36,5 2 0,-7-7 0,0-2 0</inkml:trace>
  <inkml:trace contextRef="#ctx0" brushRef="#br0" timeOffset="661">947 95 6383,'7'-9'-155,"-5"2"0,12 0 0,-5-2 0</inkml:trace>
  <inkml:trace contextRef="#ctx0" brushRef="#br0" timeOffset="924">1027 15 8205,'0'-9'-371,"-2"4"0,-1 10 0,-5 6 1,0 3-1,-5 2 0,-1 0 368,-2 0-24,0 0 1,-2 6 0,-2-1 0,-1 0 11,1 2 0,-5-5 1,-1 4-1,-5-4 18,-1-2 1,0 5 0,0 0-1,2-1 52,3-2 1,-3-2 0,3 0-1,-3 0-18,-2 0 1,5 0-1,2 0-16,2 0-10,-6 0 1,10 0 0,-6 0 0,2 2-7,3 3 0,-3-3 1,0 3-1,0-1-11,-1 1 1,-2-3 0,3 4-1,-1-5-2,1 0 0,2-1 1,5 0-1,0 0 3,0 0 1,0 0 2,0 0 2,7 0 0,-5-7 0,5-2 0</inkml:trace>
  <inkml:trace contextRef="#ctx0" brushRef="#br0" timeOffset="1419">1123 320 7950,'2'-9'-995,"3"3"1,-1 5 1055,6 1 109,-6 0-135,3 0 0,-9 1-27,-3 5 1,-4 3 0,-7 5 5,0-3 1,0 3 0,0-3-1,-2 1-54,-3-1 0,1 3 0,-7-3 1,1 3 37,1 2 0,-5 0 1,3 0-1,-3 0 41,-3 0 0,1 0 0,2 0 1,2 0-13,1 0 0,0 0 1,-5 0-1,0 0-15,0 0 1,0 6-1,0-1 1,0-1-12,0-2 0,0-2 0,1 1 0,3 1-20,1-2 0,2 7 0,-3-10 0,3-1-49,1 3 0,3-1 1,5 2-1,0-2 37,0-3 0,0 3 31,0-3 0,0-4 0,0 0 0</inkml:trace>
  <inkml:trace contextRef="#ctx0" brushRef="#br0" timeOffset="1766">995 705 6128,'-7'10'-17,"-4"-1"0,-3 0 12,-2 0 0,-6 2 0,-1 3 0,0-2 16,0-1 1,0 0-1,3 5-53,-1 0 1,-6 0-1,4 0 1,0 0 0,-2-2 1,0-3 0,5 1 0,-1-5 40,3 2 0,2 2 0,0 5 0</inkml:trace>
  <inkml:trace contextRef="#ctx0" brushRef="#br0" timeOffset="2129">1316 817 8205,'8'0'-684,"0"0"1,-10 0 0,-4 0 605,-4 0 0,-5 0 1,-1 0 181,0 0 0,0 5 0,0 0 0,0-1-69,0-2 1,-2 5-1,-1 4 1,-4 1-80,-2-1 1,0 5 0,-4-2 0,3 6-42,-3-1 1,-1-1 84,-2-2 0,-7 7 0,-2 2 0</inkml:trace>
  <inkml:trace contextRef="#ctx0" brushRef="#br0" timeOffset="2798">883 63 5938,'0'-9'176,"0"0"-15,0 4-135,0 3 0,0-3-44,0 10 1,-8 4 0,-2 9-1,-4 2 25,-3 1 1,0 7 0,-3-3 0,-3 2-69,-2 0 0,-2-2 0,-5 3 0,0-3 43,0-2 1,0 4-1,0-6 1,0-1 33,0-2 1,-7 3 0,-4 2 0,-2 2-24,2 4 0,-1-4 0,5 0 7,-2-2 0,5 5 0,-3-3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0:54.161"/>
    </inkml:context>
    <inkml:brush xml:id="br0">
      <inkml:brushProperty name="width" value="0.08571" units="cm"/>
      <inkml:brushProperty name="height" value="0.08571" units="cm"/>
      <inkml:brushProperty name="color" value="#E71224"/>
    </inkml:brush>
  </inkml:definitions>
  <inkml:trace contextRef="#ctx0" brushRef="#br0">64 16 6271,'0'-9'98,"0"2"1,2 7-29,4 0 1,-3 2-9,8 3 1,-6-3 0,6 4-29,1-5 1,-3-1 0,2 2 0,1 2-30,3 1 0,8 0 0,3-5 0,3 0-1,-2 0 0,8 0 0,-3 2 0,2 2-46,0 1 0,-2 0 1,0-5-1,0 2-130,0 4 0,-7-5 0,-3 6 0,-4-1 172,-2-1 0,0 8 0,0-4 0</inkml:trace>
  <inkml:trace contextRef="#ctx0" brushRef="#br0" timeOffset="352">0 337 7304,'11'0'-722,"0"0"728,1 0 1,2 0 0,2 0 0,2 0 33,4 0 1,-3 0-1,8 0 1,1 0-41,3 0 1,1 0 0,2 0-1,1 0-37,3 0 1,4 0 0,-2 0 0,-1 2 50,0 3 0,4-3 1,-4 3-1,0-3-14,0-2 0,6 7 0,-4 2 0</inkml:trace>
  <inkml:trace contextRef="#ctx0" brushRef="#br0" timeOffset="777">112 642 6255,'17'0'134,"-1"0"0,0 0-93,0 0 1,5 0 0,2 0 0,0 0-19,1 0 0,4 0 0,-1 0 0,3 0-13,2 0 1,6 0 0,-1 0-1,0 0-36,3 0 1,1 0-1,7 0 1,0 0 9,0 0 0,0 0 1,0 2-1,0 1-43,0 2 0,6 3 1,-3-5-1,-3 4-41,-3 2 0,-4-3 0,2 2 100,-6 0 0,4 4 0,0-3 0</inkml:trace>
  <inkml:trace contextRef="#ctx0" brushRef="#br0" timeOffset="1318">1267 786 7021,'16'0'-170,"0"0"0,2 0 0,2 0 0,1 0 170,-1 0 1,-3 0 0,-1 0 0,0 0 27,0 0 1,2 0 0,2 0 0,1 0 0,-1 0 1,3 0 0,0 0 0,0 0-75,0 0 1,4 0-1,-4 0 1,1 2 44,-1 3 0,5 4 0,-3 7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1:08.896"/>
    </inkml:context>
    <inkml:brush xml:id="br0">
      <inkml:brushProperty name="width" value="0.08571" units="cm"/>
      <inkml:brushProperty name="height" value="0.08571" units="cm"/>
      <inkml:brushProperty name="color" value="#008C3A"/>
    </inkml:brush>
  </inkml:definitions>
  <inkml:trace contextRef="#ctx0" brushRef="#br0">1 2213 8154,'9'-7'-1502,"-2"5"1468,-7-5-43,0 7 186,0 0-52,7 0 30,-5 0 0,7 0 1,-6-2-9,3-3 1,1 3-1,-4-5-54,3 0 1,1 5 0,-4-5-1,5 1 11,0 1 1,1-2-1,4 3 1,-2-3 5,1-2 0,-3 1 0,0-5 0,0 4 107,0 2 1,1-5-70,6 1 0,0-3 1,0-2-28,0 0 0,1 5 1,-3 0-1,-2-1-90,-1-3 1,5-1 0,5 2 0,-1 2 66,-2 1 0,3 0 0,1-5 1,-3 0-5,-1 0 0,-2 5 0,0 1 0,0-1-12,0 2 1,0-3-1,-2 5 1,-1-1-5,-2 1 1,-3-5 0,5 3 0,-4-2 11,-2 1 1,5 4 0,-1-4-44,3-3 0,2 1 1,0-1 14,0 2 1,1 3-1,-3-5 1,-2 4 47,-1 2 1,-6-4 91,6 6 0,-6-6-98,6 6 1,-7-2-115,1 1 0,4 5-414,2-5 0,-3 5-3,3 1 0,0 0 96,5 0 0,-5 0 399,-1 0 0,-6-8 0,3 0 0</inkml:trace>
  <inkml:trace contextRef="#ctx0" brushRef="#br0" timeOffset="992">931 930 6353,'2'-9'213,"1"2"-82,3 0 1,1 3-15,-2-6 1,-1 4-103,6-4 0,-4 6 0,4-3 16,3 0 1,-4 5 0,2-3-1,-1 1 11,-1-1 0,5 3 1,-3-5-11,3 0 0,2 5 1,0-3-33,0 3 0,0 2 0,1 0-5,-1 0 0,0 0 1,0 0-27,0 0 0,0 2 16,0 3 1,-6 2 0,-1 6-13,-2-3 0,4-4 0,-6 4 5,-1 3 1,0-4 0,-1 1 6,3 3 1,-1-4 12,-5 1 1,-2-1 0,-1 4-1,-3-2 0,-1-8 0,2 2 25,-6-3 1,2 4 53,-2-1 0,6-2 2,-6-8 1,8-4-19,-3-7 0,5 0 0,1 0-31,0 0 0,0 0 0,1 2 0,3 1 26,1 3 1,2-1 0,-1-5-53,5 0 0,-3 2 0,1 1 1,0 2-84,0-1 1,-3 3 0,4 0 0,1 0-168,-2 0 0,5 4-242,-3-6 488,3 8 0,2-4 0,0 7 0</inkml:trace>
  <inkml:trace contextRef="#ctx0" brushRef="#br0" timeOffset="1497">1621 706 7554,'10'-2'-402,"1"-4"1,-6 5 0,6-5 418,1 5 1,-3-5 0,0-1-1,0 0 54,0 0 0,-4 2 0,4 3-11,-2-4 0,1-1-46,-3-3-14,-3-5 1,5 12-48,-7-8 1,-2 7 0,-3-1 25,-6 3 0,2 2 0,-2 0 84,-1 0 1,-1 2 0,1 2 0,1 1 1,2 8 0,-3-5-9,1 1 0,2 6 1,-3-5 77,1 5 1,8-5 0,-5 1-53,1 1 1,6 3-84,-5 1 0,10-6 0,3-1-36,2-2 1,7-1-1,5-6-21,-1 0 1,3 0-1,-2 0 1,1 0-203,1 0 0,-5 0 0,3-2 260,-3-3 0,5 3 0,2-5 0</inkml:trace>
  <inkml:trace contextRef="#ctx0" brushRef="#br0" timeOffset="2625">2150 417 7076,'0'-9'-553,"-7"2"1,-4 7 514,-3 0 0,3 5 0,0 1 0,-1-3 122,-2-1 0,-3 0 0,1 1 76,0 3 1,2 1 0,2-4-50,1 3 1,7 1 0,-1-2-55,3 6 1,2-2-1,0 1-60,0 3 1,0-4-1,2 2 48,3 1 1,-1-5-34,7-2 0,-1-3 0,6-2 0,0 0 1,-5 0 0,0 0 0,0-2-42,-3-3 1,7 2-9,-5-8 1,-3 6 0,1-4 0,-3 0 12,0 0 1,1 3 74,-6-4 0,0 4-25,0-4 0,0 4 4,0-4 4,0 6-10,0-3 33,0 7 0,1 2 1,3 3-1,1 6-6,-1 3 1,3-3 0,0-1 0,0 3-17,0 1 0,6 2 0,-4 0-34,0 0 1,3 0-1,-5 0 1,0 0-12,1 0 1,2 2-1,-3 2 1,1 1 20,-1-1 0,-2-2 0,-3-2-1,3 0 1,-3-6-1,3 1 41,-3 2 1,-4-5-1,-3 1-14,-6-1 1,2-3 0,-1-5-72,-3 0 1,-1 0-1,-2 0-48,0 0 0,0 0 1,0 0-1,1-2 43,5-3 1,-3 1 0,6-7-3,-2-1 1,6-2-1,-3-2 1,5 0 13,1 0 1,0 0 0,1 0 0,5 0 10,4 0 0,-1-1 0,2 3 0,1 2 22,3 1 0,-5 2 0,1-3 0,0 1-13,-2-1 0,5 3 0,-5-2 0,2 0-7,-1 2 0,-4-5 1,3 3-35,-2-3 0,3-2 1,-4 0 28,-3 0 1,-1 0-1,-2 0 21,0 0 1,0 0-11,0 0 1,2 0 27,3 0 0,-3 5 26,3 0 71,-3 8-83,-2-4 0,-2 7 148,-3 0 6,3 0-49,-5 0 0,7 7-11,0 4 1,0-3-22,0 3 0,2-6-43,3 6 0,4-2-75,7 2 0,0-4 1,0-7-87,0 0 1,0 0 0,0 0 6,0 0 0,-5 0 0,0 0-643,1 0 0,-5-2 79,-1-3 654,-5-4 0,-1-7 0,0 0 0</inkml:trace>
  <inkml:trace contextRef="#ctx0" brushRef="#br0" timeOffset="2800">2326 144 7785,'-16'0'-304,"0"0"1,5 0 136,1 0-2,6 0 0,-3 2-95,7 4 264,0-5 0,0 14 0,0-7 0</inkml:trace>
  <inkml:trace contextRef="#ctx0" brushRef="#br0" timeOffset="3318">2663 144 8270,'-2'9'-889,"-3"-3"1,1-3 978,-7 3 1,3-3 0,-5 6 125,2-2 1,6 6-116,-6-3 1,8-1 39,-3 2 0,6 0-151,6 5 0,-3-7 0,8-4-87,2-3 0,1-2 1,2 0 72,0 0 0,0 0 0,2 0 0,-1-2-34,0-3 0,2 3 1,-8-5-1,3 1 31,2 1 1,-5-2-1,-2 1 53,-2-4 1,0 1-1,-3-2-10,1-1 0,0 3 0,-7 0 0,-1 0 9,-2 0 0,-8 6 1,4-5-1,-2 3-34,1 0 0,4-1 0,-4 5-29,-3-5 1,4 4 0,-1-3-175,-3 3 0,-1 4-123,-2 3 0,0 3 335,0 2 0,0 5 0,0-7 0</inkml:trace>
  <inkml:trace contextRef="#ctx0" brushRef="#br0" timeOffset="3818">2839 80 7151,'9'0'-710,"0"0"844,-4 0 1,-3 2-11,4 3 0,1-1-73,-2 7 0,2-6-44,-2 6 1,-3-6-27,4 6 1,1-6 13,-2 6 120,0-8 168,-5 4-223,0-7 0,0-1-33,0-5 0,0 3-37,0-8 1,0 6 0,0-6-11,0-1 0,0 3 0,0-2-29,0-2 0,8-1 0,2-2 27,4 0 1,-3 7-1,0 2 1,1 2 17,3-1 0,-5 1 1,1 5-1,1 0-7,3 0 1,1 0 0,0 0 0,0 0 95,0 0 0,0 0 0,0 2 0,0 1-63,0 3 0,-5 6 1,-1-1-130,3 3 1,-6 2-1,-2 0 1,-3 0 106,-2 0 0,0 0 0,0 0 0</inkml:trace>
  <inkml:trace contextRef="#ctx0" brushRef="#br0" timeOffset="4605">2390 1106 7062,'-7'-8'-532,"5"0"720,-5 8 1,2 2-101,0 4 1,-3 1-1,5 5 8,-3-1 0,1 0-100,5 5 0,5-6 0,3-1 10,0-2 0,1 0 0,4-3 1,-2 1-33,1-1 1,2-2-1,2-2 1,0 0-18,0 0 1,0 0-1,0 0-16,1 0 0,-7-6 1,1-1 32,1-2 1,-5 4-1,1-4 1,-3 0 20,0 0 1,1-1 0,-6-6 2,0-1 1,0 7 0,-2 1 0,-2 0 2,-1 0 1,-6 4 0,4-4-1,-2 0 7,-3 0 1,3 5-1,-2-1-10,-1 3 1,-3 2-1,-1 0-83,0 0 1,6 0 0,1 2 0,0 2-167,0 1 251,5 7 0,-10-3 0,5 7 0</inkml:trace>
  <inkml:trace contextRef="#ctx0" brushRef="#br0" timeOffset="5135">2743 706 6700,'-9'7'-67,"0"-5"1,6 5 39,-3 0 0,1-4 0,5 8 109,0 2 1,0-5 0,0 3-58,0 2 0,0 1 0,0 2-6,0 0 1,0 0 0,0 0-1,0 0 12,0 0 0,5 0 0,2 0 0,1 0-23,-1 0 0,5 0 1,-1 0-1,1 0-15,-1 0 0,3 0 0,-3 0 0,1 0 10,-1 0 1,2 0 0,-6 1 30,2-1 0,-4-6 0,4 1 0,-2 1 17,-3 3 0,-3-5 0,-1 1 18,0 2 0,0-5 1,0 3-8,0 2 1,0-4 0,-1-1-45,-5 0 0,3-3 1,-6-3 31,2 3 0,-6-1-173,2 6 0,-3-6-56,-2 1 1,2-1 0,1-1-139,3 3-116,6-1 1,-5-10 432,4-1 0,3-6 0,-5 3 0</inkml:trace>
  <inkml:trace contextRef="#ctx0" brushRef="#br0" timeOffset="5340">2599 1203 8224,'0'-9'-1241,"-6"0"1007,1 4 1,1 1-1,8-7 368,1-1 1,8 5 0,-3 0-1,5 1-132,1 1 1,0-2-1,2 3 1,1-3-36,3-2 0,1 6 1,-4-5-1,5 3-123,0 0 1,-2-2 155,5 1 0,-8 5 0,4-7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1:15.381"/>
    </inkml:context>
    <inkml:brush xml:id="br0">
      <inkml:brushProperty name="width" value="0.08571" units="cm"/>
      <inkml:brushProperty name="height" value="0.08571" units="cm"/>
      <inkml:brushProperty name="color" value="#008C3A"/>
    </inkml:brush>
  </inkml:definitions>
  <inkml:trace contextRef="#ctx0" brushRef="#br0">1 706 6509,'7'-11'223,"4"2"-151,3 2 1,-3 0 0,-1 3-25,3-1 1,1 0-1,2 5 1,0-2-21,0-3 0,0 3 0,0-3-31,0 3 0,0 2 0,0 2-48,0 3 0,1 2 1,-3 5-47,-4-1 1,3-5 5,-8 4 84,1 1 0,-8 3 9,-3-3 1,1 1 0,-7-6-8,-1-3 1,-2-1 0,-3-2 30,1 0 1,6 0 50,-1 0 1,8-2-1,-3-3-27,4-6 1,2-3 0,2-2-5,4 0 0,-3 0 0,6 0 0,0 0-39,0 0 1,0-6-1,3 1 1,-1 3-25,1 6 1,1-3 0,-1 5-1,-1-3-177,1 3 1,-3 1 0,2 5-1,2-1-453,1 1 647,-5 2 0,5 2 0,-5 0 0</inkml:trace>
  <inkml:trace contextRef="#ctx0" brushRef="#br0" timeOffset="820">498 626 7455,'11'0'-700,"-2"-2"489,-2-3 1,5 3 151,-1-4 1,-2 3 45,2-2 1,-3 1 48,3-7 0,-4 6 64,-7-6 1,0 6-96,0-6 1,-7 2-9,-4-1 0,-3 3 0,-2 7 5,0 0 1,0 5 0,0 0 0,0 1 41,0 1 1,5 0 0,2 5-1,1-3-4,-1-2 0,5 6 1,-1-3-25,3 5 1,4-6 0,3-2-20,6 0 0,5-4 1,3 6-1,3-2 34,-3-3 1,-1-2-1,0-2-27,3 0 1,-3 0 0,4 0 0,-5 0 0,-1 0-1,0 0 1,0-6-1,-1-1 1,-3 0-27,-1 0 0,0-5 0,3 1-53,-3-3 0,-4 3 1,-6 0-25,5-1 0,-4-2 0,3-2 1,-3 0 54,-2-1 1,0 1 0,0 0 20,0 0 1,0 6 354,0-1-185,7 7 0,-4-3-37,8 7 1,-7 2-45,1 3 0,2 4 1,-2 7-18,-1 0 1,3 0 0,-2 0 0,-1 1 19,-2-1 1,3 0 0,1 0 0,-1 1-21,2 5 0,-3-4 1,4 3-1,0-3-19,-5-2 0,4 0 0,-1 0 1,-1 0-23,2 0 1,-3 0 0,5 0 0,-2 0-9,-4 0 1,4 0-1,-1 0 1,-1 0-10,2 0 1,-5 0 0,3 0 14,-3 0 1,-2 0 0,0 0 10,0 1 0,-2-9-15,-3-2 0,-4-4 1,-7-2-103,0 0 0,0-2 0,0-2-216,0-1 0,0-8 0,0 3 0,0-5-244,0-1 560,0-7 0,-7-2 0,-2-7 0</inkml:trace>
  <inkml:trace contextRef="#ctx0" brushRef="#br0" timeOffset="1012">562 401 7962,'0'-16'-360,"0"6"0,0-1 0,0-2 139,0-1 1,0 3 365,0 1 1,6 4-135,-1-4-224,7 6 1,-4 4 0,2 11 212,-4 3 0,2 2 0,1 0 0</inkml:trace>
  <inkml:trace contextRef="#ctx0" brushRef="#br0" timeOffset="1627">1091 481 8194,'0'-9'-642,"0"2"1,0 6 0,2-3 673,4-1 0,-3-1-20,8 6 1,-1-5 28,7 0 1,-9-2 34,-2 1 0,1 3-28,-2-8-13,1 7-41,-6-10 1,-2 12 0,-4-3-4,-4 3 0,1 2 0,-2 0 30,-1 0 0,-3 0 0,-1 2 0,0 2 65,0 1 0,6 2 0,-1-3 0,0 3-16,2 2 1,-3-4 0,5 4-1,0 0 13,0 0 1,1-4 0,6 6-73,0 1 1,2-3-1,3 0-23,6-2 1,3 4-1,2-6-31,0-1 1,0-2 0,2-2 0,2 0-81,1 0 1,1 0 0,-6 0 51,0 0 1,5 0 70,0 0 0,1-8 0,-6-1 0</inkml:trace>
  <inkml:trace contextRef="#ctx0" brushRef="#br0" timeOffset="2050">1460 321 7711,'0'-9'-745,"0"2"1,-2 7 843,-3 0 0,-2 2 1,-6 1-1,5 4-37,0 2 0,-4 2 0,3 5 125,0 0 1,-3-5 0,6 0-199,3 1 0,1 2-10,2 2 0,7-1-3,4-5 0,-2 3 0,1-8 4,3-1 1,1-3 0,2-1 0,0 0-83,0 0 1,0-1 0,0-3-1,2-1-100,4 1 1,-5 1 0,5-1 0,-4-3 201,-2-2 0,0 5 0,0-10 0,0 5 0</inkml:trace>
  <inkml:trace contextRef="#ctx0" brushRef="#br0" timeOffset="2392">1717 16 8206,'0'9'-291,"0"0"14,0-3 0,0 2 1,0 8-1,0 1 331,0-1 1,0 0 0,0 0 0,2 1-41,3 5 1,-3-4 0,5 3 0,-2-1-16,1 1 0,-1-3 0,-3 3 1,1-3 6,3-2 0,-1 0 0,-5 0 0,2 0-113,3 0 0,-3 0-140,3 0 1,-3-5-250,-2 0 496,0-8 0,-7 4 0,-2-7 0</inkml:trace>
  <inkml:trace contextRef="#ctx0" brushRef="#br0" timeOffset="2813">1637 337 6191,'16'-7'42,"-6"5"1,1-3 0,1 1 8,3-1 0,1 3 1,0-5-1,0 2-18,0-1 1,0-1 0,0 4 0,0-4 5,0-2 1,-5 5 0,-1-3-1,3 2-91,1-1 0,2-4 0,0 2 55,0-1 1,-2 4 0,-1-4 0,-2 2-64,1 4 0,-3 1-54,2 2 148,-8 0 1,4 2 0,-7 3 35,0 6 1,-1-3 0,-3 3 0,-1 2 38,1 1 1,2 2 0,2 0-77,0 0 1,0 0 0,0 0-41,0 0 0,8-5-122,2 0 0,4-8-174,2 2 1,1-3-1,-3-4 303,-4-3 0,5-4 0,-6-7 0</inkml:trace>
  <inkml:trace contextRef="#ctx0" brushRef="#br0" timeOffset="2975">1989 64 8106,'-16'0'-764,"0"0"1,6 0 572,-1 0 1,7 8 24,-1 2 0,3-1 166,2 2 0,0 0 0,0 5 0</inkml:trace>
  <inkml:trace contextRef="#ctx0" brushRef="#br0" timeOffset="3418">2150 177 8265,'-2'9'-308,"-2"-2"-137,-1 0 1,-2-4-1,3 8 432,-1 2 1,0-4 0,5 1 0,0 3 123,0 1 1,0-3 0,0-1-1,0 3-27,0 1 1,0-3 0,1-1-103,5 3 0,-3-6 0,8-2-7,2-3 0,1-2 1,2 0-1,0 0-30,0 0 0,0-2 0,0-3 18,0-6 0,-2-3 0,-1-2 0,-4 0-19,-2 0 1,-2 0 0,-5 0-16,0 0 1,0 0-1,0 0-7,0 0 1,-5 0 0,-2 0 11,-2 0 1,3 7 0,-4 2 10,-3 0 1,4 5 0,-1-4 54,-3 5 0,-1 1 0,-2 7 0,0 2 0</inkml:trace>
  <inkml:trace contextRef="#ctx0" brushRef="#br0" timeOffset="3900">2406 81 8060,'11'0'-917,"0"0"1,-8 1 971,3 5 0,-5 3 138,-1 7 1,2 0-162,3 0 1,-3 0 0,5-2-31,1-3 1,-7-2 97,5-4-88,-5-3 0,-2 5-8,-5-7 0,5-7 0,-5-4-1,4-3 0,2 3 1,0 0-1,0-1 6,0-2 1,0-2 0,0 0 2,0 0 1,0-1 63,0 1 1,8 2-45,2 4 0,4 1 0,3 5 1,-1-1 55,0 1 0,0 2 0,0 2 7,0 0 1,0 6-1,0 1 1,-2 2-101,-3 3 1,1 2 0,-6 2-1,-1 1-36,2-1 1,-5 5 0,3 0 0,-3-1-573,-2-2 613,0 5 0,0 2 0,0 7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1:50.913"/>
    </inkml:context>
    <inkml:brush xml:id="br0">
      <inkml:brushProperty name="width" value="0.08571" units="cm"/>
      <inkml:brushProperty name="height" value="0.08571" units="cm"/>
      <inkml:brushProperty name="color" value="#008C3A"/>
    </inkml:brush>
  </inkml:definitions>
  <inkml:trace contextRef="#ctx0" brushRef="#br0">128 1 6736,'-10'5'-37,"1"2"43,2 2 0,0-3 42,1 4 0,3-4-2,-8 4 0,7-4-25,-1 4 0,3-4 0,1 3 5,-5-2 0,4 0 0,-3-2-19,3 6 1,2-2 0,-1 0 0,-3 0 7,-1-1 1,-1-2-1,6 4 1,0 3 20,0 1 1,0-3-1,0 0-17,0 1 1,-5-3-1,0 2-12,1 1 1,2 2 0,0 1 0,-1-3-17,-2-1 1,-1-1 1,6 7 0,0-1 1,0 0-2,0 0 0,0-6 0,0 1 26,0 1 0,0-3 0,0 2-6,0 2 0,0 1 1,0 2 33,0 0 0,0-5 0,0-1-38,0 3 0,0 1 1,0 2-5,0 0 1,0-5-1,0-1-9,0 3 1,0 1 0,0 2-1,0 0 1,0 0-1,0 0 3,0 0 1,0-5-1,0 0 1,0 1 11,0 2 1,0 2 0,0 1-6,0-1 0,0 0 1,0 0-1,0 0-4,0 0 0,0-6 0,2 1 2,3 2 1,-3 1 0,5 2-1,0 0 0,-5-5 0,3-1 11,-3 3 1,-2 1 0,2 2 21,3 0 0,-3 0 0,4 0-16,-5 0 1,5 0 0,-1 0-1,-1 0-12,-3 0 1,6 0 0,2 0-14,0 0 0,0-1 0,-5-3 0,3-3-3,2-2 0,-4 6 0,4-3 2,-2 5 1,4-5 0,-4-1 1,2-2 0,-6 6 1,5-4-1,-3 1-2,0 1 0,2-2 0,-3 3 0,1-1 49,-1 2 0,-2-4 0,-1 1-2,5 3 1,-3-1 0,6 1-17,-2-3 1,1-1 0,-5 4 0,2-3-11,-1 3 0,3-4 0,-2 1 0,1 1 23,1-2 0,-5 5 1,3-3-1,-1 3 41,1 2 0,-3-5 0,3 0 81,-3 1 1,3 2-75,1 2 0,6-1-101,-1-5 1,-2 3 52,1-8 1,-6 2-1,3-3 18,0 1 0,-5 2-16,3-1 0,-1-5 1,-1 7-20,3-1 0,-1-4-5,-5 8 1,2-7 35,3 1-33,-3 4 1,5-6 0,-5 6-15,3-2 1,-3 1-67,3-3 0,-1-3 42,1 3 0,-3-1-111,3 1-77,-3-3-178,-2 5-212,0-7 292,0 0 96,7 0 0,-5 2-116,3 3 325,-3-3 0,-2 12 0,0-5 0</inkml:trace>
  <inkml:trace contextRef="#ctx0" brushRef="#br0" timeOffset="2603">273 2310 7386,'9'-2'-1350,"-2"-3"1548,0-6 0,-3 2-93,6-2 1,-4 8 40,4-2-86,1-4 0,5 7 23,0-3-69,-7 3 59,-2 2-77,0 0 1,2 0 0,7 0-25,0 0 1,-5 0 0,0 0-6,1 0 1,-3 0 29,2 0 0,-2 2 1,3 1-5,-1 2 1,-6 1 36,6-6 1,-6 5 11,6 0-41,-8 8 0,6-6 32,-3 4 1,-5 3 27,5-3 0,-5 3-23,-1 2 0,0-5 0,-1-1-12,-5 3 5,5-6-74,-7 7 62,8-12 1,0 3 72,0-10 1,-1 3-47,-5-3 1,5 1-40,-5-1 1,4-4-6,2-7 0,0 5 1,0 1 34,0-3 0,0 4 0,0-1 24,0-3 1,6-1 0,1-2-50,2 0 0,-6 5 0,4 2 0,-1 0-67,-1 0 0,8 4-48,-3-6 0,-1 8 0,0-4-38,-2 0 1,6 5 2,-3-4 138,-2 5 0,-1 1 0,-7 0 0</inkml:trace>
  <inkml:trace contextRef="#ctx0" brushRef="#br0" timeOffset="3299">946 2246 8118,'0'-9'-772,"2"0"1,3 4 546,6-6 0,-2 2 222,2-2 0,-6 6 9,6-6 57,-8 1 6,4-6 1,-7 5 79,0 0-105,0 8 1,-1-5-18,-5 8 1,-3 0 0,-5 2 15,3 4 1,-3-3-11,3 8 0,-3-6 0,-2 6-9,0 1 1,2-3 0,1 0 22,3-2 1,6 0-1,-1-1 96,3 4 0,2-1 0,0 2 29,0 2 0,0 1 0,0 2 36,0 0 0,0-5-111,0-1 0,2-6 0,3 3-36,6 0 0,-2-5 0,1 3-21,3-3 1,1-2 0,2 0 0,0-2-52,0-3 1,0 3 0,0-5 0,0 2-115,0-1 0,0-4 1,1 4-1,-1 1-54,0-2 1,-6 5-1,1-3 179,1 3 0,3-5 0,1-2 0</inkml:trace>
  <inkml:trace contextRef="#ctx0" brushRef="#br0" timeOffset="4646">1508 2037 6181,'-17'-7'463,"7"5"-497,-1-3 1,6 1-1,-6 1 25,-1-2 0,3-1 0,-2 6 47,-1 0 1,-3 2 0,-1 2 0,0 1 18,0-2 1,2 1 0,1 0 0,3 3-28,-3 2 1,1-4-1,-1 4 1,3 0-3,-3 0 1,6-4-1,0 4 1,2 0 51,-1 0 0,1-4-41,5 6 0,2-6 0,3 4 0,6-2-1,3-3 0,4-2 0,1-2-41,3 0 1,-1 0 0,-5-2-1,0-2-12,0-1 1,0-2-1,0 3 1,-1-3-14,-5-2 1,5 4-35,-5-6 1,3 0 0,-1-3-39,-1 3 0,-8-3 0,5 5 15,-1 0 1,-6-5 82,5 3 0,-6 4-86,-6 2 438,5 3-282,-6 2 0,7 2-18,0 3 0,0 4 1,0 7 26,0 0 0,0-5 0,0 0 1,1 1 13,5 2 0,-5 2 1,5 0-64,-4 0 1,3 1 0,0-1 0,1 0-16,1 0 0,-6 0 0,5 0 1,-3-2-5,3-3 0,-4 3 0,5-3 0,-2 3 5,0 2 0,2 0 1,-3 0-1,1 0-32,-1 0 0,-2 2 1,-2 1-1,0 3 5,0-3 1,0-1 0,0-2 0,-2 0 7,-3 0 0,1-1 0,-7-3 11,-1-1 0,3-8 1,-2 3-13,-1-5 0,3-1 1,-2 0-15,-1 0 0,-3-7 1,-1-3-5,0-5 0,2-1 0,3-1 1,4-3-53,0-1 1,5-1-1,-3 6 1,3 0 28,2 0 1,0 0 0,2 0-1,2 0-114,1 0 0,7 0 0,-3 0 0,2 2 123,0 3 0,-6-2 0,4 6 0,0 0 173,0 0 1,2-5-112,5 1 0,0-2 1,0 1-1,0 3-9,0 2 0,-6-6 0,1 5 0,2-3-13,1 0 0,2 0 1,-2-5-2,-3 0 0,1 6 1,-6-1 63,-3-1 1,-1 3-24,-2-2 1,0 0 146,0-5 1,0 6-194,0-1 0,0 0-30,0-5 1,0 5-106,0 1 91,0 6 172,0-3-4,0 7-80,0 0 0,0 7 26,0 4 1,2-2 112,3 1 0,-3 1 1,5 5-74,0 0 1,-5-5 0,5-2-5,0-2 1,2 4 0,5-4 16,-3 2 1,3-6-112,-3 3 0,3-5 0,2-1 30,0 0 1,-5 0 0,0 0-661,1 0 1,-3 0-99,2 0 210,-1 0 0,1-5 510,0 0 0,-8-15 0,4 2 0</inkml:trace>
  <inkml:trace contextRef="#ctx0" brushRef="#br0" timeOffset="4845">1748 1797 8091,'-16'0'-286,"7"0"1,-5 0 0,3-2 422,-3-3 0,3 1-513,1-7 1,6 6 261,-1-6 0,5 8-94,5-3 1,-1 5 207,6 1 0,1 0 0,5 0 0</inkml:trace>
  <inkml:trace contextRef="#ctx0" brushRef="#br0" timeOffset="5391">2117 1861 6429,'-16'0'99,"5"2"0,0 1 97,-1 3 0,3 1-24,-2-2 1,6-1 0,-4 6-135,2 3 0,0 1 1,3 2-81,-1 0 0,0 0 0,5 0-27,0 0 1,5-5 0,2-2 93,2-2 1,2 4 0,5-6-27,0-1 0,0-3 0,0-1-12,0 0 1,0 0 0,0 0-1,0 0-34,0 0 1,-5-7 0,-1-4 37,3-3 1,-4-2 0,0 0 0,-2 0 4,-4 0 1,-1 0 0,-2 0 0,0 0-29,0 0 1,0 0 0,0 0-2,0 0 0,-7 2 1,-4 1 14,-3 2 0,-2 8 0,0-2 0,0 3-110,0 2 1,0 2 0,0 1-25,0 2 0,0 8 0,2-2 11,3 3 141,4-5 0,0 5 0,-2-5 0</inkml:trace>
  <inkml:trace contextRef="#ctx0" brushRef="#br0" timeOffset="6192">2309 1845 7143,'2'-9'-123,"3"4"0,-1 3 491,7 2-170,-8 0-137,11 0 0,-10 5 1,5 2-1,-2 2-77,-3 4 0,3-4 0,-2 1 1,0 1-49,3-2 0,-5 3 0,6-5-16,-2 2 54,6 2 1,-10-2-29,8-4 11,-8-3 1,3-2 0,-10-2-7,-1-3 1,0 1-1,5-6 30,0-3 1,0-1 0,0-2 5,0 0 0,0 0 1,0 0 125,0 0 1,0 0 0,1 2 0,3 1-61,1 2 1,8 2-1,-4-3 1,1 3 13,1 2 1,0-4 0,5 6-44,0 1 1,-6 1 0,1-1 59,2-1 0,1 0 0,2 5-27,0 0 0,0 0 0,0 0 113,0 0 0,0 0 0,0 1 1,0 3-68,0 1 1,-5 2 0,0-3-1,1 3-53,2 2 1,-3 0 0,-2 3 0,0-1-241,0 1 1,-6-3 0,4 0-1,-1 0-36,-1 0 0,0 2 0,-5 5-166,0 0 1,-7 0 391,-3 0 0,-5 0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1:59.666"/>
    </inkml:context>
    <inkml:brush xml:id="br0">
      <inkml:brushProperty name="width" value="0.08571" units="cm"/>
      <inkml:brushProperty name="height" value="0.08571" units="cm"/>
      <inkml:brushProperty name="color" value="#008C3A"/>
    </inkml:brush>
  </inkml:definitions>
  <inkml:trace contextRef="#ctx0" brushRef="#br0">49 771 7795,'-11'1'-639,"0"5"1,6-5 1015,-6 5-284,8-4 0,-4-1-88,7 5 0,0-3 21,0 8 1,0 0 26,0 5 1,0 0 0,0 0-10,0 0 0,0-6 1,1-1 24,5-1 0,3-1 0,7-4-10,0 3 0,0-1 0,0-7-70,0-3 0,0 3 1,0-5-1,0 2-22,0-1 0,-5-5 1,-1 4 18,3-2 1,-4-1 0,0-6 13,-2 0 1,-2 0 32,-5 0 1,0 0 0,-2 0-45,-3 0 1,1 7 0,-5 1-107,2 1 1,0 6-1,2-5 25,-6 4 1,2 2-1,-1 0-158,-3 0 1,4 6 0,0 1-1,0 2 250,0 3 0,6-5 0,-11 8 0,5-6 0</inkml:trace>
  <inkml:trace contextRef="#ctx0" brushRef="#br0" timeOffset="572">417 530 6049,'0'16'508,"-5"-5"-271,0-1 0,-6 1-109,6 5 0,-1 0 0,6 0-71,0 0 0,0 0 0,2 0 0,2 0-60,1 0 0,6 2 0,-6 2 0,0 1 51,3-1 0,-1-2 1,5-2-1,-3 0-51,-2 0 0,4 0 0,-6 0 0,1 0 13,1 0 1,-4 0 0,6 0 0,-2 0 31,-3 0 0,-1 0 0,1 0-13,1 0 1,1 0 0,-5-2 0,3-1 26,1-2 1,1-6-11,-6 6 0,0-6-20,0 6 1,-2-8 0,-3 3-9,-6-5 1,-3 5 0,-2-1-28,0-1 0,0-3 1,1 1-1,3 2-99,1 1 0,0 0 0,-5-5-90,0 0 0,6 0 38,-1 0 0,6 0-185,-6 0 1,7-1 15,-1-5 0,3 3 329,2-8 0,0 0 0,0-5 0</inkml:trace>
  <inkml:trace contextRef="#ctx0" brushRef="#br0" timeOffset="910">289 867 8093,'-9'0'-1344,"2"0"1513,7 0 203,0-7-293,7 5 1,-3-11 0,6 8-17,3 1 1,-4 3-1,2 1-74,1 0 1,2-6 0,2 1 0,0 0-148,0-2 0,0 5 0,2-4 0,2 3-58,1-3 1,1 5 0,-6-6 215,0-1 0,7 7 0,2-6 0</inkml:trace>
  <inkml:trace contextRef="#ctx0" brushRef="#br0" timeOffset="1509">947 658 8096,'8'-9'-581,"1"0"0,-3 6 663,4-2 1,-1-3-1,2 5-33,2-2 0,1-1-10,2 6 0,0 0 22,0 0 0,0 0 0,0 0-79,0 0 1,-2 2-1,-1 2 1,-4 3-1,-2 2 0,3-4 0,-2 4 0,-1 0 9,0 0 1,3-4-1,-4 6 1,-3 1 0,1-3 13,1 2 1,-5-2-1,2 3-3,-5-1 0,-10-8 0,4 5 1,0-1 1,-5-6 68,3 5 1,2-4 0,0-4 71,2-4-117,2 5 0,5-14 7,0 5 1,0-5-1,0-1 1,0 0-7,0 0 0,0 0 0,2 0 0,1 0-75,3 0 1,4 0 0,-2 0-259,0 0 0,3 2 0,5 3-38,0 6 1,-5-2 342,0 1 0,-1 8 0,6 7 0</inkml:trace>
  <inkml:trace contextRef="#ctx0" brushRef="#br0" timeOffset="2280">1428 626 6869,'16'0'45,"0"0"0,-6 0 0,1 0-68,2 0 1,-5-2 0,3-1 36,2-2 0,-6-3 0,0 5-45,0-3 1,-5-1-80,3 2 0,-1 1 8,1-6 0,-3-1-13,3-5 87,-3 7 68,-2 2 1,-7 7 9,-4 0 1,-3 5-1,0 2 1,1 1 29,2-1 0,3 0 0,-5-4 0,4 5-18,2 0 0,0-2 1,3 4 71,-1 3 1,0 1 0,3 2-42,-3 0 0,3-5 1,-4 0-41,5 1 0,8-5 1,3-1-61,5-5 0,-5-1 0,1 0 1,2 0-30,1 0 1,2 0-1,0 0 1,0 0-296,0 0 1,5 0-1,1 0 331,-3 0 0,-1-7 0,-2-2 0</inkml:trace>
  <inkml:trace contextRef="#ctx0" brushRef="#br0" timeOffset="2863">1764 530 7770,'0'-16'-751,"2"7"1,2 2 958,1 0 137,0 5-193,-5-5-59,0 7 1,6 2-58,-1 3 1,0 4 0,-3 5 0,2-1-15,1-3 0,2 1 0,-3 5 0,1 0 11,-1 0 1,3 0-1,-2 0 1,-1 0 4,-2 0 1,3 0 0,0 0-1,-1 0-19,-2 0 0,3 0 1,0 2-1,1 2-26,1 1 0,-5 1 1,3-6-1,-3 0 11,-2 0 0,0 0 0,0 0 0,0 0 49,0 0 0,0 0 0,0 0 98,0 0 0,-2 0-106,-3 0 0,-3-5 0,-4-2-3,1-2 0,1-2-82,-6-5 0,-1 0 0,1 0-57,0 0 1,6 0 0,-1 0-32,-1 0 0,3-2 0,-2-3 49,-1-6 0,3 2 0,0-1 0,0-1-141,0 2 0,0-5 0,-4 3 1,3-3 219,-3-2 0,6-7 0,0-2 0</inkml:trace>
  <inkml:trace contextRef="#ctx0" brushRef="#br0" timeOffset="3122">1620 370 7969,'0'-16'159,"2"1"-794,3 5 0,-1-3 382,6 8 0,-4 0 68,4 5 185,-6 0 0,10 0 0,-5 0 0</inkml:trace>
  <inkml:trace contextRef="#ctx0" brushRef="#br0" timeOffset="4042">2021 498 6847,'11'-5'-108,"-1"-1"0,-4 1 1,4 5 102,3 0 1,-4 0 0,0-2-4,-2-3 1,5 3 0,-3-5 59,0 0 0,4 3-32,-8-7 0,6 6-47,-6-6 1,0 6-1,-3-4 1,2 0-76,1 0 88,0 6 14,-12-11 0,-2 12 11,-7-4 0,6 5 1,-1 1 42,-2 0 0,4 0 1,-1 1 67,-3 5 0,4-3-9,-1 8 1,1-6-1,-4 6-22,3 2 1,6 1 0,-3 2-25,0 0 0,5-5 1,-3-1 58,3 3 0,2 1-63,0 2 1,0-5 0,2-2-31,3-2 0,-1 0-77,6-2 1,1-3-1,5 3-97,0-3 0,0-2 0,0 0 0,0 0-442,0 0 1,0 0 582,0 0 0,7-7 0,2-2 0</inkml:trace>
  <inkml:trace contextRef="#ctx0" brushRef="#br0" timeOffset="4568">2454 338 5797,'-11'0'511,"1"0"1,4 1-317,-5 5 1,3 3-80,-3 7 0,-2 0 0,8 0-51,2 0 0,1-6 1,2 1-1,2 0-23,3-2 0,-3 5 0,5-5-7,0 0 0,-4 3 0,8-6-59,2-3 0,1-1 1,2-2-83,0 0 1,0 0-1,0 0 1,0-2-44,0-3 1,0 3-1,0-5 1,0 2-546,0-1 694,0-6 0,0 3 0,0-7 0</inkml:trace>
  <inkml:trace contextRef="#ctx0" brushRef="#br0" timeOffset="5008">2614 33 7209,'0'16'78,"0"0"0,0 0 0,2 0-49,3 0 1,-3 0-1,4 0 1,-5 0-13,-1 0 0,2 6 0,2-1 0,1-1-28,-1-3 0,3-1 0,-2 0 1,0 1 11,2-1 0,-5 0 0,5 0 0,-1 0-131,-1 0 1,0 0-596,-5 0 76,8 0 649,-7 0 0,6-7 0,-7-2 0</inkml:trace>
  <inkml:trace contextRef="#ctx0" brushRef="#br0" timeOffset="5572">2550 354 7906,'0'-11'-411,"0"0"1,5 6 0,3-4 445,1 2 0,1-4 1,6 6-1,0 1-34,0 2 0,-5 1 1,0-3-1,1-1 17,2 1 0,2-3 1,0 2-1,1-1-42,-1-1 0,0 5 0,0-5 0,0 2-24,0 0 0,0-6 0,0 4 0,0 0 4,0 0 1,0 1-1,-2 4 1,-1-1-16,-3-2 1,-4-1-18,4 6 161,-6 0-32,3 0 1,-9 2 24,-3 3 1,3 4-44,-3 7 1,1-1 0,1-3 0,-3-1-5,3 1 1,1-3 0,0 0 0,-1 0 92,-3 0 0,1 2-9,5 5 0,0-6-86,0 1 1,2-8 0,3 5 21,6-1 0,-2-5-50,1 3 1,1-3 0,5-2-189,0 0 0,0-2 0,0-2-71,0-1 1,-5 0 257,0 5 0,-1-15 0,6-2 0</inkml:trace>
  <inkml:trace contextRef="#ctx0" brushRef="#br0" timeOffset="5760">2967 49 8179,'-16'-9'-1282,"7"2"976,-5 7 0,10-5 366,-6-1-450,6 1 390,-3 12 0,14 2 0,2 7 0</inkml:trace>
  <inkml:trace contextRef="#ctx0" brushRef="#br0" timeOffset="6326">3240 161 6796,'-11'2'445,"0"3"1,1-1-302,-6 7 1,5-6 0,2 6-75,2 1 1,1-3 0,6 2-134,0 1 0,0-3 0,0 2-5,0 1 1,2 2 28,4 3 0,3-9 1,7-2-75,0-4 0,0-2 0,0 0 38,0 0 0,0 0 0,-2-2 1,-2-2 9,-1-1 0,-6-6 0,4 4 1,-1-2 55,-5-3 0,1-3 0,-1-1 0,3 0 31,-3 0 1,-1 0 0,-2 0-22,0 0 0,-5 0 0,-3 2 6,0 3 1,2-1-107,-5 6 0,6 1-84,-6 5 0,1 7-63,-6 4 0,5 1 246,0-1 0,1 3 0,-6-5 0</inkml:trace>
  <inkml:trace contextRef="#ctx0" brushRef="#br0" timeOffset="6918">3448 81 6593,'11'0'136,"-1"0"0,-4 0-104,5 0 0,-8 2 0,4 1 0,-1 4 14,-1 2 0,0-3 0,-3 3 0,2 0 16,1-1 0,2 3-56,-2 5 1,-3 0-11,4 0 26,-5-7-30,-1-2-109,0-7 0,0-7 37,0-4 1,0 3 0,0-3 20,0-2 1,0 5-1,0-3 43,0-2 0,0 4 1,2-1-1,2-3 1,1-1 0,0 3 0,-3 2 0,2 1 24,1-1 1,6 3 0,-4-3 128,2 2 0,-4 0-46,6 2 1,-1 3-1,7-3-27,-1 3 0,0 2 0,0 0 23,0 0 0,0 0 1,0 0 5,0 0 1,0 0 0,-2 2 0,-1 1-49,-3 3 1,-4 4 0,2-3 0,0 2-134,-5 4 1,4 1-1,-1 2-176,-3 0 0,-1 0 0,-2 0-531,0 0 794,-7 0 0,-2 0 0,-7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2:13.551"/>
    </inkml:context>
    <inkml:brush xml:id="br0">
      <inkml:brushProperty name="width" value="0.08571" units="cm"/>
      <inkml:brushProperty name="height" value="0.08571" units="cm"/>
      <inkml:brushProperty name="color" value="#008C3A"/>
    </inkml:brush>
  </inkml:definitions>
  <inkml:trace contextRef="#ctx0" brushRef="#br0">33 65 6599,'5'10'-36,"0"1"1,1-5 93,-6 4 1,5-4 21,0 4 1,1 1 0,-6 5-48,0 0 1,5-5 0,0-1 1,-1 3 1,-2 1 0,-1 2-259,5 0 1,-4-5 56,3 0-413,-3-1 579,-2-1 0,7 5 0,2-5 0</inkml:trace>
  <inkml:trace contextRef="#ctx0" brushRef="#br0" timeOffset="675">0 97 6072,'8'-9'193,"0"-4"-134,9 8 1,-7-6 0,1 6 0,0 0 22,-3-2 0,7 5 0,-5-3-28,5 3 1,1-4 0,0 1-46,0 1 0,0 3 0,0 1 1,0 0 12,0 0 1,0 0 0,0 0-32,0 0 0,-5 0 0,-2 1-38,-2 5 0,3-3 22,-4 8 76,-1 0 1,-7 5-41,-3 0 0,-4-2 0,-5-1-7,3-3 0,-3-4 0,3 3 5,-3-2 1,-2 3-1,0-3-19,0 2 1,5-5 0,0 1 0,-1-1 11,-2 1 0,-1-1 0,3 5 0,1-2 9,-1-4 1,3 4 0,-2-1-6,-1-3 0,5 1-50,1 1 60,5-3 1,2 5 0,5-7-3,4 0 1,-1 0 0,2 0-2,1 0 0,-3 0 1,2 0 7,1 0 0,3 0 1,1 2-5,0 3 1,0-3 0,0 3-1,0-3-12,0-2 0,0 2 0,0 2 0,0 1-20,0-2 1,-5-1 0,-1 0-1,3 2-266,1 1 1,-3 2-276,0-2 556,-1 4 0,6 7 0,0 0 0</inkml:trace>
  <inkml:trace contextRef="#ctx0" brushRef="#br0" timeOffset="1304">546 209 7790,'10'-5'-560,"1"-1"1,-6 1 0,6 3 476,2-3 0,-5 3 42,3-3 0,-2 1 0,4 1 3,-3-3 0,-6-1 105,1 2 1,-3 1 75,-2-6 0,-5 4 117,-1-4-158,-6 6 0,3-3-58,-7 7 1,5 0 0,0 0-18,-1 0 0,-2 2 0,-2 3 39,0 6 1,0-2-16,0 1 0,-1-1 1,3 4 19,4-3 0,1-4 50,3 4 0,5 1-39,-5 5 0,6 0 0,6-2-24,4-3 0,-1 2 1,0-6-1,0 0-41,0 0 0,2-2 1,5-3-55,0 3 0,0-3 1,0 4-1,0-5-146,0-1 1,0 0-1,0 0 1,0 0-80,0 0 1,0 0 261,0 0 0,7 0 0,2 0 0</inkml:trace>
  <inkml:trace contextRef="#ctx0" brushRef="#br0" timeOffset="2308">1075 129 8134,'-14'-2'0,"1"-1"-403,2-3 1,1 1-1,-6 5 262,0 0 0,0 0 215,0 0 1,0 2-26,-1 3 1,9-1 16,2 6 0,-1-4 0,2 4 11,1 3 0,2-4 1,2 1-31,0 3 0,0-4 1,0 1 21,0 3 1,8-4-114,2 2 0,4-8 1,3 2 1,-1-3 1,0-2 0,0 0-22,0 0 1,0-2 0,0-1 21,0-2 1,-6-6 0,1 4-12,2-2 0,-4 3-37,1-4 1,-6-1 4,1-5 0,-3 5 47,-2 1 1,0 4-43,0-4 441,0-1-309,0 2-44,0 2 1,0 9 39,0 3 1,0-1 1,0 6 1,0-4-4,0 4 0,0 1-41,0 5 1,0 0-1,0 0-10,0 0 1,0 0 0,0 0 0,2-2 8,3-3 1,-3 3 0,5-3 0,-2 3 3,1 2 0,-1 0 1,-3 0 18,3 1 0,-3-1 1,3 0 59,-3 0 1,-2 0-53,0 0 0,0 0 0,-2-2 0,-1-2-13,-3-1 0,1-6 1,3 4 75,-3-1 1,1-3-67,-6-5 1,-1 0-1,-5 0-30,0 0 0,0 0 1,0 0-1,0 0-30,0 0 0,0-5 1,1-3-1,3 1-186,1 0 0,2-5 1,-3 3-1,3-2 82,2 0 0,0 6 0,3-6-15,-1-1 0,-1 3 1,8 0 53,4 2 0,2 2 0,9 5 91,-1 0 0,0-8 0,0 0 0</inkml:trace>
  <inkml:trace contextRef="#ctx0" brushRef="#br0" timeOffset="2779">1299 145 6342,'9'0'242,"-2"0"0,-7 7 0,0 4-109,0 3 1,0 2 0,0 0-87,0 0 0,6-5-83,-1 0 0,2-3-118,-2 3 1,-1-4 27,7-7 1,-1 0 125,6 0 0,-7 0 0,-1 0 0</inkml:trace>
  <inkml:trace contextRef="#ctx0" brushRef="#br0" timeOffset="2971">1331 65 8291,'-10'-6'-137,"-1"1"1,6-6-296,-6 6-96,7 0 45,-3-2 496,7-2 0,2 0-587,3 3 574,4 5 0,0 8 0,-2 2 0</inkml:trace>
  <inkml:trace contextRef="#ctx0" brushRef="#br0" timeOffset="3580">1684 113 6525,'-2'-9'379,"-3"4"0,1 3-282,-6 2 0,4 0-228,-4 0 1,4 0 0,-4 2 154,-3 3 0,6-1 0,0 4 1,2 1 4,-1 0 1,1-3-1,5 4 25,0 3 0,0-4 0,0 1 24,0 3 0,2-4-74,3 1 0,4-6 0,7 1 0,0-3-70,0-2 0,0 0 1,0 0-5,0 0 1,0 0-1,0 0 23,0 0 0,-5-2-12,0-3 1,-8 1 0,4-6 52,0-3 0,-5-1 0,4-2 33,-5 0 0,-1 0-29,0 0 1,-1 2 0,-5 1 27,-4 2 0,1 8 0,-2-2-16,-1 3 0,-3 2 0,-1 0-127,0 0 1,5 5 0,3 2-170,0 2 1,3-3 285,5 4 0,-7 1 0,-2 5 0</inkml:trace>
  <inkml:trace contextRef="#ctx0" brushRef="#br0" timeOffset="4196">1861 81 7947,'10'0'-1446,"1"0"1565,-8 0 1,6 0-93,-3 0 0,-4 2 1,5 1 66,0 3 1,-5 6-40,3-1 0,2 3-54,-2 2 1,1-5 12,-6-1-46,7-6 1,-5 5 50,3-4 0,-3-5-30,-2 0 1,0-2 20,0-8 1,0 4-26,0-4 0,0 4 0,0-4 6,0-3 1,0 4 0,2 0-1,1 0 5,2 1 1,3 4 0,-5-3 0,4 1 5,2 1 0,-3-6 0,4 6 2,3 2 1,1-5-1,2 3 20,0 2 1,-5 1 0,-1 2-16,3 0 1,1 0-1,2 0 1,0 0-2,0 0 1,-5 0 0,0 0 33,1 0 0,2 7-7,2 4 0,-1 3 0,-3 0 56,-1-3 0,-8 3-19,3-3 0,1 3-44,-2 2 0,0 0 0,-3 0-66,4 0 0,-5-5 0,5-1 38,-4 3 0,5 1 0,2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2:18.885"/>
    </inkml:context>
    <inkml:brush xml:id="br0">
      <inkml:brushProperty name="width" value="0.08571" units="cm"/>
      <inkml:brushProperty name="height" value="0.08571" units="cm"/>
      <inkml:brushProperty name="color" value="#008C3A"/>
    </inkml:brush>
  </inkml:definitions>
  <inkml:trace contextRef="#ctx0" brushRef="#br0">81 209 7844,'-16'0'-532,"5"0"1,2-1 590,2-5 0,0 4 84,2-3-36,3 3 0,-7 2-256,4 0 1,3 7 167,-3 4 1,3 3-3,2 2 1,0 0 0,2-1-23,3-5 1,4 3 0,7-6-4,0 2 0,0-6 0,0 3-3,0-4 0,0-2 1,0 0-13,0 0 0,0-8 9,0-2 1,0-3-1,-1 1 1,-5 1-1,-3-1 8,0-3 0,-5 5 1,4-1 30,-5-1 1,-1-3-1,0-1 3,0 0 0,0 5 0,-1 3-80,-5 0 0,-3 3 1,-7 5 38,0 0 1,6 0 0,-1 0 0,-2 0-134,-1 0 1,3 5-1,3 3 146,0 0 0,-4-4 0,3 3 0</inkml:trace>
  <inkml:trace contextRef="#ctx0" brushRef="#br0" timeOffset="567">498 1 6710,'-11'0'-118,"1"0"0,4 0 183,-4 0 1,6 7-50,-1 4 0,3 3 0,2 2-9,0 0 0,0-5 0,0-1 0,0 3 14,0 1 1,0 2-1,0 0 1,0 0 11,0 0 0,2 6 1,1-1-1,3-1 7,-3-3 1,-1-1 0,0 2-24,3 4 0,-1 1 0,4 4 1,1-8-7,0-6 1,-5 1-1,1-3 1,-1 1 42,1-1 0,-3 3 109,3-3-94,-3 3 0,-9 0-26,-4-3 0,-3-4-20,-2-7 1,0 0 0,0 0-74,0 0 0,5 0 0,0 0 1,-1 0-1,-2 0-33,-2 0 0,0-2 1,0-1-135,0-3 1,7-6-279,3 1 495,5 4 0,1-7 0,0 5 0</inkml:trace>
  <inkml:trace contextRef="#ctx0" brushRef="#br0" timeOffset="1022">290 225 6342,'10'0'89,"1"0"0,-6 0-80,6 0 14,0 0 0,-1 0 0,1 0-10,1 0 0,-3 0 1,2 0-40,2 0 1,1 0 0,2 0 0,0 0 1,7 0 0,2 0-51,0 0 1,-2 0 0,-7 0 0,0 0-47,0 0 121,0 0 0,7-7 0,2-2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02:23.566"/>
    </inkml:context>
    <inkml:brush xml:id="br0">
      <inkml:brushProperty name="width" value="0.08571" units="cm"/>
      <inkml:brushProperty name="height" value="0.08571" units="cm"/>
    </inkml:brush>
  </inkml:definitions>
  <inkml:trace contextRef="#ctx0" brushRef="#br0">0 64 5996,'11'0'62,"-2"-2"1,0-1 130,0-3 0,-4 1-131,6 5 0,0-2 1,5-1-7,0-3 1,0 1-1,0 5 1,0 0-64,0 0 0,0 0 0,0 0 0,0-2 33,0-3 1,0 3-1,0-3 1,0 3-112,0 2 1,0 0 0,2 0 56,3 0 1,2 0 0,4 0-53,-5 0 0,-5 0 1,-1 0-242,0 0 321,-7 0 0,6-7 0,-7-2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2:22.714"/>
    </inkml:context>
    <inkml:brush xml:id="br0">
      <inkml:brushProperty name="width" value="0.08571" units="cm"/>
      <inkml:brushProperty name="height" value="0.08571" units="cm"/>
      <inkml:brushProperty name="color" value="#008C3A"/>
    </inkml:brush>
  </inkml:definitions>
  <inkml:trace contextRef="#ctx0" brushRef="#br0">160 337 5875,'0'-9'-9,"2"2"180,4 7-8,-5-7 0,12 4-56,-8-8-109,0 7 0,-6-8 61,-5 6 0,-3 1-45,-7 5 0,6 0 0,-1 0 13,-1 0-6,-3 7 0,-1-5-5,0 3 0,6 2 1,-1 1-18,-2 1 1,4-4 3,-1 6 1,6-6 0,-1 6 55,3 1 0,-3-3 1,-1 2-14,3 1 1,1-3 0,2 2-40,0 1 1,0-3-18,0 2 1,5-6-34,1 6 52,6-8 0,-8 5-15,6-8 0,1 0-2,5 0 1,0-2-6,0-4 1,0 5 0,-1-7 0,-3 3-15,-1 0 0,-6-1 0,6 5 7,1-5 0,-3 3 18,2-8 1,-8 6 0,5-6 10,-1-1 1,-6 3-12,5-2 0,-4 6 9,-2-6 0,5 6-31,0-6-3,1 7 6,-6-3 8,0 7 20,0 0 1,0 7-8,0 4 0,5-2 71,0 2 0,2-1-27,-1 6 1,-3-7-20,8-3 0,-6 1-56,6-2 0,-6 0 1,6-5-210,2 0 1,-5 0-1,3 0 240,2 0 0,1 8 0,2 0 0</inkml:trace>
  <inkml:trace contextRef="#ctx0" brushRef="#br0" timeOffset="463">658 209 7802,'-8'9'-783,"7"-2"1,-14-7 845,5 0 0,3 2 0,-1 1 60,1 3 0,4 1-25,-8-2 1,2 4-23,-2 7 1,-1-5 0,7-1 0,-1 1 7,-1-2 1,5 5-63,-3-3 0,3 3 32,2 2 1,7-7-63,4-3 0,-2-5 1,2-1-97,1 0 1,2 0-1,2 0-129,0 0 1,0 0 0,2 0 232,4 0 0,-5-7 0,7-2 0</inkml:trace>
  <inkml:trace contextRef="#ctx0" brushRef="#br0" timeOffset="879">962 209 5945,'-16'0'280,"0"0"0,5 0-187,1 0 0,6 7 3,-1 4 0,-2 3-38,1 2 1,1-5-1,5-1 17,0 3-88,0-6 0,7 6-59,4-8 0,3 0 0,2-5 0,0 0-237,0 0 0,0 0 309,0 0 0,0 0 0,0 0 0</inkml:trace>
  <inkml:trace contextRef="#ctx0" brushRef="#br0" timeOffset="1525">1235 257 8173,'9'0'-1827,"0"0"1753,-4 0 1,-1 0 177,6 0-35,-6 0 0,8-2-69,-6-3 1,1 3-6,-2-3 1,-3 1-35,3-1 1,-3 1-46,-2-6 64,0 6 0,-7-3 76,-4 7 0,2 0 0,-1 2 151,-3 3 1,-1-1-108,-2 6 1,5-1 0,2 4-70,2-3 10,2-6 1,5 5 0,0-4-18,0 6 0,1-2 1,5 2-39,5 1 0,-3-5 1,3-2-1,2-3-55,1-2 0,2 0 1,0 0-1,0 0-292,0 0 1,0 0 360,0 0 0,0 7 0,0 2 0</inkml:trace>
  <inkml:trace contextRef="#ctx0" brushRef="#br0" timeOffset="1850">1539 209 6429,'6'11'31,"-1"-1"0,0-4 0,-5 4 101,0 3 0,0 1 0,0 2 1,0 0-101,0 0 0,0 0 1,0 2-1,0 2-39,0 1 0,0 6 0,0-4 0,0 0-25,0 0 1,0 4 0,0-4 0,0 0 12,0 0 0,0 1 1,0-5-1,0 3-50,0-3 1,0-1 0,0-2-234,0 0 0,0-5 208,0-1 0,0-8 1,0-2 93,0-9 0,0-5 0,0-2 0</inkml:trace>
  <inkml:trace contextRef="#ctx0" brushRef="#br0" timeOffset="2171">1539 273 7891,'9'-7'-1511,"6"5"1604,-5-3 1,5 3 0,1 2-54,0 0 1,0 0 42,0 0 0,0 5 0,-2 3-56,-3 0 1,1-2 0,-5 4-40,2 3 0,-5-4 1,1 2 10,-3 1 0,-2-3 1,-2 2-16,-3 1 0,-4-3 0,-7 0-2,0-2 0,0 4 0,0-6 1,0-1-116,0-3 0,0-1 0,0 0-404,0 0 537,7 0 0,-6 0 0,6 0 0</inkml:trace>
  <inkml:trace contextRef="#ctx0" brushRef="#br0" timeOffset="2572">1892 0 8173,'9'0'-1708,"-2"2"1678,-7 4 0,0-3 0,2 8 127,3 1 1,-3 3-1,4 1-18,-5 0 0,-1 0 1,2 0-1,2 0-48,1 0 0,0 0 1,-5 0-1,0 0-17,0 0 1,6 0-1,-1 0 1,-1 0-12,-3 0 0,5 0 0,-1 0-134,-1 0 0,3 0 0,-2 0-175,-1 0 0,-3-5 306,-1 0 0,0-1 0,0 6 0</inkml:trace>
  <inkml:trace contextRef="#ctx0" brushRef="#br0" timeOffset="2816">1828 241 7866,'16'0'-1192,"-5"0"1148,0 0 0,-1 0 0,6 0 89,0 0 0,-1-2 0,-3-1 0,-1-3-76,1 3 1,4-1 0,4 1 0,1-3 30,-1 3 0,-2 1 0,-2 2 0</inkml:trace>
  <inkml:trace contextRef="#ctx0" brushRef="#br0" timeOffset="3422">2453 273 8173,'0'-9'-748,"-5"0"262,0 4 1,-8 3 384,3-3 0,-5 3 0,-1 2 145,0 0 1,0 0 0,0 0 0,0 0 89,0 0 1,0 2 0,0 1 0,0 3-1,0-3 0,5 1 1,1-1-20,-3 3 0,6 6 0,2-1-109,3 3 1,2 2-49,0 0 0,2-2 1,1-1-1,4-4 40,2-2 1,-3 4-1,4-6-32,3-1 0,1-3 1,2-1-77,0 0 1,0 0 13,0 0 0,0-7 0,-2-3-30,-3-5 1,-2 5 0,-5-1 44,1-2 1,6-1 306,-6-2-152,7 7 107,-10 2 1,5 9-151,-7 3 1,6-1-1,-1 7-142,-1 1 1,-1 2-43,3 2 1,1 0-1,5-1 35,-1-5 118,-8-3 0,12 0 0,-6 2 0</inkml:trace>
  <inkml:trace contextRef="#ctx0" brushRef="#br0" timeOffset="3905">2598 289 7978,'0'-9'-1703,"2"2"1773,3 7 0,-3 7 1,5 2-2,0 0 0,-5 0 0,3-4-14,-3 6 0,3-2 35,1 2-18,-1-1 111,-5-1-219,0-2 1,0-8-1,0-5-65,0-5 1,0 3 0,0-3 51,0-2 0,0-1 0,0-2 50,0 0 1,2 0 0,3 0 14,6 0 0,-2 7 0,1 2 17,3 0 1,1 5-1,2-3 1,0 3-11,0 2 0,-5 0 0,0 0 0,1 0 20,2 0 0,2 5 0,0 2-31,0 2 1,0 2-8,0 5 0,-1 0-13,-5 0 0,-3 0 0,-7 0-30,0 0 0,0-5 1,0 0-271,0 1 1,0-3 307,0 2 0,0-1 0,0 6 0</inkml:trace>
  <inkml:trace contextRef="#ctx0" brushRef="#br0" timeOffset="4928">3271 129 8047,'-10'0'-746,"-1"0"418,-2 0 0,5 0 434,-3 0 1,0 0-3,-5 0 1,0 5-59,0 0 0,5 8 2,1-2 0,4 3 0,-3 2-33,2 0 1,2-5-1,3-1 1,-1 3 37,-3 1 0,1-3 0,5-1-22,0 3 0,0 1 1,0 2-7,0 0 0,0-5-12,0 0 1,7-2 0,4 3-11,3-1 0,-3-8 0,-1 3 1,3-5 4,1-1 1,-3 0 0,-1 0 0,3 0-53,1 0 1,2 0 0,0 0-21,0 0 0,0 0 0,0 0 19,0 0 0,0 0 1,0-1-1,0-3 9,1-1 1,-1-6 0,0 6 0,0-1 11,0-1 0,-2 4 0,-2-6 19,-1 2 0,-2-6 25,2 2 1,-4 3-1,-7-3-5,0-2 0,0 4-12,0-1 0,0-1-5,0-5 0,0 5 35,0 1 0,0 4-14,0-4-50,-7 6 1,-2-3 22,-7 7 0,1 2 0,3 1 14,1 3 1,1 1 0,-6-4 42,0 3 1,5 4 0,2-3 11,2 2 0,0 0 1,3 4 37,-1-3 1,-1 1-73,6 5 0,0-5 0,2-2 0,2 0-3,1 0 0,2-6 1,-3 4-1,3-1-9,2-1 1,-4 0-1,6-5 1,0 2-31,-3 3 1,7-3 29,-5 4 1,-1-5-14,2-1 0,0 0-20,5 0 1,0 0-1,0 0 12,0 0 1,0 0 0,0 0 29,0 0 1,-5 0 0,-1 0 6,3 0 1,1 0-465,2 0-150,-7 0-224,-2 0 807,0 0 0,-5-7 0,5-2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2:44.333"/>
    </inkml:context>
    <inkml:brush xml:id="br0">
      <inkml:brushProperty name="width" value="0.08571" units="cm"/>
      <inkml:brushProperty name="height" value="0.08571" units="cm"/>
    </inkml:brush>
  </inkml:definitions>
  <inkml:trace contextRef="#ctx0" brushRef="#br0">16 1 8055,'-8'0'-1599,"0"0"1602,8 0 249,0 0 0,8 0-240,2 0 0,5 0 19,1 0 1,-6 0 0,1 0-11,1 0 1,-3 0 0,2 0-14,1 0 0,3 0 0,1 0 0,0 0 12,0 0 0,0 0 1,0 0-50,0 0 1,0 0 0,0 0 0,0 0 1,-5 0 34,-1 0 1,-4 0-4,4 0-1,-6 0 1,3 7-4,-7 3 1,0-1 0,-2 2-3,-3 1 1,1-3-1,-6 2 3,-3 1 1,-1 3 0,-2 1 5,0 0 0,2-6 1,1 1 14,3 2 1,-1 1-1,-5 0 17,0-3 0,5 3-53,0-3 0,2-2-64,-1 1-22,3-6 77,7 3 1,1-7 26,5 0 0,3 0 0,7 0 12,0 0 0,0 0 0,0 0 10,0 0 1,0 0 0,0 0 0,0 0 1,0 0 0,0 0 0,0 0 36,0 0 0,0 0-50,0 0 1,0 7-26,0 4 0,-7-2 0,-2 0 0,-1 0-13,-1 0 1,0-4 0,-5 6 11,0 1 1,0 2 0,0 2 8,0 0 1,0-5-1,-1-2 2,-5-2 1,3 6-1,-8-3 2,-1 5 1,3-5 0,0 1-1,0 0 1,0-1-3,-4 1 1,-1-6 0,-2 4-1,0 0-3,0 0 0,0-5 0,0 3 9,0 0 0,0-5 117,0 3 1,0-3-68,0-2 0,5 0 0,2-2-42,2-3 1,2 1-89,5-7 0,-6 6 23,1-6 1,0 1 37,5-6 1,0 5-1,0 0-1,0-1 1,0 3 0,0-2 32,0-1 0,5 3 1,2 0-4,2 2 0,2-4 0,3 4 0,-2 0 24,-1 0 0,-2 0 0,4 3 0,-3-3 17,3-2 0,1 4 0,2-6-22,0-2 1,0 1 0,0 0 0,0 1-15,0-2 1,0 1 0,2-1 0,0 3-21,-2-3 1,7 4 0,-10 0 0,-1 1-5,2-1 1,0 5-1,1-3 1,-3 2-20,-1-1 1,-6 1-57,6 5 0,-7-2-242,1-3-127,-3 3 0,-1-3 448,5 10 0,-4 4 0,5 7 0</inkml:trace>
  <inkml:trace contextRef="#ctx0" brushRef="#br0" timeOffset="699">1091 177 6291,'9'0'185,"5"0"1,-5 0-153,7 0 0,0 0-53,0 0 0,-5 0 0,-1 0-5,3 0 1,-4 0 0,1 0-2,3 0 0,1-5 0,2-1-213,0 3 1,-5 1 238,0 2 0,-1 0 0,6 0 0</inkml:trace>
  <inkml:trace contextRef="#ctx0" brushRef="#br0" timeOffset="1234">1139 417 6218,'-9'0'94,"2"0"0,9-1-31,3-5 1,-1 5-5,6-5 0,1 4-56,5 2 1,-5 0 0,-1 0-58,3 0 1,-4 0-1,1 0-45,3 0 0,1 0 99,2 0 0,0 0 0,0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2:47.366"/>
    </inkml:context>
    <inkml:brush xml:id="br0">
      <inkml:brushProperty name="width" value="0.08571" units="cm"/>
      <inkml:brushProperty name="height" value="0.08571" units="cm"/>
    </inkml:brush>
  </inkml:definitions>
  <inkml:trace contextRef="#ctx0" brushRef="#br0">32 337 5813,'9'0'137,"-2"0"63,-7 0 137,0 0-68,0-7-116,0 5-139,0-5 0,2 7-31,3 0 1,-1-1 9,7-5 1,-1 4-1,6-3 11,0 3 1,0 2 0,0 0-6,0 0 1,0 0 0,0 0-3,1 0 0,-1 0 1,-2 2-1,-2 2-32,-1 1 0,-2 7 1,3-3-13,-1 0 0,-7 6 46,1-5 1,-3-1 0,-2 2 102,0 1 0,0-3 1,-2 2-42,-3 1 1,1-5-1,-7 1-51,-1-1 0,-2 0 1,-2 4-1,0-6-7,0-3 1,-1 3-1,1 0 1,0-1-33,0-2 1,0-2-1,0 0-185,0 0 1,0 0-409,0 0 622,0 0 0,7 0 0,2 0 0</inkml:trace>
  <inkml:trace contextRef="#ctx0" brushRef="#br0" timeOffset="517">465 257 7584,'9'-7'-1330,"-2"3"1098,-7-6 342,0 6 129,0-3-126,0 7 1,0 2-35,0 3 0,-5 4-93,-1 7 1,-6 0 50,1 0 1,-3 0 37,-2 0 0,0 0-46,0 0 0,5-5 0,2 0 8,2 1 1,2-3-56,5 2 0,0-6 58,0 6 1,7 0 2,4 5 1,-2-6 0,1-1-15,3-2 1,-4 4 0,1-6-9,3-1 0,1-2 1,2-2-123,0 0 1,0 0-1,0 0-91,0 0 0,-5 0 0,-2-2 0,0-2 192,0-1 0,1-7 0,6 3 0</inkml:trace>
  <inkml:trace contextRef="#ctx0" brushRef="#br0" timeOffset="1121">16 161 7283,'-9'-9'-389,"2"2"1,9 7 409,3 0 0,-1 0 0,6 0-44,3 0 0,1 0 0,2 0 60,0 0 0,0 0 0,0 0-86,0 0 54,0 0 1,0 0 0,0 0 0,0 0-53,1 0 0,4 0 0,0 0 1,1 0-258,1 0 304,-5 0 0,12 7 0,-5 2 0</inkml:trace>
  <inkml:trace contextRef="#ctx0" brushRef="#br0" timeOffset="1625">866 401 8317,'11'0'-450,"-1"0"0,1 0 0,5 0 0,0 0 0,0 0 422,0 0 0,2 0 1,2 0-1,3 0-19,2 0 0,-4 0 47,6 0 0,0 0 0,5 0 0</inkml:trace>
  <inkml:trace contextRef="#ctx0" brushRef="#br0" timeOffset="2695">1555 594 8375,'0'-9'-857,"0"2"1,0 5 802,0-3 1,2 3 0,2-5 114,1 0 0,2 3 58,-1-7 0,-3 1-59,8-6 0,-6 0 0,4 0-44,-2 0 0,4 0 0,-4 0 0,0 0-7,0-1 0,0 1 0,-3 0 0,3-1 26,2-5 0,-4 4 0,4-5 0,0 2-5,0-1 0,-4-4 0,4 3 0,-1-1-70,-5 1 0,4-3 0,-1 4 0,-1 3 42,2 1 1,-5 2-1,3 0-575,-3 0 442,-2 7 118,0 2 0,0 8 0,0 5 0,-2 3 72,-3 0 0,3 5 0,-5-4 3,0 5 0,5 1 1,-3 0-23,3 0 1,0 0-1,-1 0-14,-3 0 0,1-5 0,5-1-36,0 3 0,2-1 1,1 1 7,3-3 1,1-1-1,-4 4 1,4-4 16,2-2 0,-3 4 0,3-4 0,-1 0-6,1 0 1,-3 0 0,4-3-6,3 1 1,-4 0 0,1-5-8,3 0 0,1 0 0,2 0-1,0 0 1,-5 0 0,0 0-6,1 0 0,-3-5 1,0-2 3,-2-2 1,0 0-1,-3-3-1,1 1 1,2 0 0,-3-5-17,1 0 0,0 5 0,-5 1-17,0-3 1,6-1 20,-1-2 1,0 5 0,-5 1 7,0-3 0,0 4 0,2 0 15,4 2 11,-5-5-6,7 10-2,-8-5 10,0 7 0,0 2 141,0 3 1,0-2 0,0 8-38,0 2 1,0-4-1,0 1 5,0 3 0,0 1 4,0 2 0,0 0-120,0 0 1,5 0-1,2-2-101,2-3 1,-4 2 0,4-6 0,0 2-237,0 3 0,2-3 326,5 2 0,0-1 0,0 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2:51.332"/>
    </inkml:context>
    <inkml:brush xml:id="br0">
      <inkml:brushProperty name="width" value="0.08571" units="cm"/>
      <inkml:brushProperty name="height" value="0.08571" units="cm"/>
    </inkml:brush>
  </inkml:definitions>
  <inkml:trace contextRef="#ctx0" brushRef="#br0">0 145 6142,'7'-9'168,"-3"2"-140,7 7 0,-6 0 32,6 0 1,-6 0-40,6 0 1,-1 0-1,6 0-5,1 0 0,-1 0 0,0 0-30,0 0 0,0 0 1,0 0-1,0 0 5,0 0 0,2 0 1,1 0-1,3 0 3,-3 0 1,4 0 0,0 0 0,1 0 3,-1 0 0,5-2 1,-1-2-1,2-1 6,-3 1 1,5 3 0,-5 1 0,5 0 10,1 0 0,0-6 1,0 1-1,0 1-10,0 3 1,0 1-1,0 0 1,0 0-13,0 0 0,0 0 0,0 0 0,0 0-8,1 0 1,-1 0 0,0 0-1,-2 0 12,-3 0 0,3 0 0,-3 0 0,1 0 1,-1 0 0,1-2 0,-4-2 1,-1-1-2,0 1 0,5 3 0,-1 1 0,3 0-2,2 0 0,1-2 0,-1-2 0,0-1 3,0 1 1,0 2 0,0 1 0,0-3 14,0-1 0,5-1 0,1 6 0,-2 0 43,-3 0 0,-1 0 0,-1-1 1,-3-3-35,-1-1 0,-2-1 0,3 6 1,-3 0-25,-1 0 1,4 0 0,-3 0-3,0 0 1,5 0 0,-3-1 0,3-3 0,2-1-4,0 1 0,-1 2 1,-3 2-1,-3 0-6,-2 0 1,4 0 0,-6 0-1,-1-1 51,-2-5 0,-2 4 1,0-3 12,0 3 0,0 2 0,0 0 0,0 0-42,0 0 1,0 0 0,0 0 0,0 0 1,0 0 0,0 0 0,0 0-17,0 0 0,0 0 0,0 0 51,0 0 0,0 0-139,0 0-578,-7 0 672,-1 0 0,-16 7 0,-1 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2:56.024"/>
    </inkml:context>
    <inkml:brush xml:id="br0">
      <inkml:brushProperty name="width" value="0.08571" units="cm"/>
      <inkml:brushProperty name="height" value="0.08571" units="cm"/>
    </inkml:brush>
  </inkml:definitions>
  <inkml:trace contextRef="#ctx0" brushRef="#br0">209 128 7298,'-9'2'-57,"3"4"1,5-3-99,1 8 0,0-6 175,0 6 0,-2 0-19,-4 5 0,3 0 13,-8 0 1,8-6 52,-3 1 0,-3-6 37,-1 6 1,1-7 0,-2 1-74,-1-3 0,-3-2-31,-1 0 1,0 0 17,0 0 0,2-2 0,2-2-125,1-1 0,7-7 18,-1 1 0,3-3-55,2-2 0,0 0 49,0 0 1,2 5 43,3 0 0,2 6 0,6-4 82,-2 2 1,-6 1-1,4 5 1,0-3 24,0-1 0,-4-1 1,6 6-40,1 0 0,1-1 1,-1-3-1,-1-1 23,1 1 1,-3 2 0,2 2 72,1 0 1,-3 0-80,2 0 1,0 0 0,5 0-26,0 0 1,0 0 0,0 0 0,0 0-17,0 0 0,0-5 0,0 0 0,0 1 13,0 2 1,-5 1 0,-1-3 25,3-1 1,1-1 0,0 5 93,-3-5 0,-2 4-109,-4-3 0,-1 3 33,7 2-157,-1 0-9,6 0 0,-5 0-169,0 0-164,-8 0 449,4 0 0,0 7 0,2 2 0</inkml:trace>
  <inkml:trace contextRef="#ctx0" brushRef="#br0" timeOffset="557">1075 0 8289,'-11'5'-325,"0"1"0,8 1 1,-5-3-1,3 3 1,-2 0-1,0 2 323,0 0 1,-4-4 0,4 6-3,-2 1 1,-2 2 0,-5 1-1,2-3 40,3-1 0,-3-1 0,2 7 0,-6-1 164,-4 0 1,-1 0 0,4 0-1,-3 0-115,3 0 1,-1 5 0,0 0 0,-1-1-52,1-2 0,-3 3 0,0 2 0,0 1-18,0-1 1,-4 5-1,4-3 1,-2 0-26,-4-3 1,5 1-1,-3 0 1,-2 0 25,-1 0 1,-2-1-1,2-6 1,1 0 34,2 0 1,6 0 0,-4-2-17,2-3-99,2 3-479,12-12 1,10 3 541,15-10 0,8-4 0,8-7 0</inkml:trace>
  <inkml:trace contextRef="#ctx0" brushRef="#br0" timeOffset="1359">786 642 8190,'9'0'-1870,"-2"0"2127,0 0 0,-5 1-85,3 5 1,-3-3-109,-2 8 1,0 0-1,0 5 2,0 0 1,2-6 25,3 1 0,4 0-60,7 5 1,-5-7-28,-1-4 1,1-3 0,5-2-16,0 0 0,-5 0 0,-2-2 0,0-1 6,0-3 1,-4-5-1,4 4 1,-2-2-149,-3-3 0,3-2 0,-2-2 144,-1 0 0,-3 0 0,-1 0 7,0 0 0,0-1 0,0 1-23,0 0 1,-1 6-1,-3-1 1,-3-1-42,-2-3 0,5 5 0,-1-1 1,1 0-76,-1 2 0,2-5 134,-8 3 1,6 4 0,-4 0-1,0 2-11,0-1 1,3 1 0,-4 5 36,-3 0 0,4 0 32,-1 0-56,6 0 0,-1-2 0,10-1 0,6-3 0,3 3 1,2 1 0,0 2-1,0 0 0,0 0 1,0 0-1,0 0 1,0 0 47,0 0 0,0 0 0,2 0 0,2-2 37,1-3 0,1 3 0,-5-3 1,3 3-50,1 2 1,6-5-1,-4-1 1,2 1-21,4-2 0,-6 5 0,0-3 0,-2 3 10,1 2 1,1-5 0,-3-1 0,1 3-75,-1 1 1,-3 2 0,-1 0-20,0 0 0,-5 0-240,0 0 119,-8 0 0,5 7 192,-8 4 0,-8 10 0,-1 4 0</inkml:trace>
  <inkml:trace contextRef="#ctx0" brushRef="#br0" timeOffset="2167">1155 690 6531,'-9'-7'77,"2"3"1,8-5-157,5 2 0,-3 0 0,8 3 12,2-1 0,1 0 58,2 5 1,0 0 0,0 0 34,0 0 1,0 0 0,0 0 20,0 0 0,-5 1 0,-2 5 20,-2 4 1,0-1-1,-4 2-4,3 1 0,-1-3 0,-5 2-47,0 2 0,0-5 0,0 3-103,0 2 1,0 1 56,0 2 1,0-5-37,0-1 30,-7-6 2,5 3 1,-5-14 13,7-4 1,5 2-1,1-1 2,-3-3 1,4 4 0,-1-2 5,-3-1 0,4 3 0,1-2 11,1-1 0,-4-1 0,4 1 0,0 3-4,0 2 1,1-6-1,6 5 27,0-1 0,-5-4 1,0 8 5,1 1 1,2-3-1,3 2 53,-1 1 0,-6 2 1,1 2 25,1 0 1,-3 0-1,2 0-1,1 0 0,3 0-45,1 0 0,-6 6 1,-1 1 34,-2 2 1,-1 2-1,-6 5-1,0 0 0,0-6 0,0 1-83,0 1 1,0 3-143,0 1 1,0 0 0,0 0-639,0 0 768,0 0 0,0 0 0,0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3:01.025"/>
    </inkml:context>
    <inkml:brush xml:id="br0">
      <inkml:brushProperty name="width" value="0.08571" units="cm"/>
      <inkml:brushProperty name="height" value="0.08571" units="cm"/>
    </inkml:brush>
  </inkml:definitions>
  <inkml:trace contextRef="#ctx0" brushRef="#br0">1 257 8309,'10'0'-1148,"1"0"0,0 0 1225,5 0 0,-6 2-25,1 3 0,0-3-58,5 4 0,0-5 1,0-1-55,0 0 0,0 0 1,0 0-85,0 0 1,-5 0 143,0 0 0,-1 7 0,6 2 0</inkml:trace>
  <inkml:trace contextRef="#ctx0" brushRef="#br0" timeOffset="504">49 498 6659,'10'0'17,"1"0"0,0 2-19,5 3 1,0-3 0,0 3 0,0-3-7,0-2 0,-5 0 0,-1 0 0,3 0-224,1 0 0,2 0 232,0 0 0,0 7 0,0 2 0</inkml:trace>
  <inkml:trace contextRef="#ctx0" brushRef="#br0" timeOffset="4133">1107 33 6726,'9'7'-581,"-2"-4"715,-7 8 41,7-7 0,-3 8-10,7-6-102,-8 6 1,4-3-18,-7 7 1,2-5 0,2-1-33,1 3 1,0-4 0,-5 1-19,0 3 0,2-4 0,2 1 19,1 3 0,0-4 1,-5 2-12,0 1 1,2-3-80,3 2-324,-3-1 235,5 6 0,-5-7-68,3-3 232,-3-5 0,5-8 0,-7-2 0</inkml:trace>
  <inkml:trace contextRef="#ctx0" brushRef="#br0" timeOffset="4947">1412 97 7765,'0'-16'-1259,"0"7"1395,0 2-121,0 7 1,0 2 24,0 3 0,-6-1 1,1 6-24,2 3 1,1-4 5,2 1 1,0 1-19,0 5 1,2-5 1,3-1 1,-2-6 118,8 1-109,-7-3 1,10-2-7,-3 0 1,-2 0 0,-1-2 0,1-1-43,0-3 0,-3 1 0,4 5 11,3 0 1,-4 0 0,1 0 7,3 0 0,-4 0 10,1 0 0,1 0 1,5 0 0,-5 0 0,0 0 76,1 0 0,-3 2-21,2 3 0,-1-3-34,6 3 1,-7-1-1,-2-1 46,1 3-97,-7-1 0,6 2 7,-7 4 1,0-2 29,0 2 0,0-6 31,0 6 1,-1-6-16,-5 6 1,3-6-9,-8 6-15,8-8 0,-12 10-4,5-8 0,1 2 0,-2-3 8,-2 1 0,5 2 0,-3-3 16,-2 1 0,1 2 0,-1-3 87,3 1-7,6 1-196,-10-6 1,10 0-382,-6 0-475,6-8 953,-10-1 0,5-7 0,-7 0 0</inkml:trace>
  <inkml:trace contextRef="#ctx0" brushRef="#br0" timeOffset="5367">1428 81 6242,'16'0'145,"0"0"0,0-2-108,0-3 0,0 3 1,0-3-37,0 3 0,-5 2 0,-1 0-67,3 0 1,1-5-45,2-1 1,-5 1 22,0 5 87,-8 0 0,4 0 0,-7 0 0</inkml:trace>
  <inkml:trace contextRef="#ctx0" brushRef="#br0" timeOffset="6205">2198 1 8431,'-9'0'-1912,"0"0"1928,3 0 1,-3 0 61,-7 0 0,6 0 1,1 2 13,2 3 1,-6-2-52,3 8 0,-5-6 0,-1 6-38,0 2 0,6-4 0,-1 1 9,-2 3 0,6-4 0,0-1 1,2 1-20,-1 0 0,1-3 1,5 4 10,0 3 0,0 1 13,0 2 1,0-5 29,0-1 1,0 1 2,0 5 1,0-5-10,0 0 1,0-6 0,2 4-35,3-2 1,-1 0 0,6-3 6,3 1 1,-4 0 0,2-5-70,1 0 0,-3 6 41,2-1 1,-1 0 3,6-5 0,-5 0 0,0 0-22,1 0 1,-3 0 0,0-1-3,-2-5 0,4 3 18,-6-8 0,6 6 0,-4-6-4,2-1 1,-6 3-47,3-2 62,-4 0 1,-4 1 0,-4 1 9,-4 1 0,-4 3-70,-3 5 1,1 0-1,0 0-34,0 0 0,2 2-213,3 3 0,4-1 311,7 7 0,0-8 0,0 4 0</inkml:trace>
  <inkml:trace contextRef="#ctx0" brushRef="#br0" timeOffset="6818">2566 65 8431,'-9'0'-1753,"1"0"1700,2 0 296,4 0-190,-12 0 0,7 2-18,-4 3 0,-1 4 1,5 5-1,-2-3 0,3 3-14,-4-3 0,6 3 0,-3 2 16,0 0 0,5-5 0,-3-1-3,3 3 1,2-4-1,2 0-13,3-2 1,-1 4 30,6-6 0,1 6-45,5-6 1,0 0-1,0-5-20,0 0 1,-5 0 0,0 0 11,1 0 1,2 0-1,2 0-13,0 0 1,0-1-1,1-3 17,-1-1 0,-6-1 0,-1 5 1,0-3-1,0-1 1,-4-6 0,6 4-2,1-2 0,-4 4 0,-1-6 23,0-2 1,-5 4 0,3-1 28,-3-3 1,-4 1 0,-2-1-36,-1 3 0,-7 1 1,1-4-139,-3 3 1,-2 6-1,0-1-148,0 3 0,1 4 267,5 3 0,-12 4 0,4 7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3:08.847"/>
    </inkml:context>
    <inkml:brush xml:id="br0">
      <inkml:brushProperty name="width" value="0.08571" units="cm"/>
      <inkml:brushProperty name="height" value="0.08571" units="cm"/>
    </inkml:brush>
  </inkml:definitions>
  <inkml:trace contextRef="#ctx0" brushRef="#br0">15 513 6916,'-9'0'-211,"3"0"217,12 0 0,-3 0 1,8 0 32,2 0 1,-5 0 0,3 0-23,2 0 0,-4 0 0,1 0-48,3 0 1,1-5 0,2 0-69,0 1 0,0 2 1,0 2-1,0 0-62,0 0 0,0 0 161,0 0 0,7 0 0,2 0 0</inkml:trace>
  <inkml:trace contextRef="#ctx0" brushRef="#br0" timeOffset="479">768 289 8085,'0'-9'-1510,"0"4"1515,0 10 1,0-2-1,0 8 47,0 2 1,0-4-1,2 1 28,4 3 1,-5 1-42,5 2 0,-5 0 1,-1 0-62,0 0 1,0-5 0,0-1-130,0 3 0,0-4-60,0 2 1,0-6 75,0 6 135,8-8 0,-7 11 0,6-5 0</inkml:trace>
  <inkml:trace contextRef="#ctx0" brushRef="#br0" timeOffset="1054">1025 305 7307,'-9'0'-525,"2"0"1,7 7 626,0 4 1,0-2-11,0 1 0,0 1-39,0 5 1,0-5-16,0-1-44,0-6 0,2 3 17,3-7 0,4 0 0,7 0 5,0 0 1,0 0 0,0 0-5,0 0 0,0 0 1,0 0-1,0 0 39,0 0 1,-5 0 0,0 0-22,1 0 0,-3 0 0,2 0-33,1 0 0,-3 0 13,2 0 0,-2 2-12,1 3 0,-1 2 0,-5 6 0,1-3 1,1-4-11,-6 4 11,0 1 0,0 5 12,0 0 0,0-5 18,0 0 0,-6-6 1,-1 4-10,-2-2 1,-2-2 0,-3-3-1,2 2-10,1 1 0,0 0-141,-5-5 1,0 0-247,0 0 227,7 0 1,-5 0 149,3 0 0,4-7 0,0-2 0</inkml:trace>
  <inkml:trace contextRef="#ctx0" brushRef="#br0" timeOffset="1416">1057 305 8434,'-7'-9'-1074,"5"2"0,-5 5 1226,7-3 0,2 3-77,3-3 1,-1 3 0,6 2-23,3 0 0,1 0 1,2 0-6,0 0 0,-5 0 1,0 0-1,1 0-14,2 0 0,-3 0 1,0-2-1,1-2-59,2-1 0,-3 0 0,0 5-127,1 0 1,2 0-215,3 0 1,-1 0 365,0 0 0,-7 0 0,-2 0 0</inkml:trace>
  <inkml:trace contextRef="#ctx0" brushRef="#br0" timeOffset="2446">1859 289 8434,'0'-11'-1011,"0"0"1,0 6 971,0-6 1,0 1 101,0-6 1,-2 5-34,-3 0 0,1 8 1,-7-3-1,-1 5 1,-2 1 0,-2 0-19,0 0 0,5 0 1,0 0-1,1 1 24,1 5 0,-6-3-25,5 8 0,-5 0 6,-1 5 1,6-2 0,1-2 57,2-1-7,1 0 9,6 5 0,0-5-46,0-1 0,2-6 0,3 1-15,6-3 0,-2-2 1,0 2-1,0 1-6,0 3 0,1-1 12,7-5 1,-1 5-44,0 1 0,0 1 0,0-4 11,0 3 0,-6-1 1,-1-3-21,-2 3 0,4-1-3,-6 6 0,3-6 0,-5 3-4,2 0 39,1-5 2,-6 12 1,0-10 2,0 6 0,-2-6 28,-3 1-31,-4-3 1,-2 4 0,0-1 18,-1-2 1,3-1-1,-2-2-5,-1 0 0,-2 0-16,-2 0 1,0 0 4,0 0 0,5 0-71,0 0 27,0 0 51,-5 0 101,8 0-92,-7 0 0,12-2 63,-8-3-62,7 3 1,-4-7-5,2 4-13,4 3 0,-5-7-6,7 4 1,2 1-1,3-6 0,-1 6 0,5-3 8,-2 0 0,4 3 1,-4-5 9,2 2 0,-4 0 0,6 4-19,1-3 1,-3-4-1,2 2-61,1 0 1,3 2-218,1-4 0,0 6 0,0-1 278,0 3 0,0-5 0,0-2 0</inkml:trace>
  <inkml:trace contextRef="#ctx0" brushRef="#br0" timeOffset="3058">2196 225 6524,'-11'1'329,"0"5"0,0 3-236,-5 7 1,8-6 0,0-1-33,1-2 0,5 6 1,-5-2-79,0 3 0,5-3 0,-3-1 14,3 3 1,2-4 23,0 1 0,6 1 1,1 3-21,2-3 0,-4-4 1,4-5-1,0 1 8,0 3 0,1-1 0,7-5-20,-1 0 0,0 0 0,0 0-12,0 0 0,0 0 0,0 0 11,0 0 0,-6 0 0,-1-2 1,0-1 2,0-3 1,-5-6 10,1 1 0,2-3 0,-1-2 0,-3 0 1,-1 0 1,-2 0 0,0 0-6,0 0 0,-2 0 1,-1 0-27,-3 0 0,-6 1 0,3 3-96,0 1 0,0 8 1,4-3-99,-6 5 1,-3 2 0,-2 3-273,0 1 494,0 8 0,0-4 0,0 7 0</inkml:trace>
  <inkml:trace contextRef="#ctx0" brushRef="#br0" timeOffset="3457">2677 0 7798,'16'0'-201,"0"0"0,0 6 0,0-1 303,0-2 1,-2 6 0,-1 0 0,-3 2-46,3 0 1,-1-1 0,1 6 0,-4 2-29,-2 4 0,5-3 1,-3 8-1,2 1-55,-1 3 1,-4-5 0,3 1 0,0 2 51,-1 1 0,-2 0 0,3-1 0,-2-3-237,-4 3 0,-1-4 1,-4 0-1,-3 0 211,-6 0 0,-10-6 0,-4 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3:13.250"/>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385 0 15935,'-9'0'-1034,"-5"0"1116,3 0 0,2 0 1,-1 0 13,-3 0 0,-1 0 0,-2 2-23,0 3 1,0 2-1,0 6 1,0-2-63,0 1 0,1-3 0,3 2 0,1 1-110,-1 2 1,-2 2 0,-2 2 0,0 2-35,0 1 0,1 1 0,3-5 0,1 3-22,-1 1 1,3 1-1,0-4 1,2 1 11,3 2 0,-3 6 0,2-5 0,1-1-63,2 2 1,2-3-1,2 5 1,2-2-42,1-4 1,7 5 0,-3-3-1,2-1-5,0-3 1,5 5 0,7-1-1,2-1-23,3-2 0,3 3 0,3 2 1,1 0 170,3 0 0,-1 6 0,-5-4 0</inkml:trace>
  <inkml:trace contextRef="#ctx0" brushRef="#br1" timeOffset="1696">80 1090 6572,'9'-7'-419,"0"6"313,-3-5 0,3 4 94,7 2 1,-6 6-1,1-1 22,1-1 1,3-3 0,1-1 19,0 0 1,0 0 0,0 0 0,0 0-8,0 0 1,0 0 0,0 0-1,0 0-5,0 0 1,0 0-1,0 0 1,0 0-7,0 0 0,2 0 0,2 0 0,1 0-4,-1 0 1,5-5 0,-1 0 0,3 1-12,0 2 1,-6 2 0,6-1-1,0-3 12,-2-1 1,5-1 0,-3 5 0,3-3-27,2-1 1,0-1 0,-2 6 0,-1 0 12,-2 0 0,-1 0 0,6 0 0,1 0 2,-1 0 0,0-1 0,-2-3 1,-2-1 9,-1 1 1,0 2 0,5 2-1,0-1 9,0-5 0,0 4 0,0-3 0,0 3 12,0 2 1,-1-5-1,-3 0 1,-1 1-9,1 2 1,1 2 0,-1 0 0,-1-2-8,2-3 0,-4 3 1,1-3-1,1 3-16,-2 2 1,5 0 0,-5 0 0,2 0 6,0 0 1,-1 0 0,5 0 0,-3 0-23,-1 0 0,0 0 0,5 0 1,0 0 4,0 0 1,0 0 0,0 0 0,0 0 7,0 0 1,0 0-1,-1 0 1,-3 0 5,-1 0 1,-1 0-1,7 0 1,-1 0 10,0 0 1,-6 0 0,1 0-1,2 0 4,1 0 1,2 0 0,0 0 0,0 0-11,0 0 1,0-5-1,0 0 1,0 1-10,1 2 1,-1 2-1,0 0 1,0 0-2,0 0 1,0 0 0,0 0 0,0 0-8,0 0 0,0 0 0,0 0 1,-1 0-25,-5 0 0,5 0 1,-5 0-1,3 0 32,-3 0 1,3 0-1,-6 0 1,2 0 1,4 0 1,-6 0 0,0 0-1,-2 0 4,1 0 1,6 0-1,-1 0 1,1 0-3,-1 0 0,3 0 0,-3 0 1,3 0-3,3 0 0,-1 0 1,0 0-1,-2 0-12,-3 0 0,3 0 0,-5 0 0,2 0 33,-1 0 1,-4 0 0,3 0 0,0 2-4,0 3 1,-6-3 0,4 3 0,-1-3-14,-1-2 0,2 0 1,-3 0-1,1 0-4,-1 0 1,3 0-1,0 0 1,2 0 3,4 0 1,-6 0-1,0 0 1,-2 0 16,1 0 1,4 0-1,-4 0 1,-1 0-3,2 0 0,-5 0 0,4 0 1,-3 0-4,3 0 1,-5 0-1,7 0 1,-3 0-8,0 0 0,1 0 0,-5 2 0,3 2-10,1 1 1,6 0 0,-5-5 0,-1 0-5,2 0 0,-3 0 0,5 0 1,0 0-1,0 0 1,-6 2 0,4 2 0,-1 1 5,-1-1 0,0-3 1,-3-1-1,2 0 2,1 0 0,1 0 1,-5 2-1,3 2 2,1 1 1,3 0-1,-5-5 1,3 0-5,-3 0 1,4 0-1,-1 0 1,-1 0 0,2 0 0,-5 0 0,3 0 0,-1 0 36,1 0 0,-3 6 1,4-1-1,-5-1-5,-1-3 1,0-1-1,1 0 31,-1 0 1,0 0-29,0 0 0,-6 0 2,1 0 0,-6 0-11,6 0-65,-7 0 0,10 0-237,-3 0-148,-4 0 422,7 0 0,-12 8 0,5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3:18.223"/>
    </inkml:context>
    <inkml:brush xml:id="br0">
      <inkml:brushProperty name="width" value="0.08571" units="cm"/>
      <inkml:brushProperty name="height" value="0.08571" units="cm"/>
    </inkml:brush>
  </inkml:definitions>
  <inkml:trace contextRef="#ctx0" brushRef="#br0">321 97 6260,'-9'-7'-94,"2"5"1,5-10 194,-3 6 1,3-1-1,-5 4 8,0-3 0,3-1 50,-7 2-131,8 3 0,-10-7 0,6 6 19,-2-3 1,4 1 14,-6 5 0,6-5 1,-6-1 8,-1 3 0,-3 1 1,-1 2-52,0 0 0,2 2 0,2 1-1,1 3 1,2 1 0,-3-4 0,3 4-46,1 2 1,-4-3-1,1 4 10,-3 3 0,3-4 0,2 1 5,2 3 1,2-4-1,5 2 8,0 1 1,0-3 0,2 2-3,3 1 0,-1-5 0,6 0 1,3-1-34,1-1 1,2 0 0,0-5 9,0 0 0,0 0 0,0 0 1,0 0 15,0 0 0,0 0 5,0 0 1,0-1 3,0-5 1,-5 3 0,-2-8 30,-2-1 0,4 3 227,-6-2 19,8 0-44,-11-5-304,5 7-5,-7 2 0,5 9 103,0 3 1,1-1 0,-6 7 33,0 1 1,0-3 0,0 2-32,0 1 0,0 2 0,0 2-6,0 0 1,0 0 0,1-1 0,3-3-45,1-1 0,2-2 0,-3 3 0,1-1 8,-1 1 0,-2-3 0,-2 2 29,0 1 1,0-3 15,0 2 0,-2 0 34,-3 5 0,1-7 0,-7-2-12,-1 0 1,3-5-1,-2 3 21,-1-3 0,3-2 0,-2 0-34,-1 0 0,-3-2-22,-1-3 1,2 1 0,2-5 0,1 2-88,-1 4 1,3-5-1,-2 3-76,-1 2 0,-3-5-428,-1 3-608,7 0 568,2 5 614,14 0 0,2 7 0,7 2 0</inkml:trace>
  <inkml:trace contextRef="#ctx0" brushRef="#br0" timeOffset="630">577 145 8278,'-9'0'-529,"0"0"88,4 0 0,2 0 541,-8 0 1,6 2-2,-6 3 0,2 4 1,-4 6 29,3-5 1,6 5 0,-1-5-65,3 4 1,2 2 0,0 1-68,0-1 1,0-6 0,0 1 40,0 1 1,5-3 0,3 0 29,0-2 0,3 4-59,5-6 0,0 6-8,0-6 0,0 1-19,0-6 0,0 0 0,0-2-66,0-3 0,0 1 0,0-7 26,1-1 1,-3 3 0,-2-2 33,-1-1 0,-2-2 0,2-2 0,-4 0 12,0-1 0,-5 7 1,3-1-1,-3-1 14,-2-3 1,0-1-1,0 0 1,0 0-1,0 0 0,-2 0 79,-3 0 0,-4 2 0,-7 3-100,0 6 0,0 3 1,0 2-183,-1 0 0,0 2 1,-3 3-1,-1 4 200,1 0 0,2 5 0,2-5 0</inkml:trace>
  <inkml:trace contextRef="#ctx0" brushRef="#br0" timeOffset="1412">1331 1 8115,'-7'9'-477,"3"3"1,-5-5 400,2 2 1,-3-3 0,2 3 126,-1-2 0,4 3 1,-4-2-1,0 0-6,0 5 0,4-1 1,-6 1-1,-1-2 26,-2 1 0,-2 2 0,0 4 0,0 2-20,0 1 0,-6 6 1,1-4-1,-1 0-38,-1 0 0,4 4 1,-6-4-1,2 2 14,3 4 0,-3 1 1,0 0-1,-1-1 24,1-3 1,0-1 0,3 4 0,-1-4-9,2-2 1,2 0 0,5-3 0,1 1-34,-1-1 0,3-8 0,0-1-272,2 1-325,2-4 317,5-1 1,7-7 0,2-2 269,0-3 0,5-12 0,-5-7 0</inkml:trace>
  <inkml:trace contextRef="#ctx0" brushRef="#br0" timeOffset="2169">1074 739 8164,'0'10'-460,"0"1"1,2-6-1,2 6 557,1 1 1,0-3 0,-3 0-1,2 0-39,1 0 1,2 0 0,-3 3 0,3-3 10,2-1 1,-4-1 0,6-4-38,1 3 1,3-1-1,1-5 1,0 0-10,0 0 0,0 0 1,0 0-1,0 0-80,0 0 0,0 0 1,0 0 58,0 0 1,-5-2 0,-1-3 4,3-6 0,-4 2 0,0-2 1,0 1-6,-1 1 1,-4-5 0,3 3-1,-2-3-19,1-2 0,-1 0 0,-5 0 0,0-2-55,0-4 1,0 5-1,0-5 1,0 3 25,0-3 0,0 4 1,-2-3-1,-1 3 45,-3 2 0,-4 0 0,3 2 0,-2 1-17,-4 3 1,4 1 0,-1-4-12,-3 3 1,-1 1 0,0-4 0,1 4-12,3 2 0,4 0 28,-5 2 0,6 3 0,-4-5 58,2 0-37,2 5 1,7-5 0,3 7-5,6 0 1,3 0-1,2 0 1,0 0-4,0 0 1,5 0 0,1 0 0,-1 0 52,2 0 1,-3 0 0,7-2 0,-1-2-7,-1-1 0,6 0 0,-5 3 0,5-2-15,1-1 0,5-2 0,0 3 1,1-1-22,1 1 0,-5-3 0,5 2 0,0 1-40,4 3 0,-2-5 0,2 1 1,0 1-16,-2 3 1,3-1-1,-5-2 1,0-1 15,1 1 0,-3 3 0,-5 1 0,-2 0-57,-3 0 0,2 0 1,-8 0 7,-1 0 0,-4 1 0,-4 3-207,-1 1 1,-8 8-112,3-3 393,-12-2 0,-2 6 0,-9-5 0</inkml:trace>
  <inkml:trace contextRef="#ctx0" brushRef="#br0" timeOffset="2604">1748 642 7489,'0'16'72,"0"0"1,0 0-71,0 1 1,0-7 0,0 1 0,0 1-81,0 3 0,0 1 1,0 0-117,0 0 1,0 0 0,0 0-536,0 0 729,7-7 0,2 5 0,7-5 0</inkml:trace>
  <inkml:trace contextRef="#ctx0" brushRef="#br0" timeOffset="3062">2036 674 6738,'-16'0'177,"0"0"-70,0 0 0,2 8-39,3 2 0,-1-1 0,7 2-21,1 1 1,2 3 0,2 1-27,0 0 1,0-6 0,0 1-27,0 2 0,6-5 0,1 1 0,2-2 21,3-3 0,-3-2 1,2-2-24,1 0 1,2 0 0,2 0 3,1 0 1,-1-7 2,0-4 0,-6-3 1,-1-2-19,-2 0 0,4 0 1,-6 0-52,-1 0 0,-2 0 1,-2-1-19,0 1 1,-6 6-1,-1 1-17,-2 2 0,-1-4 1,-6 6 25,0 1 1,0 2 0,-1 2-53,1 0 0,0 6 1,2 1-1,2 0 130,1 0 0,0 6 0,-5-5 0</inkml:trace>
  <inkml:trace contextRef="#ctx0" brushRef="#br0" timeOffset="3635">2437 674 7791,'-9'0'-1685,"1"0"1791,2 0 1,3 0 0,-8 0 0,7 2 51,-1 4 1,-4-3-18,-2 8 0,3-6 1,-3 6-4,-2 1 0,4-3 0,1 2-65,0 1 0,-2 3 1,4 1-35,3 0 0,1-6 0,4 1-44,3 2 0,-1-6 1,6 0-1,3-2 18,1 1 0,2-1 0,0-5-24,0 0 1,0 0 0,0 0 0,0 0 21,0 0 0,0 0 0,0 0-98,1 0 1,-7 0 0,1-2 123,1-3 0,-5 1 0,1-7 6,-1-1 1,-5-2 0,3-2-72,-3 0 1,-2 0 0,0 0-1,0 0-41,0 0 1,-6 5 0,-1 0-113,-2-1 0,-1 5 1,-6-1-1,0 3-527,-1 0 708,1-1 0,0 6 0,0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7T10:13:23.377"/>
    </inkml:context>
    <inkml:brush xml:id="br0">
      <inkml:brushProperty name="width" value="0.08571" units="cm"/>
      <inkml:brushProperty name="height" value="0.08571" units="cm"/>
    </inkml:brush>
  </inkml:definitions>
  <inkml:trace contextRef="#ctx0" brushRef="#br0">0 16 7205,'2'-8'72,"4"2"1,2 4 5,9 2 0,-1 0-76,0 0 0,0 0 0,0 0-52,0 0 0,0 0 1,0 0-30,0 0 1,-6 0 0,1 0-18,2 0 1,-4 0 0,1 0-148,3 0 0,-4 0 139,1 0 0,-4 0 104,4 0 0,1 0 0,5 0 0</inkml:trace>
  <inkml:trace contextRef="#ctx0" brushRef="#br0" timeOffset="393">16 225 8518,'9'0'-650,"-1"0"248,-1 0 0,2 0 334,7 0 0,0 0 0,0 0-17,0 0 0,-6 0 1,1 0-28,2 0 1,1 0-1,2 0 1,0 0 111,0 0 0,0 0 0,0 0 0</inkml:trace>
  <inkml:trace contextRef="#ctx0" brushRef="#br0" timeOffset="5103">995 193 6198,'-11'0'-86,"0"0"1,6 0 288,-6 0 0,8-2-43,-3-3-59,5 3 0,2-5-186,5 7 92,-5 0 0,8 0 17,-3 0 0,3 0-3,7 0 0,-6 0 0,1 0 15,1 0 0,3 0 0,1 0-15,0 0 1,0 0-1,0 0 1,0 0 27,0 0 0,0 0 1,0 0-1,0 0-4,0 0 0,2-6 0,2 1 0,1 2-28,-2 1 0,-1-4 0,-2 1-13,0 2 1,-1-1 0,-3 0-522,-1-1 136,-8 0 0,4 6 381,-7 5 0,8 3 0,1 7 0</inkml:trace>
  <inkml:trace contextRef="#ctx0" brushRef="#br0" timeOffset="5932">1828 65 8018,'9'0'-1257,"-1"1"1172,-8 5 1,-2-5 146,-4 5 0,3-4-6,-8-2 0,0 0-52,-5 0 0,0-2 25,0-4 0,6 5-60,-1-5 0,6 3-86,-6-3 0,9 5 1,0-6 83,6-1 1,8 7-1,-1-5 1,3 4 8,2 2 0,0 0 0,0 0 78,0 0 1,-5 6 0,0 1 17,1 2 1,-3-6 0,0 5-25,-2-1 1,4 2-51,-6 7 1,1-6 0,-6 1-8,0 1 0,0 3 1,-2-1-1,-3-3 1,1 3-1,-7-3-18,-1 3 0,-1-3 1,1-3-1,1 1 25,-1 0 0,3-3 0,-2 3 0,0-1-3,3 1 1,-7-3 0,5 4 4,-5 3 0,1-4 1,2 0-11,1-2 0,6 4 0,-4-4 34,2 2 289,1-6-137,6 4-75,0-7-119,0 0 1,2-5 8,3 0 0,-1-1 14,7 6 1,-1 0 37,6 0 0,0 0-11,0 0 0,0 0 0,0 0 1,0 0-3,0 0 0,1-5-1,-1 0 0,0-1 3,0 6 1,-6 0 23,1 0-232,-7 0-16,10 0 1,-11 0 0,6 2-293,-2 3 484,6-3 0,-11 12 0,5-5 0</inkml:trace>
  <inkml:trace contextRef="#ctx0" brushRef="#br0" timeOffset="6158">2294 305 7745,'0'-9'740,"5"0"-1373,0 4 143,1 3 0,-6-3 490,0 10 0,7 4 0,2 7 0</inkml:trace>
  <inkml:trace contextRef="#ctx0" brushRef="#br0" timeOffset="6960">2710 193 8371,'-8'0'-963,"-7"0"1,12 0 1034,-8 0 1,7-2-1,-3-2-19,0-1 1,5-2 4,-3 2 0,3 1 8,2-7 1,7 6-35,4-6 1,3 8 0,2-3-16,0 5 1,0 1 0,0 0-18,1 0 0,-7 0 1,1 0-7,1 0 0,-3 0 1,2 0-1,1 0 6,3 0 1,-5 5 0,-1 2-58,-2 2 0,-1-4 45,-6 6 1,0 0 12,0 5 0,-2 0 0,-3 0-21,-6 0 0,2-2 0,0-1 0,0-3 9,0 3 0,4-4 0,-6 0 0,1 0 9,1-1 1,-6-2 0,5 3 19,-5-2 1,-1 4 0,0-6 2,0-2 1,6-1 4,-1-2 0,6 0 91,-6 0-34,7 0-5,-3 0 1,9 0 28,3 0 1,4 0-49,7 0 0,-5 0 0,0 0-30,1 0 1,2-2 0,2-1-3,1-2 0,-1-1 0,0 6-10,0 0 0,0 0 0,0 0-78,0 0 0,0 0-203,0 0 0,0 0-9,0 0 0,-5 0 273,-1 0 0,1 7 0,5 2 0</inkml:trace>
  <inkml:trace contextRef="#ctx0" brushRef="#br0" timeOffset="7737">3272 161 7147,'-16'0'174,"0"0"0,5 0-248,0 0 0,6 0 77,-6 0 0,8-2 6,-3-3 1,4 1-51,2-7 0,0 6 0,2-4 2,4 2 1,3 0 0,7 3-14,0-1 0,0 0 50,0 5 0,0 0 1,0 0 23,0 0 0,-6 0 1,-1 1-1,0 3-13,0 1 0,-5 2 0,3-3 7,0 1 0,-3 6 0,4-4-8,0 2 0,-3-4 0,-5 6-6,0 2 0,0 1 0,0 2-3,0 0 1,-5-5 0,-3-1-1,0 3 0,-3 1 1,-5 0-1,0-1 3,0-3 0,5-4 0,0 3 0,-1 0 20,-2 0 1,-2-4 0,0 4-22,0-2 1,0 4-1,1-4 6,5 2 0,1-6-14,3 3 141,5-5 8,-7-1 0,10 0-63,4 0-12,-5 0-9,14 0 0,-7 0-112,9 0 1,-7 0 0,1 2 102,1 3 1,3-3-1,1 4-4,0-5 1,7-1 59,4 0 1,3 0-127,2 0 1,-7 0-1,-4 0-330,-3 0 1,-2 0-360,0 0 710,-7 0 0,5 7 0,-5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19654594-EFB7-479D-A9DB-B0FAE584A021}" type="datetimeFigureOut">
              <a:rPr lang="en-US" smtClean="0"/>
              <a:pPr/>
              <a:t>5/1/2022</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6B9EF1B0-FBA9-4632-82F2-A82401F99125}" type="slidenum">
              <a:rPr lang="en-US" smtClean="0"/>
              <a:pPr/>
              <a:t>‹#›</a:t>
            </a:fld>
            <a:endParaRPr lang="en-US"/>
          </a:p>
        </p:txBody>
      </p:sp>
    </p:spTree>
    <p:extLst>
      <p:ext uri="{BB962C8B-B14F-4D97-AF65-F5344CB8AC3E}">
        <p14:creationId xmlns:p14="http://schemas.microsoft.com/office/powerpoint/2010/main" val="270574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0C47A35-D605-454D-A026-818338041DFF}" type="slidenum">
              <a:rPr lang="en-IN" smtClean="0"/>
              <a:t>60</a:t>
            </a:fld>
            <a:endParaRPr lang="en-IN"/>
          </a:p>
        </p:txBody>
      </p:sp>
    </p:spTree>
    <p:extLst>
      <p:ext uri="{BB962C8B-B14F-4D97-AF65-F5344CB8AC3E}">
        <p14:creationId xmlns:p14="http://schemas.microsoft.com/office/powerpoint/2010/main" val="378175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chi-square distribution is not symmetrical, and its shape will vary according to the </a:t>
            </a:r>
            <a:r>
              <a:rPr lang="en-IN" sz="1200" b="0" i="0" u="none" strike="noStrike" kern="1200" baseline="0" dirty="0">
                <a:solidFill>
                  <a:schemeClr val="tx1"/>
                </a:solidFill>
                <a:latin typeface="+mn-lt"/>
                <a:ea typeface="+mn-ea"/>
                <a:cs typeface="+mn-cs"/>
              </a:rPr>
              <a:t>degrees of freedom</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109</a:t>
            </a:fld>
            <a:endParaRPr lang="en-IN"/>
          </a:p>
        </p:txBody>
      </p:sp>
    </p:spTree>
    <p:extLst>
      <p:ext uri="{BB962C8B-B14F-4D97-AF65-F5344CB8AC3E}">
        <p14:creationId xmlns:p14="http://schemas.microsoft.com/office/powerpoint/2010/main" val="335953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2"/>
            <a:ext cx="914400" cy="365125"/>
          </a:xfrm>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endParaRPr lang="en-US" noProof="0"/>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3572518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950807"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6858000" y="7620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71832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76200" y="3352800"/>
            <a:ext cx="2057400" cy="1979613"/>
          </a:xfrm>
          <a:prstGeom prst="rect">
            <a:avLst/>
          </a:prstGeom>
          <a:noFill/>
          <a:ln w="9525">
            <a:noFill/>
            <a:miter lim="800000"/>
            <a:headEnd/>
            <a:tailEnd/>
          </a:ln>
        </p:spPr>
      </p:pic>
      <p:grpSp>
        <p:nvGrpSpPr>
          <p:cNvPr id="3" name="Group 11"/>
          <p:cNvGrpSpPr>
            <a:grpSpLocks/>
          </p:cNvGrpSpPr>
          <p:nvPr userDrawn="1"/>
        </p:nvGrpSpPr>
        <p:grpSpPr bwMode="auto">
          <a:xfrm>
            <a:off x="-76200" y="5257800"/>
            <a:ext cx="2209800" cy="685800"/>
            <a:chOff x="76200" y="2209800"/>
            <a:chExt cx="2209800" cy="685800"/>
          </a:xfrm>
        </p:grpSpPr>
        <p:sp>
          <p:nvSpPr>
            <p:cNvPr id="11" name="TextBox 10"/>
            <p:cNvSpPr txBox="1"/>
            <p:nvPr userDrawn="1"/>
          </p:nvSpPr>
          <p:spPr>
            <a:xfrm>
              <a:off x="76200" y="2209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5413"/>
              <a:ext cx="1905000" cy="230187"/>
            </a:xfrm>
            <a:prstGeom prst="rect">
              <a:avLst/>
            </a:prstGeom>
            <a:noFill/>
          </p:spPr>
          <p:txBody>
            <a:bodyPr>
              <a:spAutoFit/>
            </a:bodyPr>
            <a:lstStyle/>
            <a:p>
              <a:pPr algn="ctr" fontAlgn="auto">
                <a:spcBef>
                  <a:spcPts val="0"/>
                </a:spcBef>
                <a:spcAft>
                  <a:spcPts val="0"/>
                </a:spcAft>
                <a:defRPr/>
              </a:pPr>
              <a:r>
                <a:rPr lang="en-US" sz="900" spc="-150"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62092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59" name="PlaceHolder 2"/>
          <p:cNvSpPr>
            <a:spLocks noGrp="1"/>
          </p:cNvSpPr>
          <p:nvPr>
            <p:ph type="subTitle"/>
          </p:nvPr>
        </p:nvSpPr>
        <p:spPr>
          <a:xfrm>
            <a:off x="457200" y="1600200"/>
            <a:ext cx="8229240" cy="4525920"/>
          </a:xfrm>
          <a:prstGeom prst="rect">
            <a:avLst/>
          </a:prstGeom>
        </p:spPr>
        <p:txBody>
          <a:bodyPr lIns="91440" tIns="91440" rIns="91440" bIns="91440" anchor="t" anchorCtr="0"/>
          <a:lstStyle/>
          <a:p>
            <a:pPr algn="ctr"/>
            <a:endParaRPr lang="en-IN" sz="3200" b="0" strike="noStrike" spc="-1" dirty="0">
              <a:latin typeface="Arial"/>
            </a:endParaRPr>
          </a:p>
        </p:txBody>
      </p:sp>
    </p:spTree>
    <p:extLst>
      <p:ext uri="{BB962C8B-B14F-4D97-AF65-F5344CB8AC3E}">
        <p14:creationId xmlns:p14="http://schemas.microsoft.com/office/powerpoint/2010/main" val="3094983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Layout">
    <p:spTree>
      <p:nvGrpSpPr>
        <p:cNvPr id="1" name=""/>
        <p:cNvGrpSpPr/>
        <p:nvPr/>
      </p:nvGrpSpPr>
      <p:grpSpPr>
        <a:xfrm>
          <a:off x="0" y="0"/>
          <a:ext cx="0" cy="0"/>
          <a:chOff x="0" y="0"/>
          <a:chExt cx="0" cy="0"/>
        </a:xfrm>
      </p:grpSpPr>
      <p:sp>
        <p:nvSpPr>
          <p:cNvPr id="6" name="Rectangle 5"/>
          <p:cNvSpPr/>
          <p:nvPr userDrawn="1"/>
        </p:nvSpPr>
        <p:spPr>
          <a:xfrm>
            <a:off x="2" y="583813"/>
            <a:ext cx="9147359" cy="5922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9288" tIns="29644" rIns="59288" bIns="29644" rtlCol="0" anchor="ctr"/>
          <a:lstStyle/>
          <a:p>
            <a:pPr marL="0" marR="0" lvl="0" indent="0" algn="ctr" defTabSz="628213"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white"/>
              </a:solidFill>
              <a:effectLst/>
              <a:uLnTx/>
              <a:uFillTx/>
              <a:latin typeface="Helvetica Neue"/>
            </a:endParaRPr>
          </a:p>
        </p:txBody>
      </p:sp>
      <p:sp>
        <p:nvSpPr>
          <p:cNvPr id="8" name="Text Placeholder 6"/>
          <p:cNvSpPr>
            <a:spLocks noGrp="1"/>
          </p:cNvSpPr>
          <p:nvPr>
            <p:ph type="body" sz="quarter" idx="13"/>
          </p:nvPr>
        </p:nvSpPr>
        <p:spPr>
          <a:xfrm>
            <a:off x="604658" y="878184"/>
            <a:ext cx="7957724" cy="5412901"/>
          </a:xfrm>
          <a:prstGeom prst="rect">
            <a:avLst/>
          </a:prstGeom>
        </p:spPr>
        <p:txBody>
          <a:bodyPr>
            <a:normAutofit/>
          </a:bodyPr>
          <a:lstStyle>
            <a:lvl1pPr marL="0" indent="0">
              <a:buNone/>
              <a:defRPr lang="en-US" sz="2325" b="1" kern="1200" dirty="0" smtClean="0">
                <a:solidFill>
                  <a:schemeClr val="tx1"/>
                </a:solidFill>
                <a:latin typeface="Helvetica Neue"/>
                <a:ea typeface="+mn-ea"/>
                <a:cs typeface="Arial" panose="020B0604020202020204" pitchFamily="34" charset="0"/>
              </a:defRPr>
            </a:lvl1pPr>
            <a:lvl2pPr>
              <a:defRPr lang="en-US" sz="2325" b="1" kern="1200" dirty="0" smtClean="0">
                <a:solidFill>
                  <a:schemeClr val="tx1"/>
                </a:solidFill>
                <a:latin typeface="Helvetica Neue"/>
                <a:ea typeface="+mn-ea"/>
                <a:cs typeface="Arial" panose="020B0604020202020204" pitchFamily="34" charset="0"/>
              </a:defRPr>
            </a:lvl2pPr>
            <a:lvl3pPr>
              <a:defRPr lang="en-US" sz="2175" b="1" kern="1200" dirty="0" smtClean="0">
                <a:solidFill>
                  <a:schemeClr val="tx1"/>
                </a:solidFill>
                <a:latin typeface="Helvetica Neue"/>
                <a:ea typeface="+mn-ea"/>
                <a:cs typeface="Arial" panose="020B0604020202020204" pitchFamily="34" charset="0"/>
              </a:defRPr>
            </a:lvl3pPr>
            <a:lvl4pPr>
              <a:defRPr lang="en-US" sz="2100" b="1" kern="1200" dirty="0" smtClean="0">
                <a:solidFill>
                  <a:schemeClr val="tx1"/>
                </a:solidFill>
                <a:latin typeface="Helvetica Neue"/>
                <a:ea typeface="+mn-ea"/>
                <a:cs typeface="Arial" panose="020B0604020202020204" pitchFamily="34" charset="0"/>
              </a:defRPr>
            </a:lvl4pPr>
            <a:lvl5pPr>
              <a:defRPr lang="en-IN" sz="1950" b="1" kern="1200" dirty="0">
                <a:solidFill>
                  <a:schemeClr val="tx1"/>
                </a:solidFill>
                <a:latin typeface="Helvetica Neue"/>
                <a:ea typeface="+mn-ea"/>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p:nvPr>
        </p:nvSpPr>
        <p:spPr>
          <a:xfrm>
            <a:off x="615456" y="120694"/>
            <a:ext cx="7946926" cy="573754"/>
          </a:xfrm>
          <a:prstGeom prst="rect">
            <a:avLst/>
          </a:prstGeom>
        </p:spPr>
        <p:txBody>
          <a:bodyPr>
            <a:normAutofit/>
          </a:bodyPr>
          <a:lstStyle>
            <a:lvl1pPr>
              <a:defRPr lang="en-IN" sz="2625" b="1" kern="1200" dirty="0">
                <a:solidFill>
                  <a:srgbClr val="FF0000"/>
                </a:solidFill>
                <a:latin typeface="Helvetica Neue"/>
                <a:ea typeface="+mn-ea"/>
                <a:cs typeface="Arial" panose="020B0604020202020204" pitchFamily="34" charset="0"/>
              </a:defRPr>
            </a:lvl1pPr>
          </a:lstStyle>
          <a:p>
            <a:r>
              <a:rPr lang="en-US" dirty="0"/>
              <a:t>Click to edit Master title style</a:t>
            </a:r>
            <a:endParaRPr lang="en-IN" dirty="0"/>
          </a:p>
        </p:txBody>
      </p:sp>
      <p:grpSp>
        <p:nvGrpSpPr>
          <p:cNvPr id="24" name="Group 23"/>
          <p:cNvGrpSpPr/>
          <p:nvPr userDrawn="1"/>
        </p:nvGrpSpPr>
        <p:grpSpPr>
          <a:xfrm>
            <a:off x="0" y="609550"/>
            <a:ext cx="7010400" cy="45719"/>
            <a:chOff x="1905000" y="6553200"/>
            <a:chExt cx="7010400" cy="45719"/>
          </a:xfrm>
        </p:grpSpPr>
        <p:sp>
          <p:nvSpPr>
            <p:cNvPr id="25" name="Rectangle 2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8213" rtl="0" eaLnBrk="1" fontAlgn="auto" latinLnBrk="0" hangingPunct="1">
                <a:lnSpc>
                  <a:spcPct val="100000"/>
                </a:lnSpc>
                <a:spcBef>
                  <a:spcPts val="0"/>
                </a:spcBef>
                <a:spcAft>
                  <a:spcPts val="0"/>
                </a:spcAft>
                <a:buClrTx/>
                <a:buSzTx/>
                <a:buFontTx/>
                <a:buNone/>
                <a:tabLst/>
                <a:defRPr/>
              </a:pPr>
              <a:endParaRPr kumimoji="0" lang="en-US" sz="1856" b="0" i="0" u="none" strike="noStrike" kern="1200" cap="none" spc="0" normalizeH="0" baseline="0" noProof="0">
                <a:ln>
                  <a:noFill/>
                </a:ln>
                <a:solidFill>
                  <a:prstClr val="white"/>
                </a:solidFill>
                <a:effectLst/>
                <a:uLnTx/>
                <a:uFillTx/>
                <a:latin typeface="Helvetica Neue"/>
              </a:endParaRPr>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8213" rtl="0" eaLnBrk="1" fontAlgn="auto" latinLnBrk="0" hangingPunct="1">
                <a:lnSpc>
                  <a:spcPct val="100000"/>
                </a:lnSpc>
                <a:spcBef>
                  <a:spcPts val="0"/>
                </a:spcBef>
                <a:spcAft>
                  <a:spcPts val="0"/>
                </a:spcAft>
                <a:buClrTx/>
                <a:buSzTx/>
                <a:buFontTx/>
                <a:buNone/>
                <a:tabLst/>
                <a:defRPr/>
              </a:pPr>
              <a:endParaRPr kumimoji="0" lang="en-US" sz="1856" b="0" i="0" u="none" strike="noStrike" kern="1200" cap="none" spc="0" normalizeH="0" baseline="0" noProof="0">
                <a:ln>
                  <a:noFill/>
                </a:ln>
                <a:solidFill>
                  <a:prstClr val="white"/>
                </a:solidFill>
                <a:effectLst/>
                <a:uLnTx/>
                <a:uFillTx/>
                <a:latin typeface="Helvetica Neue"/>
              </a:endParaRPr>
            </a:p>
          </p:txBody>
        </p:sp>
        <p:sp>
          <p:nvSpPr>
            <p:cNvPr id="27" name="Rectangle 2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8213" rtl="0" eaLnBrk="1" fontAlgn="auto" latinLnBrk="0" hangingPunct="1">
                <a:lnSpc>
                  <a:spcPct val="100000"/>
                </a:lnSpc>
                <a:spcBef>
                  <a:spcPts val="0"/>
                </a:spcBef>
                <a:spcAft>
                  <a:spcPts val="0"/>
                </a:spcAft>
                <a:buClrTx/>
                <a:buSzTx/>
                <a:buFontTx/>
                <a:buNone/>
                <a:tabLst/>
                <a:defRPr/>
              </a:pPr>
              <a:endParaRPr kumimoji="0" lang="en-US" sz="1856" b="0" i="0" u="none" strike="noStrike" kern="1200" cap="none" spc="0" normalizeH="0" baseline="0" noProof="0">
                <a:ln>
                  <a:noFill/>
                </a:ln>
                <a:solidFill>
                  <a:prstClr val="white"/>
                </a:solidFill>
                <a:effectLst/>
                <a:uLnTx/>
                <a:uFillTx/>
                <a:latin typeface="Helvetica Neue"/>
              </a:endParaRPr>
            </a:p>
          </p:txBody>
        </p:sp>
      </p:grpSp>
      <p:grpSp>
        <p:nvGrpSpPr>
          <p:cNvPr id="28" name="Group 27"/>
          <p:cNvGrpSpPr/>
          <p:nvPr userDrawn="1"/>
        </p:nvGrpSpPr>
        <p:grpSpPr>
          <a:xfrm>
            <a:off x="2083889" y="6398189"/>
            <a:ext cx="7060112" cy="48665"/>
            <a:chOff x="2083888" y="6550671"/>
            <a:chExt cx="7060112" cy="48665"/>
          </a:xfrm>
        </p:grpSpPr>
        <p:sp>
          <p:nvSpPr>
            <p:cNvPr id="29" name="Rectangle 28"/>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8213" rtl="0" eaLnBrk="1" fontAlgn="auto" latinLnBrk="0" hangingPunct="1">
                <a:lnSpc>
                  <a:spcPct val="100000"/>
                </a:lnSpc>
                <a:spcBef>
                  <a:spcPts val="0"/>
                </a:spcBef>
                <a:spcAft>
                  <a:spcPts val="0"/>
                </a:spcAft>
                <a:buClrTx/>
                <a:buSzTx/>
                <a:buFontTx/>
                <a:buNone/>
                <a:tabLst/>
                <a:defRPr/>
              </a:pPr>
              <a:endParaRPr kumimoji="0" lang="en-US" sz="1856" b="0" i="0" u="none" strike="noStrike" kern="1200" cap="none" spc="0" normalizeH="0" baseline="0" noProof="0">
                <a:ln>
                  <a:noFill/>
                </a:ln>
                <a:solidFill>
                  <a:prstClr val="white"/>
                </a:solidFill>
                <a:effectLst/>
                <a:uLnTx/>
                <a:uFillTx/>
                <a:latin typeface="Helvetica Neue"/>
              </a:endParaRPr>
            </a:p>
          </p:txBody>
        </p:sp>
        <p:sp>
          <p:nvSpPr>
            <p:cNvPr id="30" name="Rectangle 29"/>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8213" rtl="0" eaLnBrk="1" fontAlgn="auto" latinLnBrk="0" hangingPunct="1">
                <a:lnSpc>
                  <a:spcPct val="100000"/>
                </a:lnSpc>
                <a:spcBef>
                  <a:spcPts val="0"/>
                </a:spcBef>
                <a:spcAft>
                  <a:spcPts val="0"/>
                </a:spcAft>
                <a:buClrTx/>
                <a:buSzTx/>
                <a:buFontTx/>
                <a:buNone/>
                <a:tabLst/>
                <a:defRPr/>
              </a:pPr>
              <a:endParaRPr kumimoji="0" lang="en-US" sz="1856" b="0" i="0" u="none" strike="noStrike" kern="1200" cap="none" spc="0" normalizeH="0" baseline="0" noProof="0">
                <a:ln>
                  <a:noFill/>
                </a:ln>
                <a:solidFill>
                  <a:prstClr val="white"/>
                </a:solidFill>
                <a:effectLst/>
                <a:uLnTx/>
                <a:uFillTx/>
                <a:latin typeface="Helvetica Neue"/>
              </a:endParaRPr>
            </a:p>
          </p:txBody>
        </p:sp>
        <p:sp>
          <p:nvSpPr>
            <p:cNvPr id="31" name="Rectangle 30"/>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8213" rtl="0" eaLnBrk="1" fontAlgn="auto" latinLnBrk="0" hangingPunct="1">
                <a:lnSpc>
                  <a:spcPct val="100000"/>
                </a:lnSpc>
                <a:spcBef>
                  <a:spcPts val="0"/>
                </a:spcBef>
                <a:spcAft>
                  <a:spcPts val="0"/>
                </a:spcAft>
                <a:buClrTx/>
                <a:buSzTx/>
                <a:buFontTx/>
                <a:buNone/>
                <a:tabLst/>
                <a:defRPr/>
              </a:pPr>
              <a:endParaRPr kumimoji="0" lang="en-US" sz="1856" b="0" i="0" u="none" strike="noStrike" kern="1200" cap="none" spc="0" normalizeH="0" baseline="0" noProof="0">
                <a:ln>
                  <a:noFill/>
                </a:ln>
                <a:solidFill>
                  <a:prstClr val="white"/>
                </a:solidFill>
                <a:effectLst/>
                <a:uLnTx/>
                <a:uFillTx/>
                <a:latin typeface="Helvetica Neue"/>
              </a:endParaRPr>
            </a:p>
          </p:txBody>
        </p:sp>
      </p:grpSp>
      <p:sp>
        <p:nvSpPr>
          <p:cNvPr id="32" name="Slide Number Placeholder 5"/>
          <p:cNvSpPr txBox="1">
            <a:spLocks/>
          </p:cNvSpPr>
          <p:nvPr userDrawn="1"/>
        </p:nvSpPr>
        <p:spPr>
          <a:xfrm>
            <a:off x="7756611" y="6525893"/>
            <a:ext cx="1336219"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lvl="0" indent="0" algn="l" defTabSz="725590" rtl="0" eaLnBrk="1" fontAlgn="auto" latinLnBrk="0" hangingPunct="1">
              <a:lnSpc>
                <a:spcPct val="100000"/>
              </a:lnSpc>
              <a:spcBef>
                <a:spcPts val="0"/>
              </a:spcBef>
              <a:spcAft>
                <a:spcPts val="0"/>
              </a:spcAft>
              <a:buClrTx/>
              <a:buSzTx/>
              <a:buFontTx/>
              <a:buNone/>
              <a:tabLst/>
              <a:defRPr/>
            </a:pPr>
            <a:r>
              <a:rPr kumimoji="0" lang="en-US" sz="1234" b="1" i="0" u="none" strike="noStrike" kern="1200" cap="none" spc="0" normalizeH="0" baseline="0" noProof="0" dirty="0">
                <a:ln>
                  <a:noFill/>
                </a:ln>
                <a:solidFill>
                  <a:prstClr val="black"/>
                </a:solidFill>
                <a:effectLst/>
                <a:uLnTx/>
                <a:uFillTx/>
                <a:latin typeface="Helvetica Neue"/>
              </a:rPr>
              <a:t>Slide </a:t>
            </a:r>
            <a:fld id="{7631EF54-1092-4AEB-8676-EECC83C6A9DC}" type="slidenum">
              <a:rPr kumimoji="0" lang="en-US" sz="1234" b="1" i="0" u="none" strike="noStrike" kern="1200" cap="none" spc="0" normalizeH="0" baseline="0" noProof="0" smtClean="0">
                <a:ln>
                  <a:noFill/>
                </a:ln>
                <a:solidFill>
                  <a:prstClr val="black"/>
                </a:solidFill>
                <a:effectLst/>
                <a:uLnTx/>
                <a:uFillTx/>
                <a:latin typeface="Helvetica Neue"/>
              </a:rPr>
              <a:pPr marL="0" marR="0" lvl="0" indent="0" algn="l" defTabSz="725590" rtl="0" eaLnBrk="1" fontAlgn="auto" latinLnBrk="0" hangingPunct="1">
                <a:lnSpc>
                  <a:spcPct val="100000"/>
                </a:lnSpc>
                <a:spcBef>
                  <a:spcPts val="0"/>
                </a:spcBef>
                <a:spcAft>
                  <a:spcPts val="0"/>
                </a:spcAft>
                <a:buClrTx/>
                <a:buSzTx/>
                <a:buFontTx/>
                <a:buNone/>
                <a:tabLst/>
                <a:defRPr/>
              </a:pPr>
              <a:t>‹#›</a:t>
            </a:fld>
            <a:r>
              <a:rPr kumimoji="0" lang="en-US" sz="1234" b="1" i="0" u="none" strike="noStrike" kern="1200" cap="none" spc="0" normalizeH="0" baseline="0" noProof="0" dirty="0">
                <a:ln>
                  <a:noFill/>
                </a:ln>
                <a:solidFill>
                  <a:prstClr val="black"/>
                </a:solidFill>
                <a:effectLst/>
                <a:uLnTx/>
                <a:uFillTx/>
                <a:latin typeface="Helvetica Neue"/>
              </a:rPr>
              <a:t> of 59</a:t>
            </a:r>
          </a:p>
          <a:p>
            <a:pPr marL="0" marR="0" lvl="0" indent="0" algn="l" defTabSz="725590" rtl="0" eaLnBrk="1" fontAlgn="auto" latinLnBrk="0" hangingPunct="1">
              <a:lnSpc>
                <a:spcPct val="100000"/>
              </a:lnSpc>
              <a:spcBef>
                <a:spcPts val="0"/>
              </a:spcBef>
              <a:spcAft>
                <a:spcPts val="0"/>
              </a:spcAft>
              <a:buClrTx/>
              <a:buSzTx/>
              <a:buFontTx/>
              <a:buNone/>
              <a:tabLst/>
              <a:defRPr/>
            </a:pPr>
            <a:endParaRPr kumimoji="0" lang="en-US" sz="1234"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3" name="Rectangle 32"/>
          <p:cNvSpPr/>
          <p:nvPr userDrawn="1"/>
        </p:nvSpPr>
        <p:spPr>
          <a:xfrm>
            <a:off x="7695572" y="6497044"/>
            <a:ext cx="122871" cy="282257"/>
          </a:xfrm>
          <a:prstGeom prst="rect">
            <a:avLst/>
          </a:prstGeom>
        </p:spPr>
        <p:txBody>
          <a:bodyPr wrap="square">
            <a:spAutoFit/>
          </a:bodyPr>
          <a:lstStyle/>
          <a:p>
            <a:pPr marL="0" marR="0" lvl="0" indent="0" algn="l" defTabSz="628213" rtl="0" eaLnBrk="1" fontAlgn="auto" latinLnBrk="0" hangingPunct="1">
              <a:lnSpc>
                <a:spcPct val="100000"/>
              </a:lnSpc>
              <a:spcBef>
                <a:spcPts val="0"/>
              </a:spcBef>
              <a:spcAft>
                <a:spcPts val="0"/>
              </a:spcAft>
              <a:buClrTx/>
              <a:buSzTx/>
              <a:buFontTx/>
              <a:buNone/>
              <a:tabLst/>
              <a:defRPr/>
            </a:pPr>
            <a:r>
              <a:rPr kumimoji="0" lang="en-US" sz="1234" b="0" i="0" u="none" strike="noStrike" kern="1200" cap="none" spc="0" normalizeH="0" baseline="0" noProof="0" dirty="0">
                <a:ln>
                  <a:noFill/>
                </a:ln>
                <a:solidFill>
                  <a:srgbClr val="FF0000"/>
                </a:solidFill>
                <a:effectLst/>
                <a:uLnTx/>
                <a:uFillTx/>
                <a:latin typeface="Helvetica Neue"/>
                <a:ea typeface="Verdana" panose="020B0604030504040204" pitchFamily="34" charset="0"/>
                <a:cs typeface="Arial" charset="0"/>
              </a:rPr>
              <a:t>|</a:t>
            </a:r>
            <a:endParaRPr kumimoji="0" lang="en-US" sz="1234" b="0" i="0" u="none" strike="noStrike" kern="1200" cap="none" spc="0" normalizeH="0" baseline="0" noProof="0" dirty="0">
              <a:ln>
                <a:noFill/>
              </a:ln>
              <a:solidFill>
                <a:srgbClr val="FF0000"/>
              </a:solidFill>
              <a:effectLst/>
              <a:uLnTx/>
              <a:uFillTx/>
              <a:latin typeface="Helvetica Neue"/>
            </a:endParaRPr>
          </a:p>
        </p:txBody>
      </p:sp>
    </p:spTree>
    <p:extLst>
      <p:ext uri="{BB962C8B-B14F-4D97-AF65-F5344CB8AC3E}">
        <p14:creationId xmlns:p14="http://schemas.microsoft.com/office/powerpoint/2010/main" val="103258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095015"/>
            <a:ext cx="8839200" cy="5197799"/>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212" marR="0" indent="-257212" algn="l" defTabSz="685899"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Helvetica Neue"/>
                <a:cs typeface="Arial" pitchFamily="34" charset="0"/>
              </a:defRPr>
            </a:lvl1pPr>
            <a:lvl2pPr marL="557292" marR="0" indent="-214343" algn="l" defTabSz="685899" rtl="0" eaLnBrk="1" fontAlgn="auto" latinLnBrk="0" hangingPunct="1">
              <a:lnSpc>
                <a:spcPct val="100000"/>
              </a:lnSpc>
              <a:spcBef>
                <a:spcPct val="20000"/>
              </a:spcBef>
              <a:spcAft>
                <a:spcPts val="0"/>
              </a:spcAft>
              <a:buClrTx/>
              <a:buSzTx/>
              <a:buFont typeface="Arial" pitchFamily="34" charset="0"/>
              <a:buChar char="–"/>
              <a:tabLst/>
              <a:defRPr sz="1800">
                <a:latin typeface="Helvetica Neue"/>
                <a:cs typeface="Arial" pitchFamily="34" charset="0"/>
              </a:defRPr>
            </a:lvl2pPr>
            <a:lvl3pPr>
              <a:defRPr sz="1500">
                <a:latin typeface="Helvetica Neue"/>
              </a:defRPr>
            </a:lvl3pPr>
            <a:lvl4pPr>
              <a:defRPr baseline="0">
                <a:latin typeface="Helvetica Neue"/>
              </a:defRPr>
            </a:lvl4pPr>
            <a:lvl5pPr>
              <a:defRPr>
                <a:latin typeface="Helvetica Neue"/>
              </a:defRPr>
            </a:lvl5pPr>
          </a:lstStyle>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373" marR="0" lvl="2"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322" marR="0" lvl="3"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271" marR="0" lvl="4"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pic>
        <p:nvPicPr>
          <p:cNvPr id="16" name="Picture 15" descr="Picture 7.png"/>
          <p:cNvPicPr>
            <a:picLocks noChangeAspect="1"/>
          </p:cNvPicPr>
          <p:nvPr userDrawn="1"/>
        </p:nvPicPr>
        <p:blipFill>
          <a:blip r:embed="rId2" cstate="print"/>
          <a:srcRect l="1923" b="5336"/>
          <a:stretch>
            <a:fillRect/>
          </a:stretch>
        </p:blipFill>
        <p:spPr>
          <a:xfrm>
            <a:off x="6950808" y="0"/>
            <a:ext cx="2193193" cy="692697"/>
          </a:xfrm>
          <a:prstGeom prst="rect">
            <a:avLst/>
          </a:prstGeom>
        </p:spPr>
      </p:pic>
      <p:grpSp>
        <p:nvGrpSpPr>
          <p:cNvPr id="23" name="Group 22"/>
          <p:cNvGrpSpPr/>
          <p:nvPr userDrawn="1"/>
        </p:nvGrpSpPr>
        <p:grpSpPr>
          <a:xfrm>
            <a:off x="0" y="744003"/>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grpSp>
      <p:sp>
        <p:nvSpPr>
          <p:cNvPr id="18" name="Rectangle 2" descr="Large confetti"/>
          <p:cNvSpPr>
            <a:spLocks noGrp="1" noChangeArrowheads="1"/>
          </p:cNvSpPr>
          <p:nvPr>
            <p:ph type="title" idx="4294967295" hasCustomPrompt="1"/>
          </p:nvPr>
        </p:nvSpPr>
        <p:spPr>
          <a:xfrm>
            <a:off x="66240" y="26442"/>
            <a:ext cx="6791761" cy="629890"/>
          </a:xfrm>
        </p:spPr>
        <p:txBody>
          <a:bodyPr>
            <a:noAutofit/>
          </a:bodyPr>
          <a:lstStyle>
            <a:lvl1pPr algn="l" eaLnBrk="1" hangingPunct="1">
              <a:defRPr sz="2598">
                <a:latin typeface="Helvetica Neue"/>
                <a:cs typeface="Arial" panose="020B0604020202020204" pitchFamily="34" charset="0"/>
              </a:defRPr>
            </a:lvl1pPr>
          </a:lstStyle>
          <a:p>
            <a:pPr eaLnBrk="1" hangingPunct="1"/>
            <a:r>
              <a:rPr lang="en-US" dirty="0"/>
              <a:t>Slide heading here and it can run in two lines</a:t>
            </a:r>
            <a:endParaRPr lang="en-US" altLang="en-US" dirty="0"/>
          </a:p>
        </p:txBody>
      </p:sp>
      <p:sp>
        <p:nvSpPr>
          <p:cNvPr id="35" name="Slide Number Placeholder 5"/>
          <p:cNvSpPr txBox="1">
            <a:spLocks/>
          </p:cNvSpPr>
          <p:nvPr userDrawn="1"/>
        </p:nvSpPr>
        <p:spPr>
          <a:xfrm>
            <a:off x="7640242" y="6464170"/>
            <a:ext cx="1336219"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indent="0" algn="r" defTabSz="628361" rtl="0" eaLnBrk="1" fontAlgn="auto" latinLnBrk="0" hangingPunct="1">
              <a:lnSpc>
                <a:spcPct val="100000"/>
              </a:lnSpc>
              <a:spcBef>
                <a:spcPts val="0"/>
              </a:spcBef>
              <a:spcAft>
                <a:spcPts val="0"/>
              </a:spcAft>
              <a:buClrTx/>
              <a:buSzTx/>
              <a:buFontTx/>
              <a:buNone/>
              <a:tabLst/>
              <a:defRPr/>
            </a:pPr>
            <a:r>
              <a:rPr lang="en-US" sz="1234" b="1" dirty="0">
                <a:solidFill>
                  <a:schemeClr val="tx1"/>
                </a:solidFill>
                <a:latin typeface="Helvetica Neue"/>
              </a:rPr>
              <a:t>Slide </a:t>
            </a:r>
            <a:fld id="{7631EF54-1092-4AEB-8676-EECC83C6A9DC}" type="slidenum">
              <a:rPr lang="en-US" sz="1234" b="1" smtClean="0">
                <a:solidFill>
                  <a:schemeClr val="tx1"/>
                </a:solidFill>
                <a:latin typeface="Helvetica Neue"/>
              </a:rPr>
              <a:pPr marL="0" marR="0" indent="0" algn="r" defTabSz="628361" rtl="0" eaLnBrk="1" fontAlgn="auto" latinLnBrk="0" hangingPunct="1">
                <a:lnSpc>
                  <a:spcPct val="100000"/>
                </a:lnSpc>
                <a:spcBef>
                  <a:spcPts val="0"/>
                </a:spcBef>
                <a:spcAft>
                  <a:spcPts val="0"/>
                </a:spcAft>
                <a:buClrTx/>
                <a:buSzTx/>
                <a:buFontTx/>
                <a:buNone/>
                <a:tabLst/>
                <a:defRPr/>
              </a:pPr>
              <a:t>‹#›</a:t>
            </a:fld>
            <a:r>
              <a:rPr lang="en-US" sz="1234" b="1" dirty="0">
                <a:solidFill>
                  <a:schemeClr val="tx1"/>
                </a:solidFill>
                <a:latin typeface="Helvetica Neue"/>
              </a:rPr>
              <a:t> of 76</a:t>
            </a:r>
          </a:p>
          <a:p>
            <a:pPr algn="r"/>
            <a:endParaRPr lang="en-US" sz="1234" b="1" dirty="0">
              <a:solidFill>
                <a:schemeClr val="tx1"/>
              </a:solidFill>
              <a:latin typeface="Verdana" panose="020B0604030504040204" pitchFamily="34" charset="0"/>
              <a:ea typeface="Verdana" panose="020B0604030504040204" pitchFamily="34" charset="0"/>
            </a:endParaRPr>
          </a:p>
        </p:txBody>
      </p:sp>
      <p:grpSp>
        <p:nvGrpSpPr>
          <p:cNvPr id="27" name="Group 26"/>
          <p:cNvGrpSpPr/>
          <p:nvPr userDrawn="1"/>
        </p:nvGrpSpPr>
        <p:grpSpPr>
          <a:xfrm>
            <a:off x="2083888" y="6398188"/>
            <a:ext cx="7060112" cy="48665"/>
            <a:chOff x="2083888" y="6550671"/>
            <a:chExt cx="7060112" cy="48665"/>
          </a:xfrm>
        </p:grpSpPr>
        <p:sp>
          <p:nvSpPr>
            <p:cNvPr id="28" name="Rectangle 27"/>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9" name="Rectangle 28"/>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30" name="Rectangle 29"/>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grpSp>
      <p:grpSp>
        <p:nvGrpSpPr>
          <p:cNvPr id="31" name="Group 30"/>
          <p:cNvGrpSpPr/>
          <p:nvPr userDrawn="1"/>
        </p:nvGrpSpPr>
        <p:grpSpPr>
          <a:xfrm>
            <a:off x="2133600" y="6400718"/>
            <a:ext cx="7010400" cy="45719"/>
            <a:chOff x="1905000" y="6553200"/>
            <a:chExt cx="7010400" cy="45719"/>
          </a:xfrm>
        </p:grpSpPr>
        <p:sp>
          <p:nvSpPr>
            <p:cNvPr id="40" name="Rectangle 3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41" name="Rectangle 4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42" name="Rectangle 4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grpSp>
    </p:spTree>
    <p:extLst>
      <p:ext uri="{BB962C8B-B14F-4D97-AF65-F5344CB8AC3E}">
        <p14:creationId xmlns:p14="http://schemas.microsoft.com/office/powerpoint/2010/main" val="419044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41"/>
            <a:ext cx="8229600" cy="4525963"/>
          </a:xfr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083888" y="6550675"/>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6629402" y="-1"/>
            <a:ext cx="2193193" cy="692697"/>
          </a:xfrm>
          <a:prstGeom prst="rect">
            <a:avLst/>
          </a:prstGeom>
        </p:spPr>
      </p:pic>
      <p:grpSp>
        <p:nvGrpSpPr>
          <p:cNvPr id="4" name="Group 18"/>
          <p:cNvGrpSpPr/>
          <p:nvPr userDrawn="1"/>
        </p:nvGrpSpPr>
        <p:grpSpPr>
          <a:xfrm>
            <a:off x="2133600" y="6553204"/>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grpSp>
      <p:grpSp>
        <p:nvGrpSpPr>
          <p:cNvPr id="5" name="Group 22"/>
          <p:cNvGrpSpPr/>
          <p:nvPr userDrawn="1"/>
        </p:nvGrpSpPr>
        <p:grpSpPr>
          <a:xfrm>
            <a:off x="0" y="1295404"/>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192269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0" y="6492875"/>
            <a:ext cx="914400" cy="365125"/>
          </a:xfrm>
          <a:prstGeom prst="rect">
            <a:avLst/>
          </a:prstGeom>
        </p:spPr>
        <p:txBody>
          <a:bodyPr vert="horz" lIns="91440" tIns="45720" rIns="91440" bIns="45720" rtlCol="0" anchor="ctr"/>
          <a:lstStyle>
            <a:lvl1pPr algn="r">
              <a:defRPr sz="1200">
                <a:solidFill>
                  <a:schemeClr val="tx1"/>
                </a:solidFill>
              </a:defRPr>
            </a:lvl1pPr>
          </a:lstStyle>
          <a:p>
            <a:r>
              <a:rPr lang="en-US" dirty="0"/>
              <a:t>Slide  </a:t>
            </a:r>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3" r:id="rId11"/>
    <p:sldLayoutId id="2147483667" r:id="rId12"/>
    <p:sldLayoutId id="2147483668" r:id="rId13"/>
    <p:sldLayoutId id="2147483671" r:id="rId14"/>
    <p:sldLayoutId id="2147483672" r:id="rId15"/>
    <p:sldLayoutId id="2147483673" r:id="rId16"/>
    <p:sldLayoutId id="2147483675" r:id="rId17"/>
    <p:sldLayoutId id="214748367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Layout" Target="../slideLayouts/slideLayout17.xml"/><Relationship Id="rId1" Type="http://schemas.openxmlformats.org/officeDocument/2006/relationships/vmlDrawing" Target="../drawings/vmlDrawing29.vml"/><Relationship Id="rId5" Type="http://schemas.openxmlformats.org/officeDocument/2006/relationships/image" Target="../media/image114.wmf"/><Relationship Id="rId4" Type="http://schemas.openxmlformats.org/officeDocument/2006/relationships/oleObject" Target="../embeddings/oleObject68.bin"/></Relationships>
</file>

<file path=ppt/slides/_rels/slide104.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17.xml"/><Relationship Id="rId1" Type="http://schemas.openxmlformats.org/officeDocument/2006/relationships/vmlDrawing" Target="../drawings/vmlDrawing30.vml"/><Relationship Id="rId6" Type="http://schemas.openxmlformats.org/officeDocument/2006/relationships/image" Target="../media/image132.wmf"/><Relationship Id="rId5" Type="http://schemas.openxmlformats.org/officeDocument/2006/relationships/oleObject" Target="../embeddings/oleObject70.bin"/><Relationship Id="rId4" Type="http://schemas.openxmlformats.org/officeDocument/2006/relationships/image" Target="../media/image131.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17.xml"/><Relationship Id="rId1" Type="http://schemas.openxmlformats.org/officeDocument/2006/relationships/vmlDrawing" Target="../drawings/vmlDrawing31.vml"/><Relationship Id="rId6" Type="http://schemas.openxmlformats.org/officeDocument/2006/relationships/image" Target="../media/image134.wmf"/><Relationship Id="rId5" Type="http://schemas.openxmlformats.org/officeDocument/2006/relationships/oleObject" Target="../embeddings/oleObject73.bin"/><Relationship Id="rId10" Type="http://schemas.openxmlformats.org/officeDocument/2006/relationships/image" Target="../media/image125.wmf"/><Relationship Id="rId4" Type="http://schemas.openxmlformats.org/officeDocument/2006/relationships/image" Target="../media/image133.wmf"/><Relationship Id="rId9" Type="http://schemas.openxmlformats.org/officeDocument/2006/relationships/oleObject" Target="../embeddings/oleObject75.bin"/></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34.png"/><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NULL"/><Relationship Id="rId50" Type="http://schemas.openxmlformats.org/officeDocument/2006/relationships/customXml" Target="../ink/ink25.xml"/><Relationship Id="rId55"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34.xml"/><Relationship Id="rId76" Type="http://schemas.openxmlformats.org/officeDocument/2006/relationships/customXml" Target="../ink/ink38.xml"/><Relationship Id="rId84" Type="http://schemas.openxmlformats.org/officeDocument/2006/relationships/customXml" Target="../ink/ink42.xml"/><Relationship Id="rId89" Type="http://schemas.openxmlformats.org/officeDocument/2006/relationships/image" Target="NULL"/><Relationship Id="rId7" Type="http://schemas.openxmlformats.org/officeDocument/2006/relationships/image" Target="NULL"/><Relationship Id="rId71" Type="http://schemas.openxmlformats.org/officeDocument/2006/relationships/image" Target="NULL"/><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NULL"/><Relationship Id="rId11" Type="http://schemas.openxmlformats.org/officeDocument/2006/relationships/image" Target="NULL"/><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NULL"/><Relationship Id="rId40" Type="http://schemas.openxmlformats.org/officeDocument/2006/relationships/customXml" Target="../ink/ink20.xm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29.xml"/><Relationship Id="rId66" Type="http://schemas.openxmlformats.org/officeDocument/2006/relationships/customXml" Target="../ink/ink33.xml"/><Relationship Id="rId74" Type="http://schemas.openxmlformats.org/officeDocument/2006/relationships/customXml" Target="../ink/ink37.xml"/><Relationship Id="rId79" Type="http://schemas.openxmlformats.org/officeDocument/2006/relationships/image" Target="NULL"/><Relationship Id="rId87" Type="http://schemas.openxmlformats.org/officeDocument/2006/relationships/image" Target="NULL"/><Relationship Id="rId5"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41.xml"/><Relationship Id="rId90" Type="http://schemas.openxmlformats.org/officeDocument/2006/relationships/customXml" Target="../ink/ink45.xml"/><Relationship Id="rId19" Type="http://schemas.openxmlformats.org/officeDocument/2006/relationships/image" Target="NULL"/><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NULL"/><Relationship Id="rId30" Type="http://schemas.openxmlformats.org/officeDocument/2006/relationships/customXml" Target="../ink/ink15.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NULL"/><Relationship Id="rId77" Type="http://schemas.openxmlformats.org/officeDocument/2006/relationships/image" Target="NULL"/><Relationship Id="rId8" Type="http://schemas.openxmlformats.org/officeDocument/2006/relationships/customXml" Target="../ink/ink4.xml"/><Relationship Id="rId51" Type="http://schemas.openxmlformats.org/officeDocument/2006/relationships/image" Target="NULL"/><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6.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10.xml"/><Relationship Id="rId41" Type="http://schemas.openxmlformats.org/officeDocument/2006/relationships/image" Target="NULL"/><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NULL"/><Relationship Id="rId83" Type="http://schemas.openxmlformats.org/officeDocument/2006/relationships/image" Target="NULL"/><Relationship Id="rId88" Type="http://schemas.openxmlformats.org/officeDocument/2006/relationships/customXml" Target="../ink/ink44.xml"/><Relationship Id="rId91" Type="http://schemas.openxmlformats.org/officeDocument/2006/relationships/image" Target="NULL"/><Relationship Id="rId1" Type="http://schemas.openxmlformats.org/officeDocument/2006/relationships/slideLayout" Target="../slideLayouts/slideLayout14.xml"/><Relationship Id="rId6" Type="http://schemas.openxmlformats.org/officeDocument/2006/relationships/customXml" Target="../ink/ink3.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NULL"/><Relationship Id="rId57" Type="http://schemas.openxmlformats.org/officeDocument/2006/relationships/image" Target="NULL"/><Relationship Id="rId10" Type="http://schemas.openxmlformats.org/officeDocument/2006/relationships/customXml" Target="../ink/ink5.xml"/><Relationship Id="rId31" Type="http://schemas.openxmlformats.org/officeDocument/2006/relationships/image" Target="NULL"/><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39.xml"/><Relationship Id="rId81" Type="http://schemas.openxmlformats.org/officeDocument/2006/relationships/image" Target="NULL"/><Relationship Id="rId86" Type="http://schemas.openxmlformats.org/officeDocument/2006/relationships/customXml" Target="../ink/ink43.xml"/><Relationship Id="rId4" Type="http://schemas.openxmlformats.org/officeDocument/2006/relationships/customXml" Target="../ink/ink2.xml"/><Relationship Id="rId9" Type="http://schemas.openxmlformats.org/officeDocument/2006/relationships/image" Target="NULL"/></Relationships>
</file>

<file path=ppt/slides/_rels/slide145.xml.rels><?xml version="1.0" encoding="UTF-8" standalone="yes"?>
<Relationships xmlns="http://schemas.openxmlformats.org/package/2006/relationships"><Relationship Id="rId26" Type="http://schemas.openxmlformats.org/officeDocument/2006/relationships/customXml" Target="../ink/ink58.xml"/><Relationship Id="rId21" Type="http://schemas.openxmlformats.org/officeDocument/2006/relationships/image" Target="NULL"/><Relationship Id="rId42" Type="http://schemas.openxmlformats.org/officeDocument/2006/relationships/customXml" Target="../ink/ink66.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79.xml"/><Relationship Id="rId84" Type="http://schemas.openxmlformats.org/officeDocument/2006/relationships/customXml" Target="../ink/ink87.xml"/><Relationship Id="rId89" Type="http://schemas.openxmlformats.org/officeDocument/2006/relationships/image" Target="NULL"/><Relationship Id="rId112" Type="http://schemas.openxmlformats.org/officeDocument/2006/relationships/customXml" Target="../ink/ink101.xml"/><Relationship Id="rId2" Type="http://schemas.openxmlformats.org/officeDocument/2006/relationships/customXml" Target="../ink/ink46.xml"/><Relationship Id="rId16" Type="http://schemas.openxmlformats.org/officeDocument/2006/relationships/customXml" Target="../ink/ink53.xml"/><Relationship Id="rId29" Type="http://schemas.openxmlformats.org/officeDocument/2006/relationships/image" Target="NULL"/><Relationship Id="rId107" Type="http://schemas.openxmlformats.org/officeDocument/2006/relationships/image" Target="NULL"/><Relationship Id="rId11" Type="http://schemas.openxmlformats.org/officeDocument/2006/relationships/image" Target="NULL"/><Relationship Id="rId24" Type="http://schemas.openxmlformats.org/officeDocument/2006/relationships/customXml" Target="../ink/ink57.xml"/><Relationship Id="rId32" Type="http://schemas.openxmlformats.org/officeDocument/2006/relationships/customXml" Target="../ink/ink61.xml"/><Relationship Id="rId37" Type="http://schemas.openxmlformats.org/officeDocument/2006/relationships/image" Target="NULL"/><Relationship Id="rId40" Type="http://schemas.openxmlformats.org/officeDocument/2006/relationships/customXml" Target="../ink/ink65.xm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74.xml"/><Relationship Id="rId66" Type="http://schemas.openxmlformats.org/officeDocument/2006/relationships/customXml" Target="../ink/ink78.xml"/><Relationship Id="rId74" Type="http://schemas.openxmlformats.org/officeDocument/2006/relationships/customXml" Target="../ink/ink82.xml"/><Relationship Id="rId79" Type="http://schemas.openxmlformats.org/officeDocument/2006/relationships/image" Target="NULL"/><Relationship Id="rId87" Type="http://schemas.openxmlformats.org/officeDocument/2006/relationships/image" Target="NULL"/><Relationship Id="rId102" Type="http://schemas.openxmlformats.org/officeDocument/2006/relationships/customXml" Target="../ink/ink96.xml"/><Relationship Id="rId110" Type="http://schemas.openxmlformats.org/officeDocument/2006/relationships/customXml" Target="../ink/ink100.xml"/><Relationship Id="rId5"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86.xml"/><Relationship Id="rId90" Type="http://schemas.openxmlformats.org/officeDocument/2006/relationships/customXml" Target="../ink/ink90.xml"/><Relationship Id="rId95" Type="http://schemas.openxmlformats.org/officeDocument/2006/relationships/image" Target="NULL"/><Relationship Id="rId19" Type="http://schemas.openxmlformats.org/officeDocument/2006/relationships/image" Target="NULL"/><Relationship Id="rId14" Type="http://schemas.openxmlformats.org/officeDocument/2006/relationships/customXml" Target="../ink/ink52.xml"/><Relationship Id="rId22" Type="http://schemas.openxmlformats.org/officeDocument/2006/relationships/customXml" Target="../ink/ink56.xml"/><Relationship Id="rId27" Type="http://schemas.openxmlformats.org/officeDocument/2006/relationships/image" Target="NULL"/><Relationship Id="rId30" Type="http://schemas.openxmlformats.org/officeDocument/2006/relationships/customXml" Target="../ink/ink60.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69.xml"/><Relationship Id="rId56" Type="http://schemas.openxmlformats.org/officeDocument/2006/relationships/customXml" Target="../ink/ink73.xml"/><Relationship Id="rId64" Type="http://schemas.openxmlformats.org/officeDocument/2006/relationships/customXml" Target="../ink/ink77.xml"/><Relationship Id="rId69" Type="http://schemas.openxmlformats.org/officeDocument/2006/relationships/image" Target="NULL"/><Relationship Id="rId77" Type="http://schemas.openxmlformats.org/officeDocument/2006/relationships/image" Target="NULL"/><Relationship Id="rId100" Type="http://schemas.openxmlformats.org/officeDocument/2006/relationships/customXml" Target="../ink/ink95.xml"/><Relationship Id="rId105" Type="http://schemas.openxmlformats.org/officeDocument/2006/relationships/image" Target="NULL"/><Relationship Id="rId113" Type="http://schemas.openxmlformats.org/officeDocument/2006/relationships/image" Target="NULL"/><Relationship Id="rId8" Type="http://schemas.openxmlformats.org/officeDocument/2006/relationships/customXml" Target="../ink/ink49.xml"/><Relationship Id="rId51" Type="http://schemas.openxmlformats.org/officeDocument/2006/relationships/image" Target="NULL"/><Relationship Id="rId72" Type="http://schemas.openxmlformats.org/officeDocument/2006/relationships/customXml" Target="../ink/ink81.xml"/><Relationship Id="rId80" Type="http://schemas.openxmlformats.org/officeDocument/2006/relationships/customXml" Target="../ink/ink85.xml"/><Relationship Id="rId85" Type="http://schemas.openxmlformats.org/officeDocument/2006/relationships/image" Target="NULL"/><Relationship Id="rId93" Type="http://schemas.openxmlformats.org/officeDocument/2006/relationships/image" Target="NULL"/><Relationship Id="rId98" Type="http://schemas.openxmlformats.org/officeDocument/2006/relationships/customXml" Target="../ink/ink94.xml"/><Relationship Id="rId3" Type="http://schemas.openxmlformats.org/officeDocument/2006/relationships/image" Target="NULL"/><Relationship Id="rId12" Type="http://schemas.openxmlformats.org/officeDocument/2006/relationships/customXml" Target="../ink/ink51.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64.xml"/><Relationship Id="rId46" Type="http://schemas.openxmlformats.org/officeDocument/2006/relationships/customXml" Target="../ink/ink68.xml"/><Relationship Id="rId59" Type="http://schemas.openxmlformats.org/officeDocument/2006/relationships/image" Target="NULL"/><Relationship Id="rId67" Type="http://schemas.openxmlformats.org/officeDocument/2006/relationships/image" Target="NULL"/><Relationship Id="rId103" Type="http://schemas.openxmlformats.org/officeDocument/2006/relationships/image" Target="NULL"/><Relationship Id="rId108" Type="http://schemas.openxmlformats.org/officeDocument/2006/relationships/customXml" Target="../ink/ink99.xml"/><Relationship Id="rId20" Type="http://schemas.openxmlformats.org/officeDocument/2006/relationships/customXml" Target="../ink/ink55.xml"/><Relationship Id="rId41" Type="http://schemas.openxmlformats.org/officeDocument/2006/relationships/image" Target="NULL"/><Relationship Id="rId54" Type="http://schemas.openxmlformats.org/officeDocument/2006/relationships/customXml" Target="../ink/ink72.xml"/><Relationship Id="rId62" Type="http://schemas.openxmlformats.org/officeDocument/2006/relationships/customXml" Target="../ink/ink76.xml"/><Relationship Id="rId70" Type="http://schemas.openxmlformats.org/officeDocument/2006/relationships/customXml" Target="../ink/ink80.xml"/><Relationship Id="rId75" Type="http://schemas.openxmlformats.org/officeDocument/2006/relationships/image" Target="NULL"/><Relationship Id="rId83" Type="http://schemas.openxmlformats.org/officeDocument/2006/relationships/image" Target="NULL"/><Relationship Id="rId88" Type="http://schemas.openxmlformats.org/officeDocument/2006/relationships/customXml" Target="../ink/ink89.xml"/><Relationship Id="rId91" Type="http://schemas.openxmlformats.org/officeDocument/2006/relationships/image" Target="NULL"/><Relationship Id="rId96" Type="http://schemas.openxmlformats.org/officeDocument/2006/relationships/customXml" Target="../ink/ink93.xml"/><Relationship Id="rId111" Type="http://schemas.openxmlformats.org/officeDocument/2006/relationships/image" Target="NULL"/><Relationship Id="rId1" Type="http://schemas.openxmlformats.org/officeDocument/2006/relationships/slideLayout" Target="../slideLayouts/slideLayout14.xml"/><Relationship Id="rId6" Type="http://schemas.openxmlformats.org/officeDocument/2006/relationships/customXml" Target="../ink/ink48.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59.xml"/><Relationship Id="rId36" Type="http://schemas.openxmlformats.org/officeDocument/2006/relationships/customXml" Target="../ink/ink63.xml"/><Relationship Id="rId49" Type="http://schemas.openxmlformats.org/officeDocument/2006/relationships/image" Target="NULL"/><Relationship Id="rId57" Type="http://schemas.openxmlformats.org/officeDocument/2006/relationships/image" Target="NULL"/><Relationship Id="rId106" Type="http://schemas.openxmlformats.org/officeDocument/2006/relationships/customXml" Target="../ink/ink98.xml"/><Relationship Id="rId10" Type="http://schemas.openxmlformats.org/officeDocument/2006/relationships/customXml" Target="../ink/ink50.xml"/><Relationship Id="rId31" Type="http://schemas.openxmlformats.org/officeDocument/2006/relationships/image" Target="NULL"/><Relationship Id="rId44" Type="http://schemas.openxmlformats.org/officeDocument/2006/relationships/customXml" Target="../ink/ink67.xml"/><Relationship Id="rId52" Type="http://schemas.openxmlformats.org/officeDocument/2006/relationships/customXml" Target="../ink/ink71.xml"/><Relationship Id="rId60" Type="http://schemas.openxmlformats.org/officeDocument/2006/relationships/customXml" Target="../ink/ink75.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84.xml"/><Relationship Id="rId81" Type="http://schemas.openxmlformats.org/officeDocument/2006/relationships/image" Target="NULL"/><Relationship Id="rId86" Type="http://schemas.openxmlformats.org/officeDocument/2006/relationships/customXml" Target="../ink/ink88.xml"/><Relationship Id="rId94" Type="http://schemas.openxmlformats.org/officeDocument/2006/relationships/customXml" Target="../ink/ink92.xml"/><Relationship Id="rId99" Type="http://schemas.openxmlformats.org/officeDocument/2006/relationships/image" Target="NULL"/><Relationship Id="rId101" Type="http://schemas.openxmlformats.org/officeDocument/2006/relationships/image" Target="NULL"/><Relationship Id="rId4" Type="http://schemas.openxmlformats.org/officeDocument/2006/relationships/customXml" Target="../ink/ink47.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54.xml"/><Relationship Id="rId39" Type="http://schemas.openxmlformats.org/officeDocument/2006/relationships/image" Target="NULL"/><Relationship Id="rId109" Type="http://schemas.openxmlformats.org/officeDocument/2006/relationships/image" Target="NULL"/><Relationship Id="rId34" Type="http://schemas.openxmlformats.org/officeDocument/2006/relationships/customXml" Target="../ink/ink62.xml"/><Relationship Id="rId50" Type="http://schemas.openxmlformats.org/officeDocument/2006/relationships/customXml" Target="../ink/ink70.xml"/><Relationship Id="rId55" Type="http://schemas.openxmlformats.org/officeDocument/2006/relationships/image" Target="NULL"/><Relationship Id="rId76" Type="http://schemas.openxmlformats.org/officeDocument/2006/relationships/customXml" Target="../ink/ink83.xml"/><Relationship Id="rId97" Type="http://schemas.openxmlformats.org/officeDocument/2006/relationships/image" Target="NULL"/><Relationship Id="rId104" Type="http://schemas.openxmlformats.org/officeDocument/2006/relationships/customXml" Target="../ink/ink97.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9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26" Type="http://schemas.openxmlformats.org/officeDocument/2006/relationships/customXml" Target="../ink/ink114.xml"/><Relationship Id="rId117" Type="http://schemas.openxmlformats.org/officeDocument/2006/relationships/image" Target="NULL"/><Relationship Id="rId21" Type="http://schemas.openxmlformats.org/officeDocument/2006/relationships/image" Target="NULL"/><Relationship Id="rId42" Type="http://schemas.openxmlformats.org/officeDocument/2006/relationships/customXml" Target="../ink/ink122.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135.xml"/><Relationship Id="rId84" Type="http://schemas.openxmlformats.org/officeDocument/2006/relationships/customXml" Target="../ink/ink143.xml"/><Relationship Id="rId89" Type="http://schemas.openxmlformats.org/officeDocument/2006/relationships/image" Target="NULL"/><Relationship Id="rId112" Type="http://schemas.openxmlformats.org/officeDocument/2006/relationships/customXml" Target="../ink/ink157.xml"/><Relationship Id="rId133" Type="http://schemas.openxmlformats.org/officeDocument/2006/relationships/image" Target="NULL"/><Relationship Id="rId138" Type="http://schemas.openxmlformats.org/officeDocument/2006/relationships/customXml" Target="../ink/ink170.xml"/><Relationship Id="rId16" Type="http://schemas.openxmlformats.org/officeDocument/2006/relationships/customXml" Target="../ink/ink109.xml"/><Relationship Id="rId107" Type="http://schemas.openxmlformats.org/officeDocument/2006/relationships/image" Target="NULL"/><Relationship Id="rId11" Type="http://schemas.openxmlformats.org/officeDocument/2006/relationships/image" Target="NULL"/><Relationship Id="rId32" Type="http://schemas.openxmlformats.org/officeDocument/2006/relationships/customXml" Target="../ink/ink117.xml"/><Relationship Id="rId37"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130.xml"/><Relationship Id="rId74" Type="http://schemas.openxmlformats.org/officeDocument/2006/relationships/customXml" Target="../ink/ink138.xml"/><Relationship Id="rId79" Type="http://schemas.openxmlformats.org/officeDocument/2006/relationships/image" Target="NULL"/><Relationship Id="rId102" Type="http://schemas.openxmlformats.org/officeDocument/2006/relationships/customXml" Target="../ink/ink152.xml"/><Relationship Id="rId123" Type="http://schemas.openxmlformats.org/officeDocument/2006/relationships/image" Target="NULL"/><Relationship Id="rId128" Type="http://schemas.openxmlformats.org/officeDocument/2006/relationships/customXml" Target="../ink/ink165.xml"/><Relationship Id="rId144" Type="http://schemas.openxmlformats.org/officeDocument/2006/relationships/customXml" Target="../ink/ink173.xml"/><Relationship Id="rId149" Type="http://schemas.openxmlformats.org/officeDocument/2006/relationships/image" Target="NULL"/><Relationship Id="rId5" Type="http://schemas.openxmlformats.org/officeDocument/2006/relationships/image" Target="NULL"/><Relationship Id="rId90" Type="http://schemas.openxmlformats.org/officeDocument/2006/relationships/customXml" Target="../ink/ink146.xml"/><Relationship Id="rId95" Type="http://schemas.openxmlformats.org/officeDocument/2006/relationships/image" Target="NULL"/><Relationship Id="rId22" Type="http://schemas.openxmlformats.org/officeDocument/2006/relationships/customXml" Target="../ink/ink112.xml"/><Relationship Id="rId27"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125.xml"/><Relationship Id="rId64" Type="http://schemas.openxmlformats.org/officeDocument/2006/relationships/customXml" Target="../ink/ink133.xml"/><Relationship Id="rId69" Type="http://schemas.openxmlformats.org/officeDocument/2006/relationships/image" Target="NULL"/><Relationship Id="rId113" Type="http://schemas.openxmlformats.org/officeDocument/2006/relationships/image" Target="NULL"/><Relationship Id="rId118" Type="http://schemas.openxmlformats.org/officeDocument/2006/relationships/customXml" Target="../ink/ink160.xml"/><Relationship Id="rId134" Type="http://schemas.openxmlformats.org/officeDocument/2006/relationships/customXml" Target="../ink/ink168.xml"/><Relationship Id="rId139" Type="http://schemas.openxmlformats.org/officeDocument/2006/relationships/image" Target="NULL"/><Relationship Id="rId80" Type="http://schemas.openxmlformats.org/officeDocument/2006/relationships/customXml" Target="../ink/ink141.xml"/><Relationship Id="rId85" Type="http://schemas.openxmlformats.org/officeDocument/2006/relationships/image" Target="NULL"/><Relationship Id="rId150" Type="http://schemas.openxmlformats.org/officeDocument/2006/relationships/customXml" Target="../ink/ink176.xml"/><Relationship Id="rId12" Type="http://schemas.openxmlformats.org/officeDocument/2006/relationships/customXml" Target="../ink/ink107.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120.xml"/><Relationship Id="rId46" Type="http://schemas.openxmlformats.org/officeDocument/2006/relationships/customXml" Target="../ink/ink124.xml"/><Relationship Id="rId59" Type="http://schemas.openxmlformats.org/officeDocument/2006/relationships/image" Target="NULL"/><Relationship Id="rId67" Type="http://schemas.openxmlformats.org/officeDocument/2006/relationships/image" Target="NULL"/><Relationship Id="rId103" Type="http://schemas.openxmlformats.org/officeDocument/2006/relationships/image" Target="NULL"/><Relationship Id="rId108" Type="http://schemas.openxmlformats.org/officeDocument/2006/relationships/customXml" Target="../ink/ink155.xml"/><Relationship Id="rId116" Type="http://schemas.openxmlformats.org/officeDocument/2006/relationships/customXml" Target="../ink/ink159.xml"/><Relationship Id="rId124" Type="http://schemas.openxmlformats.org/officeDocument/2006/relationships/customXml" Target="../ink/ink163.xml"/><Relationship Id="rId129" Type="http://schemas.openxmlformats.org/officeDocument/2006/relationships/image" Target="NULL"/><Relationship Id="rId137" Type="http://schemas.openxmlformats.org/officeDocument/2006/relationships/image" Target="NULL"/><Relationship Id="rId20" Type="http://schemas.openxmlformats.org/officeDocument/2006/relationships/customXml" Target="../ink/ink111.xml"/><Relationship Id="rId41" Type="http://schemas.openxmlformats.org/officeDocument/2006/relationships/image" Target="NULL"/><Relationship Id="rId54" Type="http://schemas.openxmlformats.org/officeDocument/2006/relationships/customXml" Target="../ink/ink128.xml"/><Relationship Id="rId62" Type="http://schemas.openxmlformats.org/officeDocument/2006/relationships/customXml" Target="../ink/ink132.xml"/><Relationship Id="rId70" Type="http://schemas.openxmlformats.org/officeDocument/2006/relationships/customXml" Target="../ink/ink136.xml"/><Relationship Id="rId75" Type="http://schemas.openxmlformats.org/officeDocument/2006/relationships/image" Target="NULL"/><Relationship Id="rId83" Type="http://schemas.openxmlformats.org/officeDocument/2006/relationships/image" Target="NULL"/><Relationship Id="rId88" Type="http://schemas.openxmlformats.org/officeDocument/2006/relationships/customXml" Target="../ink/ink145.xml"/><Relationship Id="rId91" Type="http://schemas.openxmlformats.org/officeDocument/2006/relationships/image" Target="NULL"/><Relationship Id="rId96" Type="http://schemas.openxmlformats.org/officeDocument/2006/relationships/customXml" Target="../ink/ink149.xml"/><Relationship Id="rId111" Type="http://schemas.openxmlformats.org/officeDocument/2006/relationships/image" Target="NULL"/><Relationship Id="rId132" Type="http://schemas.openxmlformats.org/officeDocument/2006/relationships/customXml" Target="../ink/ink167.xml"/><Relationship Id="rId140" Type="http://schemas.openxmlformats.org/officeDocument/2006/relationships/customXml" Target="../ink/ink171.xml"/><Relationship Id="rId145" Type="http://schemas.openxmlformats.org/officeDocument/2006/relationships/image" Target="NULL"/><Relationship Id="rId153" Type="http://schemas.openxmlformats.org/officeDocument/2006/relationships/image" Target="NULL"/><Relationship Id="rId1" Type="http://schemas.openxmlformats.org/officeDocument/2006/relationships/slideLayout" Target="../slideLayouts/slideLayout14.xml"/><Relationship Id="rId6" Type="http://schemas.openxmlformats.org/officeDocument/2006/relationships/customXml" Target="../ink/ink104.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115.xml"/><Relationship Id="rId36" Type="http://schemas.openxmlformats.org/officeDocument/2006/relationships/customXml" Target="../ink/ink119.xml"/><Relationship Id="rId49" Type="http://schemas.openxmlformats.org/officeDocument/2006/relationships/image" Target="NULL"/><Relationship Id="rId57" Type="http://schemas.openxmlformats.org/officeDocument/2006/relationships/image" Target="NULL"/><Relationship Id="rId106" Type="http://schemas.openxmlformats.org/officeDocument/2006/relationships/customXml" Target="../ink/ink154.xml"/><Relationship Id="rId114" Type="http://schemas.openxmlformats.org/officeDocument/2006/relationships/customXml" Target="../ink/ink158.xml"/><Relationship Id="rId119" Type="http://schemas.openxmlformats.org/officeDocument/2006/relationships/image" Target="NULL"/><Relationship Id="rId127" Type="http://schemas.openxmlformats.org/officeDocument/2006/relationships/image" Target="NULL"/><Relationship Id="rId10" Type="http://schemas.openxmlformats.org/officeDocument/2006/relationships/customXml" Target="../ink/ink106.xml"/><Relationship Id="rId31" Type="http://schemas.openxmlformats.org/officeDocument/2006/relationships/image" Target="NULL"/><Relationship Id="rId44" Type="http://schemas.openxmlformats.org/officeDocument/2006/relationships/customXml" Target="../ink/ink123.xml"/><Relationship Id="rId52" Type="http://schemas.openxmlformats.org/officeDocument/2006/relationships/customXml" Target="../ink/ink127.xml"/><Relationship Id="rId60" Type="http://schemas.openxmlformats.org/officeDocument/2006/relationships/customXml" Target="../ink/ink131.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140.xml"/><Relationship Id="rId81" Type="http://schemas.openxmlformats.org/officeDocument/2006/relationships/image" Target="NULL"/><Relationship Id="rId86" Type="http://schemas.openxmlformats.org/officeDocument/2006/relationships/customXml" Target="../ink/ink144.xml"/><Relationship Id="rId94" Type="http://schemas.openxmlformats.org/officeDocument/2006/relationships/customXml" Target="../ink/ink148.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162.xml"/><Relationship Id="rId130" Type="http://schemas.openxmlformats.org/officeDocument/2006/relationships/customXml" Target="../ink/ink166.xml"/><Relationship Id="rId135" Type="http://schemas.openxmlformats.org/officeDocument/2006/relationships/image" Target="NULL"/><Relationship Id="rId143" Type="http://schemas.openxmlformats.org/officeDocument/2006/relationships/image" Target="NULL"/><Relationship Id="rId148" Type="http://schemas.openxmlformats.org/officeDocument/2006/relationships/customXml" Target="../ink/ink175.xml"/><Relationship Id="rId151" Type="http://schemas.openxmlformats.org/officeDocument/2006/relationships/image" Target="NULL"/><Relationship Id="rId4" Type="http://schemas.openxmlformats.org/officeDocument/2006/relationships/customXml" Target="../ink/ink103.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110.xml"/><Relationship Id="rId39" Type="http://schemas.openxmlformats.org/officeDocument/2006/relationships/image" Target="NULL"/><Relationship Id="rId109" Type="http://schemas.openxmlformats.org/officeDocument/2006/relationships/image" Target="NULL"/><Relationship Id="rId34" Type="http://schemas.openxmlformats.org/officeDocument/2006/relationships/customXml" Target="../ink/ink118.xml"/><Relationship Id="rId50" Type="http://schemas.openxmlformats.org/officeDocument/2006/relationships/customXml" Target="../ink/ink126.xml"/><Relationship Id="rId55" Type="http://schemas.openxmlformats.org/officeDocument/2006/relationships/image" Target="NULL"/><Relationship Id="rId76" Type="http://schemas.openxmlformats.org/officeDocument/2006/relationships/customXml" Target="../ink/ink139.xml"/><Relationship Id="rId97" Type="http://schemas.openxmlformats.org/officeDocument/2006/relationships/image" Target="NULL"/><Relationship Id="rId104" Type="http://schemas.openxmlformats.org/officeDocument/2006/relationships/customXml" Target="../ink/ink153.xml"/><Relationship Id="rId120" Type="http://schemas.openxmlformats.org/officeDocument/2006/relationships/customXml" Target="../ink/ink161.xml"/><Relationship Id="rId125" Type="http://schemas.openxmlformats.org/officeDocument/2006/relationships/image" Target="NULL"/><Relationship Id="rId141" Type="http://schemas.openxmlformats.org/officeDocument/2006/relationships/image" Target="NULL"/><Relationship Id="rId146" Type="http://schemas.openxmlformats.org/officeDocument/2006/relationships/customXml" Target="../ink/ink174.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147.xml"/><Relationship Id="rId2" Type="http://schemas.openxmlformats.org/officeDocument/2006/relationships/customXml" Target="../ink/ink102.xml"/><Relationship Id="rId29" Type="http://schemas.openxmlformats.org/officeDocument/2006/relationships/image" Target="NULL"/><Relationship Id="rId24" Type="http://schemas.openxmlformats.org/officeDocument/2006/relationships/customXml" Target="../ink/ink113.xml"/><Relationship Id="rId40" Type="http://schemas.openxmlformats.org/officeDocument/2006/relationships/customXml" Target="../ink/ink121.xml"/><Relationship Id="rId45" Type="http://schemas.openxmlformats.org/officeDocument/2006/relationships/image" Target="NULL"/><Relationship Id="rId66" Type="http://schemas.openxmlformats.org/officeDocument/2006/relationships/customXml" Target="../ink/ink134.xml"/><Relationship Id="rId87" Type="http://schemas.openxmlformats.org/officeDocument/2006/relationships/image" Target="NULL"/><Relationship Id="rId110" Type="http://schemas.openxmlformats.org/officeDocument/2006/relationships/customXml" Target="../ink/ink156.xml"/><Relationship Id="rId115" Type="http://schemas.openxmlformats.org/officeDocument/2006/relationships/image" Target="NULL"/><Relationship Id="rId131" Type="http://schemas.openxmlformats.org/officeDocument/2006/relationships/image" Target="NULL"/><Relationship Id="rId136" Type="http://schemas.openxmlformats.org/officeDocument/2006/relationships/customXml" Target="../ink/ink169.xml"/><Relationship Id="rId61" Type="http://schemas.openxmlformats.org/officeDocument/2006/relationships/image" Target="NULL"/><Relationship Id="rId82" Type="http://schemas.openxmlformats.org/officeDocument/2006/relationships/customXml" Target="../ink/ink142.xml"/><Relationship Id="rId152" Type="http://schemas.openxmlformats.org/officeDocument/2006/relationships/customXml" Target="../ink/ink177.xml"/><Relationship Id="rId19" Type="http://schemas.openxmlformats.org/officeDocument/2006/relationships/image" Target="NULL"/><Relationship Id="rId14" Type="http://schemas.openxmlformats.org/officeDocument/2006/relationships/customXml" Target="../ink/ink108.xml"/><Relationship Id="rId30" Type="http://schemas.openxmlformats.org/officeDocument/2006/relationships/customXml" Target="../ink/ink116.xml"/><Relationship Id="rId35" Type="http://schemas.openxmlformats.org/officeDocument/2006/relationships/image" Target="NULL"/><Relationship Id="rId56" Type="http://schemas.openxmlformats.org/officeDocument/2006/relationships/customXml" Target="../ink/ink129.xml"/><Relationship Id="rId77" Type="http://schemas.openxmlformats.org/officeDocument/2006/relationships/image" Target="NULL"/><Relationship Id="rId100" Type="http://schemas.openxmlformats.org/officeDocument/2006/relationships/customXml" Target="../ink/ink151.xml"/><Relationship Id="rId105" Type="http://schemas.openxmlformats.org/officeDocument/2006/relationships/image" Target="NULL"/><Relationship Id="rId126" Type="http://schemas.openxmlformats.org/officeDocument/2006/relationships/customXml" Target="../ink/ink164.xml"/><Relationship Id="rId147" Type="http://schemas.openxmlformats.org/officeDocument/2006/relationships/image" Target="NULL"/><Relationship Id="rId8" Type="http://schemas.openxmlformats.org/officeDocument/2006/relationships/customXml" Target="../ink/ink105.xml"/><Relationship Id="rId51" Type="http://schemas.openxmlformats.org/officeDocument/2006/relationships/image" Target="NULL"/><Relationship Id="rId72" Type="http://schemas.openxmlformats.org/officeDocument/2006/relationships/customXml" Target="../ink/ink137.xml"/><Relationship Id="rId93" Type="http://schemas.openxmlformats.org/officeDocument/2006/relationships/image" Target="NULL"/><Relationship Id="rId98" Type="http://schemas.openxmlformats.org/officeDocument/2006/relationships/customXml" Target="../ink/ink150.xml"/><Relationship Id="rId121" Type="http://schemas.openxmlformats.org/officeDocument/2006/relationships/image" Target="NULL"/><Relationship Id="rId142" Type="http://schemas.openxmlformats.org/officeDocument/2006/relationships/customXml" Target="../ink/ink172.xml"/><Relationship Id="rId3" Type="http://schemas.openxmlformats.org/officeDocument/2006/relationships/image" Target="NUL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8" Type="http://schemas.openxmlformats.org/officeDocument/2006/relationships/customXml" Target="../ink/ink181.xml"/><Relationship Id="rId13" Type="http://schemas.openxmlformats.org/officeDocument/2006/relationships/image" Target="NULL"/><Relationship Id="rId18" Type="http://schemas.openxmlformats.org/officeDocument/2006/relationships/customXml" Target="../ink/ink186.xm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customXml" Target="../ink/ink183.xml"/><Relationship Id="rId17" Type="http://schemas.openxmlformats.org/officeDocument/2006/relationships/image" Target="NULL"/><Relationship Id="rId2" Type="http://schemas.openxmlformats.org/officeDocument/2006/relationships/customXml" Target="../ink/ink178.xml"/><Relationship Id="rId16" Type="http://schemas.openxmlformats.org/officeDocument/2006/relationships/customXml" Target="../ink/ink185.xml"/><Relationship Id="rId20" Type="http://schemas.openxmlformats.org/officeDocument/2006/relationships/customXml" Target="../ink/ink187.xml"/><Relationship Id="rId1" Type="http://schemas.openxmlformats.org/officeDocument/2006/relationships/slideLayout" Target="../slideLayouts/slideLayout14.xml"/><Relationship Id="rId6" Type="http://schemas.openxmlformats.org/officeDocument/2006/relationships/customXml" Target="../ink/ink180.xml"/><Relationship Id="rId11" Type="http://schemas.openxmlformats.org/officeDocument/2006/relationships/image" Target="NULL"/><Relationship Id="rId24" Type="http://schemas.openxmlformats.org/officeDocument/2006/relationships/customXml" Target="../ink/ink188.xm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customXml" Target="../ink/ink182.xml"/><Relationship Id="rId19" Type="http://schemas.openxmlformats.org/officeDocument/2006/relationships/image" Target="NULL"/><Relationship Id="rId4" Type="http://schemas.openxmlformats.org/officeDocument/2006/relationships/customXml" Target="../ink/ink179.xml"/><Relationship Id="rId9" Type="http://schemas.openxmlformats.org/officeDocument/2006/relationships/image" Target="NULL"/><Relationship Id="rId14" Type="http://schemas.openxmlformats.org/officeDocument/2006/relationships/customXml" Target="../ink/ink184.xml"/><Relationship Id="rId27" Type="http://schemas.openxmlformats.org/officeDocument/2006/relationships/image" Target="NUL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8" Type="http://schemas.openxmlformats.org/officeDocument/2006/relationships/customXml" Target="../ink/ink192.xml"/><Relationship Id="rId13" Type="http://schemas.openxmlformats.org/officeDocument/2006/relationships/image" Target="NULL"/><Relationship Id="rId18" Type="http://schemas.openxmlformats.org/officeDocument/2006/relationships/customXml" Target="../ink/ink197.xm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customXml" Target="../ink/ink194.xm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customXml" Target="../ink/ink189.xml"/><Relationship Id="rId16" Type="http://schemas.openxmlformats.org/officeDocument/2006/relationships/customXml" Target="../ink/ink196.xml"/><Relationship Id="rId1" Type="http://schemas.openxmlformats.org/officeDocument/2006/relationships/slideLayout" Target="../slideLayouts/slideLayout14.xml"/><Relationship Id="rId6" Type="http://schemas.openxmlformats.org/officeDocument/2006/relationships/customXml" Target="../ink/ink191.xml"/><Relationship Id="rId11" Type="http://schemas.openxmlformats.org/officeDocument/2006/relationships/image" Target="NULL"/><Relationship Id="rId24" Type="http://schemas.openxmlformats.org/officeDocument/2006/relationships/customXml" Target="../ink/ink199.xm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customXml" Target="../ink/ink193.xml"/><Relationship Id="rId4" Type="http://schemas.openxmlformats.org/officeDocument/2006/relationships/customXml" Target="../ink/ink190.xml"/><Relationship Id="rId9" Type="http://schemas.openxmlformats.org/officeDocument/2006/relationships/image" Target="NULL"/><Relationship Id="rId14" Type="http://schemas.openxmlformats.org/officeDocument/2006/relationships/customXml" Target="../ink/ink195.xml"/><Relationship Id="rId22" Type="http://schemas.openxmlformats.org/officeDocument/2006/relationships/customXml" Target="../ink/ink19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8" Type="http://schemas.openxmlformats.org/officeDocument/2006/relationships/customXml" Target="../ink/ink203.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customXml" Target="../ink/ink200.xml"/><Relationship Id="rId1" Type="http://schemas.openxmlformats.org/officeDocument/2006/relationships/slideLayout" Target="../slideLayouts/slideLayout17.xml"/><Relationship Id="rId6" Type="http://schemas.openxmlformats.org/officeDocument/2006/relationships/customXml" Target="../ink/ink202.xml"/><Relationship Id="rId5" Type="http://schemas.openxmlformats.org/officeDocument/2006/relationships/image" Target="NULL"/><Relationship Id="rId4" Type="http://schemas.openxmlformats.org/officeDocument/2006/relationships/customXml" Target="../ink/ink201.xml"/><Relationship Id="rId9" Type="http://schemas.openxmlformats.org/officeDocument/2006/relationships/image" Target="NULL"/></Relationships>
</file>

<file path=ppt/slides/_rels/slide1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04.xml"/><Relationship Id="rId1" Type="http://schemas.openxmlformats.org/officeDocument/2006/relationships/slideLayout" Target="../slideLayouts/slideLayout17.xml"/><Relationship Id="rId5" Type="http://schemas.openxmlformats.org/officeDocument/2006/relationships/image" Target="NULL"/><Relationship Id="rId4" Type="http://schemas.openxmlformats.org/officeDocument/2006/relationships/customXml" Target="../ink/ink20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117" Type="http://schemas.openxmlformats.org/officeDocument/2006/relationships/image" Target="NULL"/><Relationship Id="rId21" Type="http://schemas.openxmlformats.org/officeDocument/2006/relationships/image" Target="NULL"/><Relationship Id="rId42" Type="http://schemas.openxmlformats.org/officeDocument/2006/relationships/customXml" Target="../ink/ink226.xml"/><Relationship Id="rId63" Type="http://schemas.openxmlformats.org/officeDocument/2006/relationships/image" Target="NULL"/><Relationship Id="rId84" Type="http://schemas.openxmlformats.org/officeDocument/2006/relationships/customXml" Target="../ink/ink247.xml"/><Relationship Id="rId138" Type="http://schemas.openxmlformats.org/officeDocument/2006/relationships/customXml" Target="../ink/ink274.xml"/><Relationship Id="rId159" Type="http://schemas.openxmlformats.org/officeDocument/2006/relationships/image" Target="NULL"/><Relationship Id="rId170" Type="http://schemas.openxmlformats.org/officeDocument/2006/relationships/customXml" Target="../ink/ink290.xml"/><Relationship Id="rId191" Type="http://schemas.openxmlformats.org/officeDocument/2006/relationships/image" Target="NULL"/><Relationship Id="rId205" Type="http://schemas.openxmlformats.org/officeDocument/2006/relationships/image" Target="NULL"/><Relationship Id="rId226" Type="http://schemas.openxmlformats.org/officeDocument/2006/relationships/customXml" Target="../ink/ink318.xml"/><Relationship Id="rId247" Type="http://schemas.openxmlformats.org/officeDocument/2006/relationships/image" Target="NULL"/><Relationship Id="rId107" Type="http://schemas.openxmlformats.org/officeDocument/2006/relationships/image" Target="NULL"/><Relationship Id="rId11" Type="http://schemas.openxmlformats.org/officeDocument/2006/relationships/image" Target="NULL"/><Relationship Id="rId32" Type="http://schemas.openxmlformats.org/officeDocument/2006/relationships/customXml" Target="../ink/ink221.xml"/><Relationship Id="rId53" Type="http://schemas.openxmlformats.org/officeDocument/2006/relationships/image" Target="NULL"/><Relationship Id="rId74" Type="http://schemas.openxmlformats.org/officeDocument/2006/relationships/customXml" Target="../ink/ink242.xml"/><Relationship Id="rId128" Type="http://schemas.openxmlformats.org/officeDocument/2006/relationships/customXml" Target="../ink/ink269.xml"/><Relationship Id="rId149" Type="http://schemas.openxmlformats.org/officeDocument/2006/relationships/image" Target="NULL"/><Relationship Id="rId5" Type="http://schemas.openxmlformats.org/officeDocument/2006/relationships/image" Target="NULL"/><Relationship Id="rId95" Type="http://schemas.openxmlformats.org/officeDocument/2006/relationships/image" Target="NULL"/><Relationship Id="rId160" Type="http://schemas.openxmlformats.org/officeDocument/2006/relationships/customXml" Target="../ink/ink285.xml"/><Relationship Id="rId181" Type="http://schemas.openxmlformats.org/officeDocument/2006/relationships/image" Target="NULL"/><Relationship Id="rId216" Type="http://schemas.openxmlformats.org/officeDocument/2006/relationships/customXml" Target="../ink/ink313.xml"/><Relationship Id="rId237" Type="http://schemas.openxmlformats.org/officeDocument/2006/relationships/image" Target="NULL"/><Relationship Id="rId258" Type="http://schemas.openxmlformats.org/officeDocument/2006/relationships/customXml" Target="../ink/ink334.xml"/><Relationship Id="rId22" Type="http://schemas.openxmlformats.org/officeDocument/2006/relationships/customXml" Target="../ink/ink216.xml"/><Relationship Id="rId43" Type="http://schemas.openxmlformats.org/officeDocument/2006/relationships/image" Target="NULL"/><Relationship Id="rId64" Type="http://schemas.openxmlformats.org/officeDocument/2006/relationships/customXml" Target="../ink/ink237.xml"/><Relationship Id="rId118" Type="http://schemas.openxmlformats.org/officeDocument/2006/relationships/customXml" Target="../ink/ink264.xml"/><Relationship Id="rId139" Type="http://schemas.openxmlformats.org/officeDocument/2006/relationships/image" Target="NULL"/><Relationship Id="rId85" Type="http://schemas.openxmlformats.org/officeDocument/2006/relationships/image" Target="NULL"/><Relationship Id="rId150" Type="http://schemas.openxmlformats.org/officeDocument/2006/relationships/customXml" Target="../ink/ink280.xml"/><Relationship Id="rId171" Type="http://schemas.openxmlformats.org/officeDocument/2006/relationships/image" Target="NULL"/><Relationship Id="rId192" Type="http://schemas.openxmlformats.org/officeDocument/2006/relationships/customXml" Target="../ink/ink301.xml"/><Relationship Id="rId206" Type="http://schemas.openxmlformats.org/officeDocument/2006/relationships/customXml" Target="../ink/ink308.xml"/><Relationship Id="rId227" Type="http://schemas.openxmlformats.org/officeDocument/2006/relationships/image" Target="NULL"/><Relationship Id="rId248" Type="http://schemas.openxmlformats.org/officeDocument/2006/relationships/customXml" Target="../ink/ink329.xml"/><Relationship Id="rId12" Type="http://schemas.openxmlformats.org/officeDocument/2006/relationships/customXml" Target="../ink/ink211.xml"/><Relationship Id="rId33" Type="http://schemas.openxmlformats.org/officeDocument/2006/relationships/image" Target="NULL"/><Relationship Id="rId108" Type="http://schemas.openxmlformats.org/officeDocument/2006/relationships/customXml" Target="../ink/ink259.xml"/><Relationship Id="rId129" Type="http://schemas.openxmlformats.org/officeDocument/2006/relationships/image" Target="NULL"/><Relationship Id="rId54" Type="http://schemas.openxmlformats.org/officeDocument/2006/relationships/customXml" Target="../ink/ink232.xml"/><Relationship Id="rId75" Type="http://schemas.openxmlformats.org/officeDocument/2006/relationships/image" Target="NULL"/><Relationship Id="rId96" Type="http://schemas.openxmlformats.org/officeDocument/2006/relationships/customXml" Target="../ink/ink253.xml"/><Relationship Id="rId140" Type="http://schemas.openxmlformats.org/officeDocument/2006/relationships/customXml" Target="../ink/ink275.xml"/><Relationship Id="rId161" Type="http://schemas.openxmlformats.org/officeDocument/2006/relationships/image" Target="NULL"/><Relationship Id="rId182" Type="http://schemas.openxmlformats.org/officeDocument/2006/relationships/customXml" Target="../ink/ink296.xml"/><Relationship Id="rId217" Type="http://schemas.openxmlformats.org/officeDocument/2006/relationships/image" Target="NULL"/><Relationship Id="rId6" Type="http://schemas.openxmlformats.org/officeDocument/2006/relationships/customXml" Target="../ink/ink208.xml"/><Relationship Id="rId238" Type="http://schemas.openxmlformats.org/officeDocument/2006/relationships/customXml" Target="../ink/ink324.xml"/><Relationship Id="rId259"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219.xml"/><Relationship Id="rId49" Type="http://schemas.openxmlformats.org/officeDocument/2006/relationships/image" Target="NULL"/><Relationship Id="rId114" Type="http://schemas.openxmlformats.org/officeDocument/2006/relationships/customXml" Target="../ink/ink262.xml"/><Relationship Id="rId119" Type="http://schemas.openxmlformats.org/officeDocument/2006/relationships/image" Target="NULL"/><Relationship Id="rId44" Type="http://schemas.openxmlformats.org/officeDocument/2006/relationships/customXml" Target="../ink/ink227.xml"/><Relationship Id="rId60" Type="http://schemas.openxmlformats.org/officeDocument/2006/relationships/customXml" Target="../ink/ink235.xml"/><Relationship Id="rId65" Type="http://schemas.openxmlformats.org/officeDocument/2006/relationships/image" Target="NULL"/><Relationship Id="rId81" Type="http://schemas.openxmlformats.org/officeDocument/2006/relationships/image" Target="NULL"/><Relationship Id="rId86" Type="http://schemas.openxmlformats.org/officeDocument/2006/relationships/customXml" Target="../ink/ink248.xml"/><Relationship Id="rId130" Type="http://schemas.openxmlformats.org/officeDocument/2006/relationships/customXml" Target="../ink/ink270.xml"/><Relationship Id="rId135" Type="http://schemas.openxmlformats.org/officeDocument/2006/relationships/image" Target="NULL"/><Relationship Id="rId151" Type="http://schemas.openxmlformats.org/officeDocument/2006/relationships/image" Target="NULL"/><Relationship Id="rId156" Type="http://schemas.openxmlformats.org/officeDocument/2006/relationships/customXml" Target="../ink/ink283.xml"/><Relationship Id="rId177" Type="http://schemas.openxmlformats.org/officeDocument/2006/relationships/image" Target="NULL"/><Relationship Id="rId198" Type="http://schemas.openxmlformats.org/officeDocument/2006/relationships/customXml" Target="../ink/ink304.xml"/><Relationship Id="rId172" Type="http://schemas.openxmlformats.org/officeDocument/2006/relationships/customXml" Target="../ink/ink291.xml"/><Relationship Id="rId193" Type="http://schemas.openxmlformats.org/officeDocument/2006/relationships/image" Target="NULL"/><Relationship Id="rId202" Type="http://schemas.openxmlformats.org/officeDocument/2006/relationships/customXml" Target="../ink/ink306.xml"/><Relationship Id="rId207" Type="http://schemas.openxmlformats.org/officeDocument/2006/relationships/image" Target="NULL"/><Relationship Id="rId223" Type="http://schemas.openxmlformats.org/officeDocument/2006/relationships/image" Target="NULL"/><Relationship Id="rId228" Type="http://schemas.openxmlformats.org/officeDocument/2006/relationships/customXml" Target="../ink/ink319.xml"/><Relationship Id="rId244" Type="http://schemas.openxmlformats.org/officeDocument/2006/relationships/customXml" Target="../ink/ink327.xml"/><Relationship Id="rId24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214.xml"/><Relationship Id="rId39" Type="http://schemas.openxmlformats.org/officeDocument/2006/relationships/image" Target="NULL"/><Relationship Id="rId109" Type="http://schemas.openxmlformats.org/officeDocument/2006/relationships/image" Target="NULL"/><Relationship Id="rId260" Type="http://schemas.openxmlformats.org/officeDocument/2006/relationships/customXml" Target="../ink/ink335.xml"/><Relationship Id="rId265" Type="http://schemas.openxmlformats.org/officeDocument/2006/relationships/image" Target="NULL"/><Relationship Id="rId34" Type="http://schemas.openxmlformats.org/officeDocument/2006/relationships/customXml" Target="../ink/ink222.xml"/><Relationship Id="rId50" Type="http://schemas.openxmlformats.org/officeDocument/2006/relationships/customXml" Target="../ink/ink230.xml"/><Relationship Id="rId55" Type="http://schemas.openxmlformats.org/officeDocument/2006/relationships/image" Target="NULL"/><Relationship Id="rId76" Type="http://schemas.openxmlformats.org/officeDocument/2006/relationships/customXml" Target="../ink/ink243.xml"/><Relationship Id="rId97" Type="http://schemas.openxmlformats.org/officeDocument/2006/relationships/image" Target="NULL"/><Relationship Id="rId104" Type="http://schemas.openxmlformats.org/officeDocument/2006/relationships/customXml" Target="../ink/ink257.xml"/><Relationship Id="rId120" Type="http://schemas.openxmlformats.org/officeDocument/2006/relationships/customXml" Target="../ink/ink265.xml"/><Relationship Id="rId125" Type="http://schemas.openxmlformats.org/officeDocument/2006/relationships/image" Target="NULL"/><Relationship Id="rId141" Type="http://schemas.openxmlformats.org/officeDocument/2006/relationships/image" Target="NULL"/><Relationship Id="rId146" Type="http://schemas.openxmlformats.org/officeDocument/2006/relationships/customXml" Target="../ink/ink278.xml"/><Relationship Id="rId167" Type="http://schemas.openxmlformats.org/officeDocument/2006/relationships/image" Target="NULL"/><Relationship Id="rId188" Type="http://schemas.openxmlformats.org/officeDocument/2006/relationships/customXml" Target="../ink/ink299.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251.xml"/><Relationship Id="rId162" Type="http://schemas.openxmlformats.org/officeDocument/2006/relationships/customXml" Target="../ink/ink286.xml"/><Relationship Id="rId183" Type="http://schemas.openxmlformats.org/officeDocument/2006/relationships/image" Target="NULL"/><Relationship Id="rId213" Type="http://schemas.openxmlformats.org/officeDocument/2006/relationships/image" Target="NULL"/><Relationship Id="rId218" Type="http://schemas.openxmlformats.org/officeDocument/2006/relationships/customXml" Target="../ink/ink314.xml"/><Relationship Id="rId234" Type="http://schemas.openxmlformats.org/officeDocument/2006/relationships/customXml" Target="../ink/ink322.xml"/><Relationship Id="rId239" Type="http://schemas.openxmlformats.org/officeDocument/2006/relationships/image" Target="NULL"/><Relationship Id="rId2" Type="http://schemas.openxmlformats.org/officeDocument/2006/relationships/customXml" Target="../ink/ink206.xml"/><Relationship Id="rId29" Type="http://schemas.openxmlformats.org/officeDocument/2006/relationships/image" Target="NULL"/><Relationship Id="rId250" Type="http://schemas.openxmlformats.org/officeDocument/2006/relationships/customXml" Target="../ink/ink330.xml"/><Relationship Id="rId255" Type="http://schemas.openxmlformats.org/officeDocument/2006/relationships/image" Target="NULL"/><Relationship Id="rId24" Type="http://schemas.openxmlformats.org/officeDocument/2006/relationships/customXml" Target="../ink/ink217.xml"/><Relationship Id="rId40" Type="http://schemas.openxmlformats.org/officeDocument/2006/relationships/customXml" Target="../ink/ink225.xml"/><Relationship Id="rId45" Type="http://schemas.openxmlformats.org/officeDocument/2006/relationships/image" Target="NULL"/><Relationship Id="rId66" Type="http://schemas.openxmlformats.org/officeDocument/2006/relationships/customXml" Target="../ink/ink238.xml"/><Relationship Id="rId87" Type="http://schemas.openxmlformats.org/officeDocument/2006/relationships/image" Target="NULL"/><Relationship Id="rId110" Type="http://schemas.openxmlformats.org/officeDocument/2006/relationships/customXml" Target="../ink/ink260.xml"/><Relationship Id="rId115" Type="http://schemas.openxmlformats.org/officeDocument/2006/relationships/image" Target="NULL"/><Relationship Id="rId131" Type="http://schemas.openxmlformats.org/officeDocument/2006/relationships/image" Target="NULL"/><Relationship Id="rId136" Type="http://schemas.openxmlformats.org/officeDocument/2006/relationships/customXml" Target="../ink/ink273.xml"/><Relationship Id="rId157" Type="http://schemas.openxmlformats.org/officeDocument/2006/relationships/image" Target="NULL"/><Relationship Id="rId178" Type="http://schemas.openxmlformats.org/officeDocument/2006/relationships/customXml" Target="../ink/ink294.xml"/><Relationship Id="rId61" Type="http://schemas.openxmlformats.org/officeDocument/2006/relationships/image" Target="NULL"/><Relationship Id="rId82" Type="http://schemas.openxmlformats.org/officeDocument/2006/relationships/customXml" Target="../ink/ink246.xml"/><Relationship Id="rId152" Type="http://schemas.openxmlformats.org/officeDocument/2006/relationships/customXml" Target="../ink/ink281.xml"/><Relationship Id="rId173" Type="http://schemas.openxmlformats.org/officeDocument/2006/relationships/image" Target="NULL"/><Relationship Id="rId194" Type="http://schemas.openxmlformats.org/officeDocument/2006/relationships/customXml" Target="../ink/ink302.xml"/><Relationship Id="rId199" Type="http://schemas.openxmlformats.org/officeDocument/2006/relationships/image" Target="NULL"/><Relationship Id="rId203" Type="http://schemas.openxmlformats.org/officeDocument/2006/relationships/image" Target="NULL"/><Relationship Id="rId208" Type="http://schemas.openxmlformats.org/officeDocument/2006/relationships/customXml" Target="../ink/ink309.xml"/><Relationship Id="rId229" Type="http://schemas.openxmlformats.org/officeDocument/2006/relationships/image" Target="NULL"/><Relationship Id="rId19" Type="http://schemas.openxmlformats.org/officeDocument/2006/relationships/image" Target="NULL"/><Relationship Id="rId224" Type="http://schemas.openxmlformats.org/officeDocument/2006/relationships/customXml" Target="../ink/ink317.xml"/><Relationship Id="rId240" Type="http://schemas.openxmlformats.org/officeDocument/2006/relationships/customXml" Target="../ink/ink325.xml"/><Relationship Id="rId245" Type="http://schemas.openxmlformats.org/officeDocument/2006/relationships/image" Target="NULL"/><Relationship Id="rId261" Type="http://schemas.openxmlformats.org/officeDocument/2006/relationships/image" Target="NULL"/><Relationship Id="rId14" Type="http://schemas.openxmlformats.org/officeDocument/2006/relationships/customXml" Target="../ink/ink212.xml"/><Relationship Id="rId30" Type="http://schemas.openxmlformats.org/officeDocument/2006/relationships/customXml" Target="../ink/ink220.xml"/><Relationship Id="rId35" Type="http://schemas.openxmlformats.org/officeDocument/2006/relationships/image" Target="NULL"/><Relationship Id="rId56" Type="http://schemas.openxmlformats.org/officeDocument/2006/relationships/customXml" Target="../ink/ink233.xml"/><Relationship Id="rId77" Type="http://schemas.openxmlformats.org/officeDocument/2006/relationships/image" Target="NULL"/><Relationship Id="rId100" Type="http://schemas.openxmlformats.org/officeDocument/2006/relationships/customXml" Target="../ink/ink255.xml"/><Relationship Id="rId105" Type="http://schemas.openxmlformats.org/officeDocument/2006/relationships/image" Target="NULL"/><Relationship Id="rId126" Type="http://schemas.openxmlformats.org/officeDocument/2006/relationships/customXml" Target="../ink/ink268.xml"/><Relationship Id="rId147" Type="http://schemas.openxmlformats.org/officeDocument/2006/relationships/image" Target="NULL"/><Relationship Id="rId168" Type="http://schemas.openxmlformats.org/officeDocument/2006/relationships/customXml" Target="../ink/ink289.xml"/><Relationship Id="rId8" Type="http://schemas.openxmlformats.org/officeDocument/2006/relationships/customXml" Target="../ink/ink209.xml"/><Relationship Id="rId51" Type="http://schemas.openxmlformats.org/officeDocument/2006/relationships/image" Target="NULL"/><Relationship Id="rId72" Type="http://schemas.openxmlformats.org/officeDocument/2006/relationships/customXml" Target="../ink/ink241.xml"/><Relationship Id="rId93" Type="http://schemas.openxmlformats.org/officeDocument/2006/relationships/image" Target="NULL"/><Relationship Id="rId98" Type="http://schemas.openxmlformats.org/officeDocument/2006/relationships/customXml" Target="../ink/ink254.xml"/><Relationship Id="rId121" Type="http://schemas.openxmlformats.org/officeDocument/2006/relationships/image" Target="NULL"/><Relationship Id="rId142" Type="http://schemas.openxmlformats.org/officeDocument/2006/relationships/customXml" Target="../ink/ink276.xml"/><Relationship Id="rId163" Type="http://schemas.openxmlformats.org/officeDocument/2006/relationships/image" Target="NULL"/><Relationship Id="rId184" Type="http://schemas.openxmlformats.org/officeDocument/2006/relationships/customXml" Target="../ink/ink297.xml"/><Relationship Id="rId189" Type="http://schemas.openxmlformats.org/officeDocument/2006/relationships/image" Target="NULL"/><Relationship Id="rId219" Type="http://schemas.openxmlformats.org/officeDocument/2006/relationships/image" Target="NULL"/><Relationship Id="rId3" Type="http://schemas.openxmlformats.org/officeDocument/2006/relationships/image" Target="NULL"/><Relationship Id="rId214" Type="http://schemas.openxmlformats.org/officeDocument/2006/relationships/customXml" Target="../ink/ink312.xml"/><Relationship Id="rId230" Type="http://schemas.openxmlformats.org/officeDocument/2006/relationships/customXml" Target="../ink/ink320.xml"/><Relationship Id="rId235" Type="http://schemas.openxmlformats.org/officeDocument/2006/relationships/image" Target="NULL"/><Relationship Id="rId251" Type="http://schemas.openxmlformats.org/officeDocument/2006/relationships/image" Target="NULL"/><Relationship Id="rId256" Type="http://schemas.openxmlformats.org/officeDocument/2006/relationships/customXml" Target="../ink/ink333.xml"/><Relationship Id="rId25" Type="http://schemas.openxmlformats.org/officeDocument/2006/relationships/image" Target="NULL"/><Relationship Id="rId46" Type="http://schemas.openxmlformats.org/officeDocument/2006/relationships/customXml" Target="../ink/ink228.xml"/><Relationship Id="rId67" Type="http://schemas.openxmlformats.org/officeDocument/2006/relationships/image" Target="NULL"/><Relationship Id="rId116" Type="http://schemas.openxmlformats.org/officeDocument/2006/relationships/customXml" Target="../ink/ink263.xml"/><Relationship Id="rId137" Type="http://schemas.openxmlformats.org/officeDocument/2006/relationships/image" Target="NULL"/><Relationship Id="rId158" Type="http://schemas.openxmlformats.org/officeDocument/2006/relationships/customXml" Target="../ink/ink284.xml"/><Relationship Id="rId20" Type="http://schemas.openxmlformats.org/officeDocument/2006/relationships/customXml" Target="../ink/ink215.xml"/><Relationship Id="rId41" Type="http://schemas.openxmlformats.org/officeDocument/2006/relationships/image" Target="NULL"/><Relationship Id="rId62" Type="http://schemas.openxmlformats.org/officeDocument/2006/relationships/customXml" Target="../ink/ink236.xml"/><Relationship Id="rId83" Type="http://schemas.openxmlformats.org/officeDocument/2006/relationships/image" Target="NULL"/><Relationship Id="rId88" Type="http://schemas.openxmlformats.org/officeDocument/2006/relationships/customXml" Target="../ink/ink249.xml"/><Relationship Id="rId111" Type="http://schemas.openxmlformats.org/officeDocument/2006/relationships/image" Target="NULL"/><Relationship Id="rId132" Type="http://schemas.openxmlformats.org/officeDocument/2006/relationships/customXml" Target="../ink/ink271.xml"/><Relationship Id="rId153" Type="http://schemas.openxmlformats.org/officeDocument/2006/relationships/image" Target="NULL"/><Relationship Id="rId174" Type="http://schemas.openxmlformats.org/officeDocument/2006/relationships/customXml" Target="../ink/ink292.xml"/><Relationship Id="rId179" Type="http://schemas.openxmlformats.org/officeDocument/2006/relationships/image" Target="NULL"/><Relationship Id="rId195" Type="http://schemas.openxmlformats.org/officeDocument/2006/relationships/image" Target="NULL"/><Relationship Id="rId209" Type="http://schemas.openxmlformats.org/officeDocument/2006/relationships/image" Target="NULL"/><Relationship Id="rId190" Type="http://schemas.openxmlformats.org/officeDocument/2006/relationships/customXml" Target="../ink/ink300.xml"/><Relationship Id="rId204" Type="http://schemas.openxmlformats.org/officeDocument/2006/relationships/customXml" Target="../ink/ink307.xml"/><Relationship Id="rId220" Type="http://schemas.openxmlformats.org/officeDocument/2006/relationships/customXml" Target="../ink/ink315.xml"/><Relationship Id="rId225" Type="http://schemas.openxmlformats.org/officeDocument/2006/relationships/image" Target="NULL"/><Relationship Id="rId241" Type="http://schemas.openxmlformats.org/officeDocument/2006/relationships/image" Target="NULL"/><Relationship Id="rId246" Type="http://schemas.openxmlformats.org/officeDocument/2006/relationships/customXml" Target="../ink/ink328.xml"/><Relationship Id="rId15" Type="http://schemas.openxmlformats.org/officeDocument/2006/relationships/image" Target="NULL"/><Relationship Id="rId36" Type="http://schemas.openxmlformats.org/officeDocument/2006/relationships/customXml" Target="../ink/ink223.xml"/><Relationship Id="rId57" Type="http://schemas.openxmlformats.org/officeDocument/2006/relationships/image" Target="NULL"/><Relationship Id="rId106" Type="http://schemas.openxmlformats.org/officeDocument/2006/relationships/customXml" Target="../ink/ink258.xml"/><Relationship Id="rId127" Type="http://schemas.openxmlformats.org/officeDocument/2006/relationships/image" Target="NULL"/><Relationship Id="rId262" Type="http://schemas.openxmlformats.org/officeDocument/2006/relationships/customXml" Target="../ink/ink336.xml"/><Relationship Id="rId10" Type="http://schemas.openxmlformats.org/officeDocument/2006/relationships/customXml" Target="../ink/ink210.xml"/><Relationship Id="rId31" Type="http://schemas.openxmlformats.org/officeDocument/2006/relationships/image" Target="NULL"/><Relationship Id="rId52" Type="http://schemas.openxmlformats.org/officeDocument/2006/relationships/customXml" Target="../ink/ink231.xml"/><Relationship Id="rId73" Type="http://schemas.openxmlformats.org/officeDocument/2006/relationships/image" Target="NULL"/><Relationship Id="rId78" Type="http://schemas.openxmlformats.org/officeDocument/2006/relationships/customXml" Target="../ink/ink244.xml"/><Relationship Id="rId94" Type="http://schemas.openxmlformats.org/officeDocument/2006/relationships/customXml" Target="../ink/ink252.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266.xml"/><Relationship Id="rId143" Type="http://schemas.openxmlformats.org/officeDocument/2006/relationships/image" Target="NULL"/><Relationship Id="rId148" Type="http://schemas.openxmlformats.org/officeDocument/2006/relationships/customXml" Target="../ink/ink279.xml"/><Relationship Id="rId164" Type="http://schemas.openxmlformats.org/officeDocument/2006/relationships/customXml" Target="../ink/ink287.xml"/><Relationship Id="rId169" Type="http://schemas.openxmlformats.org/officeDocument/2006/relationships/image" Target="NULL"/><Relationship Id="rId185" Type="http://schemas.openxmlformats.org/officeDocument/2006/relationships/image" Target="NULL"/><Relationship Id="rId4" Type="http://schemas.openxmlformats.org/officeDocument/2006/relationships/customXml" Target="../ink/ink207.xml"/><Relationship Id="rId9" Type="http://schemas.openxmlformats.org/officeDocument/2006/relationships/image" Target="NULL"/><Relationship Id="rId180" Type="http://schemas.openxmlformats.org/officeDocument/2006/relationships/customXml" Target="../ink/ink295.xml"/><Relationship Id="rId210" Type="http://schemas.openxmlformats.org/officeDocument/2006/relationships/customXml" Target="../ink/ink310.xml"/><Relationship Id="rId215" Type="http://schemas.openxmlformats.org/officeDocument/2006/relationships/image" Target="NULL"/><Relationship Id="rId236" Type="http://schemas.openxmlformats.org/officeDocument/2006/relationships/customXml" Target="../ink/ink323.xml"/><Relationship Id="rId257" Type="http://schemas.openxmlformats.org/officeDocument/2006/relationships/image" Target="NULL"/><Relationship Id="rId26" Type="http://schemas.openxmlformats.org/officeDocument/2006/relationships/customXml" Target="../ink/ink218.xml"/><Relationship Id="rId231" Type="http://schemas.openxmlformats.org/officeDocument/2006/relationships/image" Target="NULL"/><Relationship Id="rId252" Type="http://schemas.openxmlformats.org/officeDocument/2006/relationships/customXml" Target="../ink/ink331.xml"/><Relationship Id="rId47" Type="http://schemas.openxmlformats.org/officeDocument/2006/relationships/image" Target="NULL"/><Relationship Id="rId68" Type="http://schemas.openxmlformats.org/officeDocument/2006/relationships/customXml" Target="../ink/ink239.xml"/><Relationship Id="rId89" Type="http://schemas.openxmlformats.org/officeDocument/2006/relationships/image" Target="NULL"/><Relationship Id="rId112" Type="http://schemas.openxmlformats.org/officeDocument/2006/relationships/customXml" Target="../ink/ink261.xml"/><Relationship Id="rId133" Type="http://schemas.openxmlformats.org/officeDocument/2006/relationships/image" Target="NULL"/><Relationship Id="rId154" Type="http://schemas.openxmlformats.org/officeDocument/2006/relationships/customXml" Target="../ink/ink282.xml"/><Relationship Id="rId175" Type="http://schemas.openxmlformats.org/officeDocument/2006/relationships/image" Target="NULL"/><Relationship Id="rId196" Type="http://schemas.openxmlformats.org/officeDocument/2006/relationships/customXml" Target="../ink/ink303.xml"/><Relationship Id="rId200" Type="http://schemas.openxmlformats.org/officeDocument/2006/relationships/customXml" Target="../ink/ink305.xml"/><Relationship Id="rId16" Type="http://schemas.openxmlformats.org/officeDocument/2006/relationships/customXml" Target="../ink/ink213.xml"/><Relationship Id="rId221" Type="http://schemas.openxmlformats.org/officeDocument/2006/relationships/image" Target="NULL"/><Relationship Id="rId242" Type="http://schemas.openxmlformats.org/officeDocument/2006/relationships/customXml" Target="../ink/ink326.xml"/><Relationship Id="rId263" Type="http://schemas.openxmlformats.org/officeDocument/2006/relationships/image" Target="NULL"/><Relationship Id="rId37" Type="http://schemas.openxmlformats.org/officeDocument/2006/relationships/image" Target="NULL"/><Relationship Id="rId58" Type="http://schemas.openxmlformats.org/officeDocument/2006/relationships/customXml" Target="../ink/ink234.xml"/><Relationship Id="rId79" Type="http://schemas.openxmlformats.org/officeDocument/2006/relationships/image" Target="NULL"/><Relationship Id="rId102" Type="http://schemas.openxmlformats.org/officeDocument/2006/relationships/customXml" Target="../ink/ink256.xml"/><Relationship Id="rId123" Type="http://schemas.openxmlformats.org/officeDocument/2006/relationships/image" Target="NULL"/><Relationship Id="rId144" Type="http://schemas.openxmlformats.org/officeDocument/2006/relationships/customXml" Target="../ink/ink277.xml"/><Relationship Id="rId90" Type="http://schemas.openxmlformats.org/officeDocument/2006/relationships/customXml" Target="../ink/ink250.xml"/><Relationship Id="rId165" Type="http://schemas.openxmlformats.org/officeDocument/2006/relationships/image" Target="NULL"/><Relationship Id="rId186" Type="http://schemas.openxmlformats.org/officeDocument/2006/relationships/customXml" Target="../ink/ink298.xml"/><Relationship Id="rId211" Type="http://schemas.openxmlformats.org/officeDocument/2006/relationships/image" Target="NULL"/><Relationship Id="rId232" Type="http://schemas.openxmlformats.org/officeDocument/2006/relationships/customXml" Target="../ink/ink321.xml"/><Relationship Id="rId253" Type="http://schemas.openxmlformats.org/officeDocument/2006/relationships/image" Target="NULL"/><Relationship Id="rId27" Type="http://schemas.openxmlformats.org/officeDocument/2006/relationships/image" Target="NULL"/><Relationship Id="rId48" Type="http://schemas.openxmlformats.org/officeDocument/2006/relationships/customXml" Target="../ink/ink229.xml"/><Relationship Id="rId69" Type="http://schemas.openxmlformats.org/officeDocument/2006/relationships/image" Target="NULL"/><Relationship Id="rId113" Type="http://schemas.openxmlformats.org/officeDocument/2006/relationships/image" Target="NULL"/><Relationship Id="rId134" Type="http://schemas.openxmlformats.org/officeDocument/2006/relationships/customXml" Target="../ink/ink272.xml"/><Relationship Id="rId80" Type="http://schemas.openxmlformats.org/officeDocument/2006/relationships/customXml" Target="../ink/ink245.xml"/><Relationship Id="rId155" Type="http://schemas.openxmlformats.org/officeDocument/2006/relationships/image" Target="NULL"/><Relationship Id="rId176" Type="http://schemas.openxmlformats.org/officeDocument/2006/relationships/customXml" Target="../ink/ink293.xml"/><Relationship Id="rId197" Type="http://schemas.openxmlformats.org/officeDocument/2006/relationships/image" Target="NULL"/><Relationship Id="rId201" Type="http://schemas.openxmlformats.org/officeDocument/2006/relationships/image" Target="NULL"/><Relationship Id="rId222" Type="http://schemas.openxmlformats.org/officeDocument/2006/relationships/customXml" Target="../ink/ink316.xml"/><Relationship Id="rId243" Type="http://schemas.openxmlformats.org/officeDocument/2006/relationships/image" Target="NULL"/><Relationship Id="rId264" Type="http://schemas.openxmlformats.org/officeDocument/2006/relationships/customXml" Target="../ink/ink337.xml"/><Relationship Id="rId17" Type="http://schemas.openxmlformats.org/officeDocument/2006/relationships/image" Target="NULL"/><Relationship Id="rId38" Type="http://schemas.openxmlformats.org/officeDocument/2006/relationships/customXml" Target="../ink/ink224.xml"/><Relationship Id="rId59" Type="http://schemas.openxmlformats.org/officeDocument/2006/relationships/image" Target="NULL"/><Relationship Id="rId103" Type="http://schemas.openxmlformats.org/officeDocument/2006/relationships/image" Target="NULL"/><Relationship Id="rId124" Type="http://schemas.openxmlformats.org/officeDocument/2006/relationships/customXml" Target="../ink/ink267.xml"/><Relationship Id="rId70" Type="http://schemas.openxmlformats.org/officeDocument/2006/relationships/customXml" Target="../ink/ink240.xml"/><Relationship Id="rId91" Type="http://schemas.openxmlformats.org/officeDocument/2006/relationships/image" Target="NULL"/><Relationship Id="rId145" Type="http://schemas.openxmlformats.org/officeDocument/2006/relationships/image" Target="NULL"/><Relationship Id="rId166" Type="http://schemas.openxmlformats.org/officeDocument/2006/relationships/customXml" Target="../ink/ink288.xml"/><Relationship Id="rId187" Type="http://schemas.openxmlformats.org/officeDocument/2006/relationships/image" Target="NULL"/><Relationship Id="rId1" Type="http://schemas.openxmlformats.org/officeDocument/2006/relationships/slideLayout" Target="../slideLayouts/slideLayout17.xml"/><Relationship Id="rId212" Type="http://schemas.openxmlformats.org/officeDocument/2006/relationships/customXml" Target="../ink/ink311.xml"/><Relationship Id="rId233" Type="http://schemas.openxmlformats.org/officeDocument/2006/relationships/image" Target="NULL"/><Relationship Id="rId254" Type="http://schemas.openxmlformats.org/officeDocument/2006/relationships/customXml" Target="../ink/ink33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26" Type="http://schemas.openxmlformats.org/officeDocument/2006/relationships/customXml" Target="../ink/ink350.xml"/><Relationship Id="rId21" Type="http://schemas.openxmlformats.org/officeDocument/2006/relationships/image" Target="NULL"/><Relationship Id="rId42" Type="http://schemas.openxmlformats.org/officeDocument/2006/relationships/customXml" Target="../ink/ink357.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370.xml"/><Relationship Id="rId84" Type="http://schemas.openxmlformats.org/officeDocument/2006/relationships/customXml" Target="../ink/ink378.xml"/><Relationship Id="rId89" Type="http://schemas.openxmlformats.org/officeDocument/2006/relationships/image" Target="NULL"/><Relationship Id="rId112" Type="http://schemas.openxmlformats.org/officeDocument/2006/relationships/customXml" Target="../ink/ink391.xml"/><Relationship Id="rId2" Type="http://schemas.openxmlformats.org/officeDocument/2006/relationships/customXml" Target="../ink/ink338.xml"/><Relationship Id="rId16" Type="http://schemas.openxmlformats.org/officeDocument/2006/relationships/customXml" Target="../ink/ink345.xml"/><Relationship Id="rId107" Type="http://schemas.openxmlformats.org/officeDocument/2006/relationships/image" Target="NULL"/><Relationship Id="rId11" Type="http://schemas.openxmlformats.org/officeDocument/2006/relationships/image" Target="NULL"/><Relationship Id="rId24" Type="http://schemas.openxmlformats.org/officeDocument/2006/relationships/customXml" Target="../ink/ink349.xml"/><Relationship Id="rId32" Type="http://schemas.openxmlformats.org/officeDocument/2006/relationships/customXml" Target="../ink/ink352.xml"/><Relationship Id="rId37" Type="http://schemas.openxmlformats.org/officeDocument/2006/relationships/image" Target="NULL"/><Relationship Id="rId40" Type="http://schemas.openxmlformats.org/officeDocument/2006/relationships/customXml" Target="../ink/ink356.xm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365.xml"/><Relationship Id="rId66" Type="http://schemas.openxmlformats.org/officeDocument/2006/relationships/customXml" Target="../ink/ink369.xml"/><Relationship Id="rId74" Type="http://schemas.openxmlformats.org/officeDocument/2006/relationships/customXml" Target="../ink/ink373.xml"/><Relationship Id="rId79" Type="http://schemas.openxmlformats.org/officeDocument/2006/relationships/image" Target="NULL"/><Relationship Id="rId87" Type="http://schemas.openxmlformats.org/officeDocument/2006/relationships/image" Target="NULL"/><Relationship Id="rId102" Type="http://schemas.openxmlformats.org/officeDocument/2006/relationships/customXml" Target="../ink/ink387.xml"/><Relationship Id="rId5"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377.xml"/><Relationship Id="rId90" Type="http://schemas.openxmlformats.org/officeDocument/2006/relationships/customXml" Target="../ink/ink381.xml"/><Relationship Id="rId95" Type="http://schemas.openxmlformats.org/officeDocument/2006/relationships/image" Target="NULL"/><Relationship Id="rId19" Type="http://schemas.openxmlformats.org/officeDocument/2006/relationships/image" Target="NULL"/><Relationship Id="rId14" Type="http://schemas.openxmlformats.org/officeDocument/2006/relationships/customXml" Target="../ink/ink344.xml"/><Relationship Id="rId22" Type="http://schemas.openxmlformats.org/officeDocument/2006/relationships/customXml" Target="../ink/ink348.xml"/><Relationship Id="rId27"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360.xml"/><Relationship Id="rId56" Type="http://schemas.openxmlformats.org/officeDocument/2006/relationships/customXml" Target="../ink/ink364.xml"/><Relationship Id="rId64" Type="http://schemas.openxmlformats.org/officeDocument/2006/relationships/customXml" Target="../ink/ink368.xml"/><Relationship Id="rId69" Type="http://schemas.openxmlformats.org/officeDocument/2006/relationships/image" Target="NULL"/><Relationship Id="rId77" Type="http://schemas.openxmlformats.org/officeDocument/2006/relationships/image" Target="NULL"/><Relationship Id="rId100" Type="http://schemas.openxmlformats.org/officeDocument/2006/relationships/customXml" Target="../ink/ink386.xml"/><Relationship Id="rId105" Type="http://schemas.openxmlformats.org/officeDocument/2006/relationships/image" Target="NULL"/><Relationship Id="rId113" Type="http://schemas.openxmlformats.org/officeDocument/2006/relationships/customXml" Target="../ink/ink392.xml"/><Relationship Id="rId8" Type="http://schemas.openxmlformats.org/officeDocument/2006/relationships/customXml" Target="../ink/ink341.xml"/><Relationship Id="rId51" Type="http://schemas.openxmlformats.org/officeDocument/2006/relationships/image" Target="NULL"/><Relationship Id="rId72" Type="http://schemas.openxmlformats.org/officeDocument/2006/relationships/customXml" Target="../ink/ink372.xml"/><Relationship Id="rId80" Type="http://schemas.openxmlformats.org/officeDocument/2006/relationships/customXml" Target="../ink/ink376.xml"/><Relationship Id="rId85" Type="http://schemas.openxmlformats.org/officeDocument/2006/relationships/image" Target="NULL"/><Relationship Id="rId93" Type="http://schemas.openxmlformats.org/officeDocument/2006/relationships/image" Target="NULL"/><Relationship Id="rId98" Type="http://schemas.openxmlformats.org/officeDocument/2006/relationships/customXml" Target="../ink/ink385.xml"/><Relationship Id="rId3" Type="http://schemas.openxmlformats.org/officeDocument/2006/relationships/image" Target="NULL"/><Relationship Id="rId12" Type="http://schemas.openxmlformats.org/officeDocument/2006/relationships/customXml" Target="../ink/ink343.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355.xml"/><Relationship Id="rId46" Type="http://schemas.openxmlformats.org/officeDocument/2006/relationships/customXml" Target="../ink/ink359.xml"/><Relationship Id="rId59" Type="http://schemas.openxmlformats.org/officeDocument/2006/relationships/image" Target="NULL"/><Relationship Id="rId67" Type="http://schemas.openxmlformats.org/officeDocument/2006/relationships/image" Target="NULL"/><Relationship Id="rId103" Type="http://schemas.openxmlformats.org/officeDocument/2006/relationships/image" Target="NULL"/><Relationship Id="rId108" Type="http://schemas.openxmlformats.org/officeDocument/2006/relationships/customXml" Target="../ink/ink390.xml"/><Relationship Id="rId20" Type="http://schemas.openxmlformats.org/officeDocument/2006/relationships/customXml" Target="../ink/ink347.xml"/><Relationship Id="rId41" Type="http://schemas.openxmlformats.org/officeDocument/2006/relationships/image" Target="NULL"/><Relationship Id="rId54" Type="http://schemas.openxmlformats.org/officeDocument/2006/relationships/customXml" Target="../ink/ink363.xml"/><Relationship Id="rId62" Type="http://schemas.openxmlformats.org/officeDocument/2006/relationships/customXml" Target="../ink/ink367.xml"/><Relationship Id="rId70" Type="http://schemas.openxmlformats.org/officeDocument/2006/relationships/customXml" Target="../ink/ink371.xml"/><Relationship Id="rId75" Type="http://schemas.openxmlformats.org/officeDocument/2006/relationships/image" Target="NULL"/><Relationship Id="rId83" Type="http://schemas.openxmlformats.org/officeDocument/2006/relationships/image" Target="NULL"/><Relationship Id="rId88" Type="http://schemas.openxmlformats.org/officeDocument/2006/relationships/customXml" Target="../ink/ink380.xml"/><Relationship Id="rId91" Type="http://schemas.openxmlformats.org/officeDocument/2006/relationships/image" Target="NULL"/><Relationship Id="rId96" Type="http://schemas.openxmlformats.org/officeDocument/2006/relationships/customXml" Target="../ink/ink384.xml"/><Relationship Id="rId111" Type="http://schemas.openxmlformats.org/officeDocument/2006/relationships/image" Target="NULL"/><Relationship Id="rId1" Type="http://schemas.openxmlformats.org/officeDocument/2006/relationships/slideLayout" Target="../slideLayouts/slideLayout17.xml"/><Relationship Id="rId6" Type="http://schemas.openxmlformats.org/officeDocument/2006/relationships/customXml" Target="../ink/ink340.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351.xml"/><Relationship Id="rId36" Type="http://schemas.openxmlformats.org/officeDocument/2006/relationships/customXml" Target="../ink/ink354.xml"/><Relationship Id="rId49" Type="http://schemas.openxmlformats.org/officeDocument/2006/relationships/image" Target="NULL"/><Relationship Id="rId57" Type="http://schemas.openxmlformats.org/officeDocument/2006/relationships/image" Target="NULL"/><Relationship Id="rId106" Type="http://schemas.openxmlformats.org/officeDocument/2006/relationships/customXml" Target="../ink/ink389.xml"/><Relationship Id="rId114" Type="http://schemas.openxmlformats.org/officeDocument/2006/relationships/image" Target="NULL"/><Relationship Id="rId10" Type="http://schemas.openxmlformats.org/officeDocument/2006/relationships/customXml" Target="../ink/ink342.xml"/><Relationship Id="rId31" Type="http://schemas.openxmlformats.org/officeDocument/2006/relationships/image" Target="NULL"/><Relationship Id="rId44" Type="http://schemas.openxmlformats.org/officeDocument/2006/relationships/customXml" Target="../ink/ink358.xml"/><Relationship Id="rId52" Type="http://schemas.openxmlformats.org/officeDocument/2006/relationships/customXml" Target="../ink/ink362.xml"/><Relationship Id="rId60" Type="http://schemas.openxmlformats.org/officeDocument/2006/relationships/customXml" Target="../ink/ink366.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375.xml"/><Relationship Id="rId81" Type="http://schemas.openxmlformats.org/officeDocument/2006/relationships/image" Target="NULL"/><Relationship Id="rId86" Type="http://schemas.openxmlformats.org/officeDocument/2006/relationships/customXml" Target="../ink/ink379.xml"/><Relationship Id="rId94" Type="http://schemas.openxmlformats.org/officeDocument/2006/relationships/customXml" Target="../ink/ink383.xml"/><Relationship Id="rId99" Type="http://schemas.openxmlformats.org/officeDocument/2006/relationships/image" Target="NULL"/><Relationship Id="rId101" Type="http://schemas.openxmlformats.org/officeDocument/2006/relationships/image" Target="NULL"/><Relationship Id="rId4" Type="http://schemas.openxmlformats.org/officeDocument/2006/relationships/customXml" Target="../ink/ink339.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346.xml"/><Relationship Id="rId39" Type="http://schemas.openxmlformats.org/officeDocument/2006/relationships/image" Target="NULL"/><Relationship Id="rId34" Type="http://schemas.openxmlformats.org/officeDocument/2006/relationships/customXml" Target="../ink/ink353.xml"/><Relationship Id="rId50" Type="http://schemas.openxmlformats.org/officeDocument/2006/relationships/customXml" Target="../ink/ink361.xml"/><Relationship Id="rId55" Type="http://schemas.openxmlformats.org/officeDocument/2006/relationships/image" Target="NULL"/><Relationship Id="rId76" Type="http://schemas.openxmlformats.org/officeDocument/2006/relationships/customXml" Target="../ink/ink374.xml"/><Relationship Id="rId97" Type="http://schemas.openxmlformats.org/officeDocument/2006/relationships/image" Target="NULL"/><Relationship Id="rId104" Type="http://schemas.openxmlformats.org/officeDocument/2006/relationships/customXml" Target="../ink/ink388.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38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117" Type="http://schemas.openxmlformats.org/officeDocument/2006/relationships/image" Target="NULL"/><Relationship Id="rId21" Type="http://schemas.openxmlformats.org/officeDocument/2006/relationships/image" Target="NULL"/><Relationship Id="rId42" Type="http://schemas.openxmlformats.org/officeDocument/2006/relationships/customXml" Target="../ink/ink409.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421.xml"/><Relationship Id="rId84" Type="http://schemas.openxmlformats.org/officeDocument/2006/relationships/customXml" Target="../ink/ink429.xml"/><Relationship Id="rId89" Type="http://schemas.openxmlformats.org/officeDocument/2006/relationships/image" Target="NULL"/><Relationship Id="rId112" Type="http://schemas.openxmlformats.org/officeDocument/2006/relationships/customXml" Target="../ink/ink443.xml"/><Relationship Id="rId133" Type="http://schemas.openxmlformats.org/officeDocument/2006/relationships/image" Target="NULL"/><Relationship Id="rId138" Type="http://schemas.openxmlformats.org/officeDocument/2006/relationships/customXml" Target="../ink/ink456.xml"/><Relationship Id="rId154" Type="http://schemas.openxmlformats.org/officeDocument/2006/relationships/customXml" Target="../ink/ink464.xml"/><Relationship Id="rId159" Type="http://schemas.openxmlformats.org/officeDocument/2006/relationships/image" Target="NULL"/><Relationship Id="rId170" Type="http://schemas.openxmlformats.org/officeDocument/2006/relationships/customXml" Target="../ink/ink471.xml"/><Relationship Id="rId16" Type="http://schemas.openxmlformats.org/officeDocument/2006/relationships/customXml" Target="../ink/ink400.xml"/><Relationship Id="rId107" Type="http://schemas.openxmlformats.org/officeDocument/2006/relationships/image" Target="NULL"/><Relationship Id="rId11" Type="http://schemas.openxmlformats.org/officeDocument/2006/relationships/image" Target="NULL"/><Relationship Id="rId37" Type="http://schemas.openxmlformats.org/officeDocument/2006/relationships/image" Target="NULL"/><Relationship Id="rId53" Type="http://schemas.openxmlformats.org/officeDocument/2006/relationships/image" Target="NULL"/><Relationship Id="rId74" Type="http://schemas.openxmlformats.org/officeDocument/2006/relationships/customXml" Target="../ink/ink424.xml"/><Relationship Id="rId79" Type="http://schemas.openxmlformats.org/officeDocument/2006/relationships/image" Target="NULL"/><Relationship Id="rId102" Type="http://schemas.openxmlformats.org/officeDocument/2006/relationships/customXml" Target="../ink/ink438.xml"/><Relationship Id="rId123" Type="http://schemas.openxmlformats.org/officeDocument/2006/relationships/image" Target="NULL"/><Relationship Id="rId128" Type="http://schemas.openxmlformats.org/officeDocument/2006/relationships/customXml" Target="../ink/ink451.xml"/><Relationship Id="rId144" Type="http://schemas.openxmlformats.org/officeDocument/2006/relationships/customXml" Target="../ink/ink459.xml"/><Relationship Id="rId149" Type="http://schemas.openxmlformats.org/officeDocument/2006/relationships/image" Target="NULL"/><Relationship Id="rId5" Type="http://schemas.openxmlformats.org/officeDocument/2006/relationships/image" Target="NULL"/><Relationship Id="rId90" Type="http://schemas.openxmlformats.org/officeDocument/2006/relationships/customXml" Target="../ink/ink432.xml"/><Relationship Id="rId95" Type="http://schemas.openxmlformats.org/officeDocument/2006/relationships/image" Target="NULL"/><Relationship Id="rId160" Type="http://schemas.openxmlformats.org/officeDocument/2006/relationships/customXml" Target="../ink/ink467.xml"/><Relationship Id="rId165" Type="http://schemas.openxmlformats.org/officeDocument/2006/relationships/image" Target="NULL"/><Relationship Id="rId181" Type="http://schemas.openxmlformats.org/officeDocument/2006/relationships/image" Target="NULL"/><Relationship Id="rId186" Type="http://schemas.openxmlformats.org/officeDocument/2006/relationships/customXml" Target="../ink/ink474.xml"/><Relationship Id="rId22" Type="http://schemas.openxmlformats.org/officeDocument/2006/relationships/customXml" Target="../ink/ink403.xml"/><Relationship Id="rId43" Type="http://schemas.openxmlformats.org/officeDocument/2006/relationships/image" Target="NULL"/><Relationship Id="rId48" Type="http://schemas.openxmlformats.org/officeDocument/2006/relationships/customXml" Target="../ink/ink412.xml"/><Relationship Id="rId64" Type="http://schemas.openxmlformats.org/officeDocument/2006/relationships/customXml" Target="../ink/ink419.xml"/><Relationship Id="rId69" Type="http://schemas.openxmlformats.org/officeDocument/2006/relationships/image" Target="NULL"/><Relationship Id="rId113" Type="http://schemas.openxmlformats.org/officeDocument/2006/relationships/image" Target="NULL"/><Relationship Id="rId118" Type="http://schemas.openxmlformats.org/officeDocument/2006/relationships/customXml" Target="../ink/ink446.xml"/><Relationship Id="rId134" Type="http://schemas.openxmlformats.org/officeDocument/2006/relationships/customXml" Target="../ink/ink454.xml"/><Relationship Id="rId139" Type="http://schemas.openxmlformats.org/officeDocument/2006/relationships/image" Target="NULL"/><Relationship Id="rId80" Type="http://schemas.openxmlformats.org/officeDocument/2006/relationships/customXml" Target="../ink/ink427.xml"/><Relationship Id="rId85" Type="http://schemas.openxmlformats.org/officeDocument/2006/relationships/image" Target="NULL"/><Relationship Id="rId150" Type="http://schemas.openxmlformats.org/officeDocument/2006/relationships/customXml" Target="../ink/ink462.xml"/><Relationship Id="rId155" Type="http://schemas.openxmlformats.org/officeDocument/2006/relationships/image" Target="NULL"/><Relationship Id="rId12" Type="http://schemas.openxmlformats.org/officeDocument/2006/relationships/customXml" Target="../ink/ink398.xml"/><Relationship Id="rId17"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407.xml"/><Relationship Id="rId59" Type="http://schemas.openxmlformats.org/officeDocument/2006/relationships/image" Target="NULL"/><Relationship Id="rId103" Type="http://schemas.openxmlformats.org/officeDocument/2006/relationships/image" Target="NULL"/><Relationship Id="rId108" Type="http://schemas.openxmlformats.org/officeDocument/2006/relationships/customXml" Target="../ink/ink441.xml"/><Relationship Id="rId124" Type="http://schemas.openxmlformats.org/officeDocument/2006/relationships/customXml" Target="../ink/ink449.xml"/><Relationship Id="rId129" Type="http://schemas.openxmlformats.org/officeDocument/2006/relationships/image" Target="NULL"/><Relationship Id="rId54" Type="http://schemas.openxmlformats.org/officeDocument/2006/relationships/customXml" Target="../ink/ink415.xml"/><Relationship Id="rId70" Type="http://schemas.openxmlformats.org/officeDocument/2006/relationships/customXml" Target="../ink/ink422.xml"/><Relationship Id="rId75" Type="http://schemas.openxmlformats.org/officeDocument/2006/relationships/image" Target="NULL"/><Relationship Id="rId91" Type="http://schemas.openxmlformats.org/officeDocument/2006/relationships/image" Target="NULL"/><Relationship Id="rId96" Type="http://schemas.openxmlformats.org/officeDocument/2006/relationships/customXml" Target="../ink/ink435.xml"/><Relationship Id="rId140" Type="http://schemas.openxmlformats.org/officeDocument/2006/relationships/customXml" Target="../ink/ink457.xml"/><Relationship Id="rId145" Type="http://schemas.openxmlformats.org/officeDocument/2006/relationships/image" Target="NULL"/><Relationship Id="rId161" Type="http://schemas.openxmlformats.org/officeDocument/2006/relationships/image" Target="NULL"/><Relationship Id="rId166" Type="http://schemas.openxmlformats.org/officeDocument/2006/relationships/customXml" Target="../ink/ink470.xml"/><Relationship Id="rId182" Type="http://schemas.openxmlformats.org/officeDocument/2006/relationships/customXml" Target="../ink/ink472.xml"/><Relationship Id="rId187" Type="http://schemas.openxmlformats.org/officeDocument/2006/relationships/image" Target="NULL"/><Relationship Id="rId1" Type="http://schemas.openxmlformats.org/officeDocument/2006/relationships/slideLayout" Target="../slideLayouts/slideLayout17.xml"/><Relationship Id="rId6" Type="http://schemas.openxmlformats.org/officeDocument/2006/relationships/customXml" Target="../ink/ink395.xml"/><Relationship Id="rId15" Type="http://schemas.openxmlformats.org/officeDocument/2006/relationships/image" Target="NULL"/><Relationship Id="rId23" Type="http://schemas.openxmlformats.org/officeDocument/2006/relationships/image" Target="NULL"/><Relationship Id="rId36" Type="http://schemas.openxmlformats.org/officeDocument/2006/relationships/customXml" Target="../ink/ink406.xml"/><Relationship Id="rId49" Type="http://schemas.openxmlformats.org/officeDocument/2006/relationships/image" Target="NULL"/><Relationship Id="rId106" Type="http://schemas.openxmlformats.org/officeDocument/2006/relationships/customXml" Target="../ink/ink440.xml"/><Relationship Id="rId114" Type="http://schemas.openxmlformats.org/officeDocument/2006/relationships/customXml" Target="../ink/ink444.xml"/><Relationship Id="rId119" Type="http://schemas.openxmlformats.org/officeDocument/2006/relationships/image" Target="NULL"/><Relationship Id="rId127" Type="http://schemas.openxmlformats.org/officeDocument/2006/relationships/image" Target="NULL"/><Relationship Id="rId10" Type="http://schemas.openxmlformats.org/officeDocument/2006/relationships/customXml" Target="../ink/ink397.xml"/><Relationship Id="rId44" Type="http://schemas.openxmlformats.org/officeDocument/2006/relationships/customXml" Target="../ink/ink410.xml"/><Relationship Id="rId52" Type="http://schemas.openxmlformats.org/officeDocument/2006/relationships/customXml" Target="../ink/ink414.xml"/><Relationship Id="rId60" Type="http://schemas.openxmlformats.org/officeDocument/2006/relationships/customXml" Target="../ink/ink417.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426.xml"/><Relationship Id="rId81" Type="http://schemas.openxmlformats.org/officeDocument/2006/relationships/image" Target="NULL"/><Relationship Id="rId86" Type="http://schemas.openxmlformats.org/officeDocument/2006/relationships/customXml" Target="../ink/ink430.xml"/><Relationship Id="rId94" Type="http://schemas.openxmlformats.org/officeDocument/2006/relationships/customXml" Target="../ink/ink434.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448.xml"/><Relationship Id="rId130" Type="http://schemas.openxmlformats.org/officeDocument/2006/relationships/customXml" Target="../ink/ink452.xml"/><Relationship Id="rId135" Type="http://schemas.openxmlformats.org/officeDocument/2006/relationships/image" Target="NULL"/><Relationship Id="rId143" Type="http://schemas.openxmlformats.org/officeDocument/2006/relationships/image" Target="NULL"/><Relationship Id="rId148" Type="http://schemas.openxmlformats.org/officeDocument/2006/relationships/customXml" Target="../ink/ink461.xml"/><Relationship Id="rId151" Type="http://schemas.openxmlformats.org/officeDocument/2006/relationships/image" Target="NULL"/><Relationship Id="rId156" Type="http://schemas.openxmlformats.org/officeDocument/2006/relationships/customXml" Target="../ink/ink465.xml"/><Relationship Id="rId164" Type="http://schemas.openxmlformats.org/officeDocument/2006/relationships/customXml" Target="../ink/ink469.xml"/><Relationship Id="rId169" Type="http://schemas.openxmlformats.org/officeDocument/2006/relationships/image" Target="NULL"/><Relationship Id="rId185" Type="http://schemas.openxmlformats.org/officeDocument/2006/relationships/image" Target="NULL"/><Relationship Id="rId4" Type="http://schemas.openxmlformats.org/officeDocument/2006/relationships/customXml" Target="../ink/ink394.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401.xml"/><Relationship Id="rId39" Type="http://schemas.openxmlformats.org/officeDocument/2006/relationships/image" Target="NULL"/><Relationship Id="rId109" Type="http://schemas.openxmlformats.org/officeDocument/2006/relationships/image" Target="NULL"/><Relationship Id="rId34" Type="http://schemas.openxmlformats.org/officeDocument/2006/relationships/customXml" Target="../ink/ink405.xml"/><Relationship Id="rId50" Type="http://schemas.openxmlformats.org/officeDocument/2006/relationships/customXml" Target="../ink/ink413.xml"/><Relationship Id="rId55" Type="http://schemas.openxmlformats.org/officeDocument/2006/relationships/image" Target="NULL"/><Relationship Id="rId76" Type="http://schemas.openxmlformats.org/officeDocument/2006/relationships/customXml" Target="../ink/ink425.xml"/><Relationship Id="rId97" Type="http://schemas.openxmlformats.org/officeDocument/2006/relationships/image" Target="NULL"/><Relationship Id="rId104" Type="http://schemas.openxmlformats.org/officeDocument/2006/relationships/customXml" Target="../ink/ink439.xml"/><Relationship Id="rId120" Type="http://schemas.openxmlformats.org/officeDocument/2006/relationships/customXml" Target="../ink/ink447.xml"/><Relationship Id="rId125" Type="http://schemas.openxmlformats.org/officeDocument/2006/relationships/image" Target="NULL"/><Relationship Id="rId141" Type="http://schemas.openxmlformats.org/officeDocument/2006/relationships/image" Target="NULL"/><Relationship Id="rId146" Type="http://schemas.openxmlformats.org/officeDocument/2006/relationships/customXml" Target="../ink/ink460.xml"/><Relationship Id="rId188" Type="http://schemas.openxmlformats.org/officeDocument/2006/relationships/customXml" Target="../ink/ink475.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433.xml"/><Relationship Id="rId162" Type="http://schemas.openxmlformats.org/officeDocument/2006/relationships/customXml" Target="../ink/ink468.xml"/><Relationship Id="rId183" Type="http://schemas.openxmlformats.org/officeDocument/2006/relationships/image" Target="NULL"/><Relationship Id="rId2" Type="http://schemas.openxmlformats.org/officeDocument/2006/relationships/customXml" Target="../ink/ink393.xml"/><Relationship Id="rId24" Type="http://schemas.openxmlformats.org/officeDocument/2006/relationships/customXml" Target="../ink/ink404.xml"/><Relationship Id="rId40" Type="http://schemas.openxmlformats.org/officeDocument/2006/relationships/customXml" Target="../ink/ink408.xml"/><Relationship Id="rId45" Type="http://schemas.openxmlformats.org/officeDocument/2006/relationships/image" Target="NULL"/><Relationship Id="rId66" Type="http://schemas.openxmlformats.org/officeDocument/2006/relationships/customXml" Target="../ink/ink420.xml"/><Relationship Id="rId87" Type="http://schemas.openxmlformats.org/officeDocument/2006/relationships/image" Target="NULL"/><Relationship Id="rId110" Type="http://schemas.openxmlformats.org/officeDocument/2006/relationships/customXml" Target="../ink/ink442.xml"/><Relationship Id="rId115" Type="http://schemas.openxmlformats.org/officeDocument/2006/relationships/image" Target="NULL"/><Relationship Id="rId131" Type="http://schemas.openxmlformats.org/officeDocument/2006/relationships/image" Target="NULL"/><Relationship Id="rId136" Type="http://schemas.openxmlformats.org/officeDocument/2006/relationships/customXml" Target="../ink/ink455.xml"/><Relationship Id="rId157"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428.xml"/><Relationship Id="rId152" Type="http://schemas.openxmlformats.org/officeDocument/2006/relationships/customXml" Target="../ink/ink463.xml"/><Relationship Id="rId19" Type="http://schemas.openxmlformats.org/officeDocument/2006/relationships/image" Target="NULL"/><Relationship Id="rId14" Type="http://schemas.openxmlformats.org/officeDocument/2006/relationships/customXml" Target="../ink/ink399.xml"/><Relationship Id="rId35" Type="http://schemas.openxmlformats.org/officeDocument/2006/relationships/image" Target="NULL"/><Relationship Id="rId56" Type="http://schemas.openxmlformats.org/officeDocument/2006/relationships/customXml" Target="../ink/ink416.xml"/><Relationship Id="rId77" Type="http://schemas.openxmlformats.org/officeDocument/2006/relationships/image" Target="NULL"/><Relationship Id="rId100" Type="http://schemas.openxmlformats.org/officeDocument/2006/relationships/customXml" Target="../ink/ink437.xml"/><Relationship Id="rId105" Type="http://schemas.openxmlformats.org/officeDocument/2006/relationships/image" Target="NULL"/><Relationship Id="rId126" Type="http://schemas.openxmlformats.org/officeDocument/2006/relationships/customXml" Target="../ink/ink450.xml"/><Relationship Id="rId147" Type="http://schemas.openxmlformats.org/officeDocument/2006/relationships/image" Target="NULL"/><Relationship Id="rId8" Type="http://schemas.openxmlformats.org/officeDocument/2006/relationships/customXml" Target="../ink/ink396.xml"/><Relationship Id="rId51" Type="http://schemas.openxmlformats.org/officeDocument/2006/relationships/image" Target="NULL"/><Relationship Id="rId72" Type="http://schemas.openxmlformats.org/officeDocument/2006/relationships/customXml" Target="../ink/ink423.xml"/><Relationship Id="rId93" Type="http://schemas.openxmlformats.org/officeDocument/2006/relationships/image" Target="NULL"/><Relationship Id="rId98" Type="http://schemas.openxmlformats.org/officeDocument/2006/relationships/customXml" Target="../ink/ink436.xml"/><Relationship Id="rId121" Type="http://schemas.openxmlformats.org/officeDocument/2006/relationships/image" Target="NULL"/><Relationship Id="rId142" Type="http://schemas.openxmlformats.org/officeDocument/2006/relationships/customXml" Target="../ink/ink458.xml"/><Relationship Id="rId163" Type="http://schemas.openxmlformats.org/officeDocument/2006/relationships/image" Target="NULL"/><Relationship Id="rId184" Type="http://schemas.openxmlformats.org/officeDocument/2006/relationships/customXml" Target="../ink/ink473.xml"/><Relationship Id="rId189" Type="http://schemas.openxmlformats.org/officeDocument/2006/relationships/image" Target="NULL"/><Relationship Id="rId3" Type="http://schemas.openxmlformats.org/officeDocument/2006/relationships/image" Target="NULL"/><Relationship Id="rId46" Type="http://schemas.openxmlformats.org/officeDocument/2006/relationships/customXml" Target="../ink/ink411.xml"/><Relationship Id="rId67" Type="http://schemas.openxmlformats.org/officeDocument/2006/relationships/image" Target="NULL"/><Relationship Id="rId116" Type="http://schemas.openxmlformats.org/officeDocument/2006/relationships/customXml" Target="../ink/ink445.xml"/><Relationship Id="rId137" Type="http://schemas.openxmlformats.org/officeDocument/2006/relationships/image" Target="NULL"/><Relationship Id="rId158" Type="http://schemas.openxmlformats.org/officeDocument/2006/relationships/customXml" Target="../ink/ink466.xml"/><Relationship Id="rId20" Type="http://schemas.openxmlformats.org/officeDocument/2006/relationships/customXml" Target="../ink/ink402.xml"/><Relationship Id="rId41" Type="http://schemas.openxmlformats.org/officeDocument/2006/relationships/image" Target="NULL"/><Relationship Id="rId62" Type="http://schemas.openxmlformats.org/officeDocument/2006/relationships/customXml" Target="../ink/ink418.xml"/><Relationship Id="rId83" Type="http://schemas.openxmlformats.org/officeDocument/2006/relationships/image" Target="NULL"/><Relationship Id="rId88" Type="http://schemas.openxmlformats.org/officeDocument/2006/relationships/customXml" Target="../ink/ink431.xml"/><Relationship Id="rId111" Type="http://schemas.openxmlformats.org/officeDocument/2006/relationships/image" Target="NULL"/><Relationship Id="rId132" Type="http://schemas.openxmlformats.org/officeDocument/2006/relationships/customXml" Target="../ink/ink453.xml"/><Relationship Id="rId153" Type="http://schemas.openxmlformats.org/officeDocument/2006/relationships/image" Target="NUL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21" Type="http://schemas.openxmlformats.org/officeDocument/2006/relationships/image" Target="NULL"/><Relationship Id="rId42" Type="http://schemas.openxmlformats.org/officeDocument/2006/relationships/customXml" Target="../ink/ink496.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509.xml"/><Relationship Id="rId84" Type="http://schemas.openxmlformats.org/officeDocument/2006/relationships/customXml" Target="../ink/ink517.xml"/><Relationship Id="rId89" Type="http://schemas.openxmlformats.org/officeDocument/2006/relationships/image" Target="NULL"/><Relationship Id="rId154" Type="http://schemas.openxmlformats.org/officeDocument/2006/relationships/customXml" Target="../ink/ink529.xml"/><Relationship Id="rId159" Type="http://schemas.openxmlformats.org/officeDocument/2006/relationships/image" Target="NULL"/><Relationship Id="rId175" Type="http://schemas.openxmlformats.org/officeDocument/2006/relationships/image" Target="NULL"/><Relationship Id="rId170" Type="http://schemas.openxmlformats.org/officeDocument/2006/relationships/customXml" Target="../ink/ink537.xml"/><Relationship Id="rId191" Type="http://schemas.openxmlformats.org/officeDocument/2006/relationships/image" Target="NULL"/><Relationship Id="rId196" Type="http://schemas.openxmlformats.org/officeDocument/2006/relationships/customXml" Target="../ink/ink550.xml"/><Relationship Id="rId200" Type="http://schemas.openxmlformats.org/officeDocument/2006/relationships/customXml" Target="../ink/ink552.xml"/><Relationship Id="rId205" Type="http://schemas.openxmlformats.org/officeDocument/2006/relationships/image" Target="NULL"/><Relationship Id="rId226" Type="http://schemas.openxmlformats.org/officeDocument/2006/relationships/customXml" Target="../ink/ink565.xml"/><Relationship Id="rId16" Type="http://schemas.openxmlformats.org/officeDocument/2006/relationships/customXml" Target="../ink/ink483.xml"/><Relationship Id="rId107" Type="http://schemas.openxmlformats.org/officeDocument/2006/relationships/image" Target="NULL"/><Relationship Id="rId221" Type="http://schemas.openxmlformats.org/officeDocument/2006/relationships/image" Target="NULL"/><Relationship Id="rId242" Type="http://schemas.openxmlformats.org/officeDocument/2006/relationships/customXml" Target="../ink/ink573.xml"/><Relationship Id="rId11" Type="http://schemas.openxmlformats.org/officeDocument/2006/relationships/image" Target="NULL"/><Relationship Id="rId32" Type="http://schemas.openxmlformats.org/officeDocument/2006/relationships/customXml" Target="../ink/ink491.xml"/><Relationship Id="rId37"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504.xml"/><Relationship Id="rId74" Type="http://schemas.openxmlformats.org/officeDocument/2006/relationships/customXml" Target="../ink/ink512.xml"/><Relationship Id="rId79" Type="http://schemas.openxmlformats.org/officeDocument/2006/relationships/image" Target="NULL"/><Relationship Id="rId144" Type="http://schemas.openxmlformats.org/officeDocument/2006/relationships/customXml" Target="../ink/ink524.xml"/><Relationship Id="rId149" Type="http://schemas.openxmlformats.org/officeDocument/2006/relationships/image" Target="NULL"/><Relationship Id="rId5" Type="http://schemas.openxmlformats.org/officeDocument/2006/relationships/image" Target="NULL"/><Relationship Id="rId90" Type="http://schemas.openxmlformats.org/officeDocument/2006/relationships/customXml" Target="../ink/ink520.xml"/><Relationship Id="rId160" Type="http://schemas.openxmlformats.org/officeDocument/2006/relationships/customXml" Target="../ink/ink532.xml"/><Relationship Id="rId165" Type="http://schemas.openxmlformats.org/officeDocument/2006/relationships/image" Target="NULL"/><Relationship Id="rId181" Type="http://schemas.openxmlformats.org/officeDocument/2006/relationships/image" Target="NULL"/><Relationship Id="rId186" Type="http://schemas.openxmlformats.org/officeDocument/2006/relationships/customXml" Target="../ink/ink545.xml"/><Relationship Id="rId216" Type="http://schemas.openxmlformats.org/officeDocument/2006/relationships/customXml" Target="../ink/ink560.xml"/><Relationship Id="rId237" Type="http://schemas.openxmlformats.org/officeDocument/2006/relationships/image" Target="NULL"/><Relationship Id="rId211" Type="http://schemas.openxmlformats.org/officeDocument/2006/relationships/image" Target="NULL"/><Relationship Id="rId232" Type="http://schemas.openxmlformats.org/officeDocument/2006/relationships/customXml" Target="../ink/ink568.xml"/><Relationship Id="rId22" Type="http://schemas.openxmlformats.org/officeDocument/2006/relationships/customXml" Target="../ink/ink486.xml"/><Relationship Id="rId27"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499.xml"/><Relationship Id="rId64" Type="http://schemas.openxmlformats.org/officeDocument/2006/relationships/customXml" Target="../ink/ink507.xml"/><Relationship Id="rId69" Type="http://schemas.openxmlformats.org/officeDocument/2006/relationships/image" Target="NULL"/><Relationship Id="rId80" Type="http://schemas.openxmlformats.org/officeDocument/2006/relationships/customXml" Target="../ink/ink515.xml"/><Relationship Id="rId85" Type="http://schemas.openxmlformats.org/officeDocument/2006/relationships/image" Target="NULL"/><Relationship Id="rId150" Type="http://schemas.openxmlformats.org/officeDocument/2006/relationships/customXml" Target="../ink/ink527.xml"/><Relationship Id="rId155" Type="http://schemas.openxmlformats.org/officeDocument/2006/relationships/image" Target="NULL"/><Relationship Id="rId171" Type="http://schemas.openxmlformats.org/officeDocument/2006/relationships/image" Target="NULL"/><Relationship Id="rId176" Type="http://schemas.openxmlformats.org/officeDocument/2006/relationships/customXml" Target="../ink/ink540.xml"/><Relationship Id="rId192" Type="http://schemas.openxmlformats.org/officeDocument/2006/relationships/customXml" Target="../ink/ink548.xml"/><Relationship Id="rId197" Type="http://schemas.openxmlformats.org/officeDocument/2006/relationships/image" Target="NULL"/><Relationship Id="rId206" Type="http://schemas.openxmlformats.org/officeDocument/2006/relationships/customXml" Target="../ink/ink555.xml"/><Relationship Id="rId227" Type="http://schemas.openxmlformats.org/officeDocument/2006/relationships/image" Target="NULL"/><Relationship Id="rId201" Type="http://schemas.openxmlformats.org/officeDocument/2006/relationships/image" Target="NULL"/><Relationship Id="rId222" Type="http://schemas.openxmlformats.org/officeDocument/2006/relationships/customXml" Target="../ink/ink563.xml"/><Relationship Id="rId243" Type="http://schemas.openxmlformats.org/officeDocument/2006/relationships/image" Target="NULL"/><Relationship Id="rId12" Type="http://schemas.openxmlformats.org/officeDocument/2006/relationships/customXml" Target="../ink/ink481.xml"/><Relationship Id="rId17"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494.xml"/><Relationship Id="rId59" Type="http://schemas.openxmlformats.org/officeDocument/2006/relationships/image" Target="NULL"/><Relationship Id="rId108" Type="http://schemas.openxmlformats.org/officeDocument/2006/relationships/customXml" Target="../ink/ink523.xml"/><Relationship Id="rId54" Type="http://schemas.openxmlformats.org/officeDocument/2006/relationships/customXml" Target="../ink/ink502.xml"/><Relationship Id="rId70" Type="http://schemas.openxmlformats.org/officeDocument/2006/relationships/customXml" Target="../ink/ink510.xml"/><Relationship Id="rId75" Type="http://schemas.openxmlformats.org/officeDocument/2006/relationships/image" Target="NULL"/><Relationship Id="rId91" Type="http://schemas.openxmlformats.org/officeDocument/2006/relationships/image" Target="NULL"/><Relationship Id="rId145" Type="http://schemas.openxmlformats.org/officeDocument/2006/relationships/image" Target="NULL"/><Relationship Id="rId161" Type="http://schemas.openxmlformats.org/officeDocument/2006/relationships/image" Target="NULL"/><Relationship Id="rId166" Type="http://schemas.openxmlformats.org/officeDocument/2006/relationships/customXml" Target="../ink/ink535.xml"/><Relationship Id="rId182" Type="http://schemas.openxmlformats.org/officeDocument/2006/relationships/customXml" Target="../ink/ink543.xml"/><Relationship Id="rId187" Type="http://schemas.openxmlformats.org/officeDocument/2006/relationships/image" Target="NULL"/><Relationship Id="rId217" Type="http://schemas.openxmlformats.org/officeDocument/2006/relationships/image" Target="NULL"/><Relationship Id="rId1" Type="http://schemas.openxmlformats.org/officeDocument/2006/relationships/slideLayout" Target="../slideLayouts/slideLayout14.xml"/><Relationship Id="rId6" Type="http://schemas.openxmlformats.org/officeDocument/2006/relationships/customXml" Target="../ink/ink478.xml"/><Relationship Id="rId212" Type="http://schemas.openxmlformats.org/officeDocument/2006/relationships/customXml" Target="../ink/ink558.xml"/><Relationship Id="rId233" Type="http://schemas.openxmlformats.org/officeDocument/2006/relationships/image" Target="NULL"/><Relationship Id="rId238" Type="http://schemas.openxmlformats.org/officeDocument/2006/relationships/customXml" Target="../ink/ink571.xml"/><Relationship Id="rId23" Type="http://schemas.openxmlformats.org/officeDocument/2006/relationships/image" Target="NULL"/><Relationship Id="rId28" Type="http://schemas.openxmlformats.org/officeDocument/2006/relationships/customXml" Target="../ink/ink489.xml"/><Relationship Id="rId49" Type="http://schemas.openxmlformats.org/officeDocument/2006/relationships/image" Target="NULL"/><Relationship Id="rId44" Type="http://schemas.openxmlformats.org/officeDocument/2006/relationships/customXml" Target="../ink/ink497.xml"/><Relationship Id="rId60" Type="http://schemas.openxmlformats.org/officeDocument/2006/relationships/customXml" Target="../ink/ink505.xml"/><Relationship Id="rId65" Type="http://schemas.openxmlformats.org/officeDocument/2006/relationships/image" Target="NULL"/><Relationship Id="rId81" Type="http://schemas.openxmlformats.org/officeDocument/2006/relationships/image" Target="NULL"/><Relationship Id="rId86" Type="http://schemas.openxmlformats.org/officeDocument/2006/relationships/customXml" Target="../ink/ink518.xml"/><Relationship Id="rId151" Type="http://schemas.openxmlformats.org/officeDocument/2006/relationships/image" Target="NULL"/><Relationship Id="rId156" Type="http://schemas.openxmlformats.org/officeDocument/2006/relationships/customXml" Target="../ink/ink530.xml"/><Relationship Id="rId177" Type="http://schemas.openxmlformats.org/officeDocument/2006/relationships/image" Target="NULL"/><Relationship Id="rId198" Type="http://schemas.openxmlformats.org/officeDocument/2006/relationships/customXml" Target="../ink/ink551.xml"/><Relationship Id="rId172" Type="http://schemas.openxmlformats.org/officeDocument/2006/relationships/customXml" Target="../ink/ink538.xml"/><Relationship Id="rId193" Type="http://schemas.openxmlformats.org/officeDocument/2006/relationships/image" Target="NULL"/><Relationship Id="rId202" Type="http://schemas.openxmlformats.org/officeDocument/2006/relationships/customXml" Target="../ink/ink553.xml"/><Relationship Id="rId207" Type="http://schemas.openxmlformats.org/officeDocument/2006/relationships/image" Target="NULL"/><Relationship Id="rId223" Type="http://schemas.openxmlformats.org/officeDocument/2006/relationships/image" Target="NULL"/><Relationship Id="rId228" Type="http://schemas.openxmlformats.org/officeDocument/2006/relationships/customXml" Target="../ink/ink566.xml"/><Relationship Id="rId13" Type="http://schemas.openxmlformats.org/officeDocument/2006/relationships/image" Target="NULL"/><Relationship Id="rId18" Type="http://schemas.openxmlformats.org/officeDocument/2006/relationships/customXml" Target="../ink/ink484.xml"/><Relationship Id="rId39" Type="http://schemas.openxmlformats.org/officeDocument/2006/relationships/image" Target="NULL"/><Relationship Id="rId34" Type="http://schemas.openxmlformats.org/officeDocument/2006/relationships/customXml" Target="../ink/ink492.xml"/><Relationship Id="rId50" Type="http://schemas.openxmlformats.org/officeDocument/2006/relationships/customXml" Target="../ink/ink500.xml"/><Relationship Id="rId55" Type="http://schemas.openxmlformats.org/officeDocument/2006/relationships/image" Target="NULL"/><Relationship Id="rId76" Type="http://schemas.openxmlformats.org/officeDocument/2006/relationships/customXml" Target="../ink/ink513.xml"/><Relationship Id="rId146" Type="http://schemas.openxmlformats.org/officeDocument/2006/relationships/customXml" Target="../ink/ink525.xml"/><Relationship Id="rId167" Type="http://schemas.openxmlformats.org/officeDocument/2006/relationships/image" Target="NULL"/><Relationship Id="rId188" Type="http://schemas.openxmlformats.org/officeDocument/2006/relationships/customXml" Target="../ink/ink546.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521.xml"/><Relationship Id="rId162" Type="http://schemas.openxmlformats.org/officeDocument/2006/relationships/customXml" Target="../ink/ink533.xml"/><Relationship Id="rId183" Type="http://schemas.openxmlformats.org/officeDocument/2006/relationships/image" Target="NULL"/><Relationship Id="rId213" Type="http://schemas.openxmlformats.org/officeDocument/2006/relationships/image" Target="NULL"/><Relationship Id="rId218" Type="http://schemas.openxmlformats.org/officeDocument/2006/relationships/customXml" Target="../ink/ink561.xml"/><Relationship Id="rId234" Type="http://schemas.openxmlformats.org/officeDocument/2006/relationships/customXml" Target="../ink/ink569.xml"/><Relationship Id="rId239" Type="http://schemas.openxmlformats.org/officeDocument/2006/relationships/image" Target="NULL"/><Relationship Id="rId2" Type="http://schemas.openxmlformats.org/officeDocument/2006/relationships/customXml" Target="../ink/ink476.xml"/><Relationship Id="rId29" Type="http://schemas.openxmlformats.org/officeDocument/2006/relationships/image" Target="NULL"/><Relationship Id="rId24" Type="http://schemas.openxmlformats.org/officeDocument/2006/relationships/customXml" Target="../ink/ink487.xml"/><Relationship Id="rId40" Type="http://schemas.openxmlformats.org/officeDocument/2006/relationships/customXml" Target="../ink/ink495.xml"/><Relationship Id="rId45" Type="http://schemas.openxmlformats.org/officeDocument/2006/relationships/image" Target="NULL"/><Relationship Id="rId66" Type="http://schemas.openxmlformats.org/officeDocument/2006/relationships/customXml" Target="../ink/ink508.xml"/><Relationship Id="rId87" Type="http://schemas.openxmlformats.org/officeDocument/2006/relationships/image" Target="NULL"/><Relationship Id="rId157" Type="http://schemas.openxmlformats.org/officeDocument/2006/relationships/image" Target="NULL"/><Relationship Id="rId178" Type="http://schemas.openxmlformats.org/officeDocument/2006/relationships/customXml" Target="../ink/ink541.xml"/><Relationship Id="rId61" Type="http://schemas.openxmlformats.org/officeDocument/2006/relationships/image" Target="NULL"/><Relationship Id="rId82" Type="http://schemas.openxmlformats.org/officeDocument/2006/relationships/customXml" Target="../ink/ink516.xml"/><Relationship Id="rId152" Type="http://schemas.openxmlformats.org/officeDocument/2006/relationships/customXml" Target="../ink/ink528.xml"/><Relationship Id="rId173" Type="http://schemas.openxmlformats.org/officeDocument/2006/relationships/image" Target="NULL"/><Relationship Id="rId194" Type="http://schemas.openxmlformats.org/officeDocument/2006/relationships/customXml" Target="../ink/ink549.xml"/><Relationship Id="rId199" Type="http://schemas.openxmlformats.org/officeDocument/2006/relationships/image" Target="NULL"/><Relationship Id="rId203" Type="http://schemas.openxmlformats.org/officeDocument/2006/relationships/image" Target="NULL"/><Relationship Id="rId208" Type="http://schemas.openxmlformats.org/officeDocument/2006/relationships/customXml" Target="../ink/ink556.xml"/><Relationship Id="rId229" Type="http://schemas.openxmlformats.org/officeDocument/2006/relationships/image" Target="NULL"/><Relationship Id="rId19" Type="http://schemas.openxmlformats.org/officeDocument/2006/relationships/image" Target="NULL"/><Relationship Id="rId224" Type="http://schemas.openxmlformats.org/officeDocument/2006/relationships/customXml" Target="../ink/ink564.xml"/><Relationship Id="rId240" Type="http://schemas.openxmlformats.org/officeDocument/2006/relationships/customXml" Target="../ink/ink572.xml"/><Relationship Id="rId14" Type="http://schemas.openxmlformats.org/officeDocument/2006/relationships/customXml" Target="../ink/ink482.xml"/><Relationship Id="rId30" Type="http://schemas.openxmlformats.org/officeDocument/2006/relationships/customXml" Target="../ink/ink490.xml"/><Relationship Id="rId35" Type="http://schemas.openxmlformats.org/officeDocument/2006/relationships/image" Target="NULL"/><Relationship Id="rId56" Type="http://schemas.openxmlformats.org/officeDocument/2006/relationships/customXml" Target="../ink/ink503.xml"/><Relationship Id="rId77" Type="http://schemas.openxmlformats.org/officeDocument/2006/relationships/image" Target="NULL"/><Relationship Id="rId147" Type="http://schemas.openxmlformats.org/officeDocument/2006/relationships/image" Target="NULL"/><Relationship Id="rId168" Type="http://schemas.openxmlformats.org/officeDocument/2006/relationships/customXml" Target="../ink/ink536.xml"/><Relationship Id="rId8" Type="http://schemas.openxmlformats.org/officeDocument/2006/relationships/customXml" Target="../ink/ink479.xml"/><Relationship Id="rId51" Type="http://schemas.openxmlformats.org/officeDocument/2006/relationships/image" Target="NULL"/><Relationship Id="rId72" Type="http://schemas.openxmlformats.org/officeDocument/2006/relationships/customXml" Target="../ink/ink511.xml"/><Relationship Id="rId93" Type="http://schemas.openxmlformats.org/officeDocument/2006/relationships/image" Target="NULL"/><Relationship Id="rId163" Type="http://schemas.openxmlformats.org/officeDocument/2006/relationships/image" Target="NULL"/><Relationship Id="rId184" Type="http://schemas.openxmlformats.org/officeDocument/2006/relationships/customXml" Target="../ink/ink544.xml"/><Relationship Id="rId189" Type="http://schemas.openxmlformats.org/officeDocument/2006/relationships/image" Target="NULL"/><Relationship Id="rId219" Type="http://schemas.openxmlformats.org/officeDocument/2006/relationships/image" Target="NULL"/><Relationship Id="rId3" Type="http://schemas.openxmlformats.org/officeDocument/2006/relationships/image" Target="NULL"/><Relationship Id="rId214" Type="http://schemas.openxmlformats.org/officeDocument/2006/relationships/customXml" Target="../ink/ink559.xml"/><Relationship Id="rId230" Type="http://schemas.openxmlformats.org/officeDocument/2006/relationships/customXml" Target="../ink/ink567.xml"/><Relationship Id="rId235" Type="http://schemas.openxmlformats.org/officeDocument/2006/relationships/image" Target="NULL"/><Relationship Id="rId25" Type="http://schemas.openxmlformats.org/officeDocument/2006/relationships/image" Target="NULL"/><Relationship Id="rId46" Type="http://schemas.openxmlformats.org/officeDocument/2006/relationships/customXml" Target="../ink/ink498.xml"/><Relationship Id="rId67" Type="http://schemas.openxmlformats.org/officeDocument/2006/relationships/image" Target="NULL"/><Relationship Id="rId158" Type="http://schemas.openxmlformats.org/officeDocument/2006/relationships/customXml" Target="../ink/ink531.xml"/><Relationship Id="rId20" Type="http://schemas.openxmlformats.org/officeDocument/2006/relationships/customXml" Target="../ink/ink485.xml"/><Relationship Id="rId41" Type="http://schemas.openxmlformats.org/officeDocument/2006/relationships/image" Target="NULL"/><Relationship Id="rId62" Type="http://schemas.openxmlformats.org/officeDocument/2006/relationships/customXml" Target="../ink/ink506.xml"/><Relationship Id="rId83" Type="http://schemas.openxmlformats.org/officeDocument/2006/relationships/image" Target="NULL"/><Relationship Id="rId88" Type="http://schemas.openxmlformats.org/officeDocument/2006/relationships/customXml" Target="../ink/ink519.xml"/><Relationship Id="rId153" Type="http://schemas.openxmlformats.org/officeDocument/2006/relationships/image" Target="NULL"/><Relationship Id="rId174" Type="http://schemas.openxmlformats.org/officeDocument/2006/relationships/customXml" Target="../ink/ink539.xml"/><Relationship Id="rId179" Type="http://schemas.openxmlformats.org/officeDocument/2006/relationships/image" Target="NULL"/><Relationship Id="rId195" Type="http://schemas.openxmlformats.org/officeDocument/2006/relationships/image" Target="NULL"/><Relationship Id="rId209" Type="http://schemas.openxmlformats.org/officeDocument/2006/relationships/image" Target="NULL"/><Relationship Id="rId190" Type="http://schemas.openxmlformats.org/officeDocument/2006/relationships/customXml" Target="../ink/ink547.xml"/><Relationship Id="rId204" Type="http://schemas.openxmlformats.org/officeDocument/2006/relationships/customXml" Target="../ink/ink554.xml"/><Relationship Id="rId220" Type="http://schemas.openxmlformats.org/officeDocument/2006/relationships/customXml" Target="../ink/ink562.xml"/><Relationship Id="rId225" Type="http://schemas.openxmlformats.org/officeDocument/2006/relationships/image" Target="NULL"/><Relationship Id="rId241" Type="http://schemas.openxmlformats.org/officeDocument/2006/relationships/image" Target="NULL"/><Relationship Id="rId15" Type="http://schemas.openxmlformats.org/officeDocument/2006/relationships/image" Target="NULL"/><Relationship Id="rId36" Type="http://schemas.openxmlformats.org/officeDocument/2006/relationships/customXml" Target="../ink/ink493.xml"/><Relationship Id="rId57" Type="http://schemas.openxmlformats.org/officeDocument/2006/relationships/image" Target="NULL"/><Relationship Id="rId10" Type="http://schemas.openxmlformats.org/officeDocument/2006/relationships/customXml" Target="../ink/ink480.xml"/><Relationship Id="rId31" Type="http://schemas.openxmlformats.org/officeDocument/2006/relationships/image" Target="NULL"/><Relationship Id="rId52" Type="http://schemas.openxmlformats.org/officeDocument/2006/relationships/customXml" Target="../ink/ink501.xml"/><Relationship Id="rId73" Type="http://schemas.openxmlformats.org/officeDocument/2006/relationships/image" Target="NULL"/><Relationship Id="rId78" Type="http://schemas.openxmlformats.org/officeDocument/2006/relationships/customXml" Target="../ink/ink514.xml"/><Relationship Id="rId94" Type="http://schemas.openxmlformats.org/officeDocument/2006/relationships/customXml" Target="../ink/ink522.xml"/><Relationship Id="rId143" Type="http://schemas.openxmlformats.org/officeDocument/2006/relationships/image" Target="NULL"/><Relationship Id="rId148" Type="http://schemas.openxmlformats.org/officeDocument/2006/relationships/customXml" Target="../ink/ink526.xml"/><Relationship Id="rId164" Type="http://schemas.openxmlformats.org/officeDocument/2006/relationships/customXml" Target="../ink/ink534.xml"/><Relationship Id="rId169" Type="http://schemas.openxmlformats.org/officeDocument/2006/relationships/image" Target="NULL"/><Relationship Id="rId185" Type="http://schemas.openxmlformats.org/officeDocument/2006/relationships/image" Target="NULL"/><Relationship Id="rId4" Type="http://schemas.openxmlformats.org/officeDocument/2006/relationships/customXml" Target="../ink/ink477.xml"/><Relationship Id="rId9" Type="http://schemas.openxmlformats.org/officeDocument/2006/relationships/image" Target="NULL"/><Relationship Id="rId180" Type="http://schemas.openxmlformats.org/officeDocument/2006/relationships/customXml" Target="../ink/ink542.xml"/><Relationship Id="rId210" Type="http://schemas.openxmlformats.org/officeDocument/2006/relationships/customXml" Target="../ink/ink557.xml"/><Relationship Id="rId215" Type="http://schemas.openxmlformats.org/officeDocument/2006/relationships/image" Target="NULL"/><Relationship Id="rId236" Type="http://schemas.openxmlformats.org/officeDocument/2006/relationships/customXml" Target="../ink/ink570.xml"/><Relationship Id="rId26" Type="http://schemas.openxmlformats.org/officeDocument/2006/relationships/customXml" Target="../ink/ink488.xml"/><Relationship Id="rId231" Type="http://schemas.openxmlformats.org/officeDocument/2006/relationships/image" Target="NULL"/></Relationships>
</file>

<file path=ppt/slides/_rels/slide166.xml.rels><?xml version="1.0" encoding="UTF-8" standalone="yes"?>
<Relationships xmlns="http://schemas.openxmlformats.org/package/2006/relationships"><Relationship Id="rId26" Type="http://schemas.openxmlformats.org/officeDocument/2006/relationships/customXml" Target="../ink/ink586.xml"/><Relationship Id="rId117" Type="http://schemas.openxmlformats.org/officeDocument/2006/relationships/image" Target="NULL"/><Relationship Id="rId21" Type="http://schemas.openxmlformats.org/officeDocument/2006/relationships/image" Target="NULL"/><Relationship Id="rId42" Type="http://schemas.openxmlformats.org/officeDocument/2006/relationships/customXml" Target="../ink/ink594.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607.xml"/><Relationship Id="rId84" Type="http://schemas.openxmlformats.org/officeDocument/2006/relationships/customXml" Target="../ink/ink615.xml"/><Relationship Id="rId89" Type="http://schemas.openxmlformats.org/officeDocument/2006/relationships/image" Target="NULL"/><Relationship Id="rId112" Type="http://schemas.openxmlformats.org/officeDocument/2006/relationships/customXml" Target="../ink/ink629.xml"/><Relationship Id="rId133" Type="http://schemas.openxmlformats.org/officeDocument/2006/relationships/image" Target="NULL"/><Relationship Id="rId138" Type="http://schemas.openxmlformats.org/officeDocument/2006/relationships/customXml" Target="../ink/ink642.xml"/><Relationship Id="rId154" Type="http://schemas.openxmlformats.org/officeDocument/2006/relationships/customXml" Target="../ink/ink650.xml"/><Relationship Id="rId159" Type="http://schemas.openxmlformats.org/officeDocument/2006/relationships/image" Target="NULL"/><Relationship Id="rId170" Type="http://schemas.openxmlformats.org/officeDocument/2006/relationships/customXml" Target="../ink/ink658.xml"/><Relationship Id="rId16" Type="http://schemas.openxmlformats.org/officeDocument/2006/relationships/customXml" Target="../ink/ink581.xml"/><Relationship Id="rId107" Type="http://schemas.openxmlformats.org/officeDocument/2006/relationships/image" Target="NULL"/><Relationship Id="rId11" Type="http://schemas.openxmlformats.org/officeDocument/2006/relationships/image" Target="NULL"/><Relationship Id="rId32" Type="http://schemas.openxmlformats.org/officeDocument/2006/relationships/customXml" Target="../ink/ink589.xml"/><Relationship Id="rId37"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602.xml"/><Relationship Id="rId74" Type="http://schemas.openxmlformats.org/officeDocument/2006/relationships/customXml" Target="../ink/ink610.xml"/><Relationship Id="rId79" Type="http://schemas.openxmlformats.org/officeDocument/2006/relationships/image" Target="NULL"/><Relationship Id="rId102" Type="http://schemas.openxmlformats.org/officeDocument/2006/relationships/customXml" Target="../ink/ink624.xml"/><Relationship Id="rId123" Type="http://schemas.openxmlformats.org/officeDocument/2006/relationships/image" Target="NULL"/><Relationship Id="rId128" Type="http://schemas.openxmlformats.org/officeDocument/2006/relationships/customXml" Target="../ink/ink637.xml"/><Relationship Id="rId144" Type="http://schemas.openxmlformats.org/officeDocument/2006/relationships/customXml" Target="../ink/ink645.xml"/><Relationship Id="rId149" Type="http://schemas.openxmlformats.org/officeDocument/2006/relationships/image" Target="NULL"/><Relationship Id="rId5" Type="http://schemas.openxmlformats.org/officeDocument/2006/relationships/image" Target="NULL"/><Relationship Id="rId90" Type="http://schemas.openxmlformats.org/officeDocument/2006/relationships/customXml" Target="../ink/ink618.xml"/><Relationship Id="rId95" Type="http://schemas.openxmlformats.org/officeDocument/2006/relationships/image" Target="NULL"/><Relationship Id="rId160" Type="http://schemas.openxmlformats.org/officeDocument/2006/relationships/customXml" Target="../ink/ink653.xml"/><Relationship Id="rId165" Type="http://schemas.openxmlformats.org/officeDocument/2006/relationships/image" Target="NULL"/><Relationship Id="rId22" Type="http://schemas.openxmlformats.org/officeDocument/2006/relationships/customXml" Target="../ink/ink584.xml"/><Relationship Id="rId27"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597.xml"/><Relationship Id="rId64" Type="http://schemas.openxmlformats.org/officeDocument/2006/relationships/customXml" Target="../ink/ink605.xml"/><Relationship Id="rId69" Type="http://schemas.openxmlformats.org/officeDocument/2006/relationships/image" Target="NULL"/><Relationship Id="rId113" Type="http://schemas.openxmlformats.org/officeDocument/2006/relationships/image" Target="NULL"/><Relationship Id="rId118" Type="http://schemas.openxmlformats.org/officeDocument/2006/relationships/customXml" Target="../ink/ink632.xml"/><Relationship Id="rId134" Type="http://schemas.openxmlformats.org/officeDocument/2006/relationships/customXml" Target="../ink/ink640.xml"/><Relationship Id="rId139" Type="http://schemas.openxmlformats.org/officeDocument/2006/relationships/image" Target="NULL"/><Relationship Id="rId80" Type="http://schemas.openxmlformats.org/officeDocument/2006/relationships/customXml" Target="../ink/ink613.xml"/><Relationship Id="rId85" Type="http://schemas.openxmlformats.org/officeDocument/2006/relationships/image" Target="NULL"/><Relationship Id="rId150" Type="http://schemas.openxmlformats.org/officeDocument/2006/relationships/customXml" Target="../ink/ink648.xml"/><Relationship Id="rId155" Type="http://schemas.openxmlformats.org/officeDocument/2006/relationships/image" Target="NULL"/><Relationship Id="rId171" Type="http://schemas.openxmlformats.org/officeDocument/2006/relationships/image" Target="NULL"/><Relationship Id="rId12" Type="http://schemas.openxmlformats.org/officeDocument/2006/relationships/customXml" Target="../ink/ink579.xml"/><Relationship Id="rId17"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592.xml"/><Relationship Id="rId59" Type="http://schemas.openxmlformats.org/officeDocument/2006/relationships/image" Target="NULL"/><Relationship Id="rId103" Type="http://schemas.openxmlformats.org/officeDocument/2006/relationships/image" Target="NULL"/><Relationship Id="rId108" Type="http://schemas.openxmlformats.org/officeDocument/2006/relationships/customXml" Target="../ink/ink627.xml"/><Relationship Id="rId124" Type="http://schemas.openxmlformats.org/officeDocument/2006/relationships/customXml" Target="../ink/ink635.xml"/><Relationship Id="rId129" Type="http://schemas.openxmlformats.org/officeDocument/2006/relationships/image" Target="NULL"/><Relationship Id="rId54" Type="http://schemas.openxmlformats.org/officeDocument/2006/relationships/customXml" Target="../ink/ink600.xml"/><Relationship Id="rId70" Type="http://schemas.openxmlformats.org/officeDocument/2006/relationships/customXml" Target="../ink/ink608.xml"/><Relationship Id="rId75" Type="http://schemas.openxmlformats.org/officeDocument/2006/relationships/image" Target="NULL"/><Relationship Id="rId91" Type="http://schemas.openxmlformats.org/officeDocument/2006/relationships/image" Target="NULL"/><Relationship Id="rId96" Type="http://schemas.openxmlformats.org/officeDocument/2006/relationships/customXml" Target="../ink/ink621.xml"/><Relationship Id="rId140" Type="http://schemas.openxmlformats.org/officeDocument/2006/relationships/customXml" Target="../ink/ink643.xml"/><Relationship Id="rId145" Type="http://schemas.openxmlformats.org/officeDocument/2006/relationships/image" Target="NULL"/><Relationship Id="rId161" Type="http://schemas.openxmlformats.org/officeDocument/2006/relationships/image" Target="NULL"/><Relationship Id="rId166" Type="http://schemas.openxmlformats.org/officeDocument/2006/relationships/customXml" Target="../ink/ink656.xml"/><Relationship Id="rId1" Type="http://schemas.openxmlformats.org/officeDocument/2006/relationships/slideLayout" Target="../slideLayouts/slideLayout17.xml"/><Relationship Id="rId6" Type="http://schemas.openxmlformats.org/officeDocument/2006/relationships/customXml" Target="../ink/ink576.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587.xml"/><Relationship Id="rId36" Type="http://schemas.openxmlformats.org/officeDocument/2006/relationships/customXml" Target="../ink/ink591.xml"/><Relationship Id="rId49" Type="http://schemas.openxmlformats.org/officeDocument/2006/relationships/image" Target="NULL"/><Relationship Id="rId57" Type="http://schemas.openxmlformats.org/officeDocument/2006/relationships/image" Target="NULL"/><Relationship Id="rId106" Type="http://schemas.openxmlformats.org/officeDocument/2006/relationships/customXml" Target="../ink/ink626.xml"/><Relationship Id="rId114" Type="http://schemas.openxmlformats.org/officeDocument/2006/relationships/customXml" Target="../ink/ink630.xml"/><Relationship Id="rId119" Type="http://schemas.openxmlformats.org/officeDocument/2006/relationships/image" Target="NULL"/><Relationship Id="rId127" Type="http://schemas.openxmlformats.org/officeDocument/2006/relationships/image" Target="NULL"/><Relationship Id="rId10" Type="http://schemas.openxmlformats.org/officeDocument/2006/relationships/customXml" Target="../ink/ink578.xml"/><Relationship Id="rId31" Type="http://schemas.openxmlformats.org/officeDocument/2006/relationships/image" Target="NULL"/><Relationship Id="rId44" Type="http://schemas.openxmlformats.org/officeDocument/2006/relationships/customXml" Target="../ink/ink595.xml"/><Relationship Id="rId52" Type="http://schemas.openxmlformats.org/officeDocument/2006/relationships/customXml" Target="../ink/ink599.xml"/><Relationship Id="rId60" Type="http://schemas.openxmlformats.org/officeDocument/2006/relationships/customXml" Target="../ink/ink603.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612.xml"/><Relationship Id="rId81" Type="http://schemas.openxmlformats.org/officeDocument/2006/relationships/image" Target="NULL"/><Relationship Id="rId86" Type="http://schemas.openxmlformats.org/officeDocument/2006/relationships/customXml" Target="../ink/ink616.xml"/><Relationship Id="rId94" Type="http://schemas.openxmlformats.org/officeDocument/2006/relationships/customXml" Target="../ink/ink620.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634.xml"/><Relationship Id="rId130" Type="http://schemas.openxmlformats.org/officeDocument/2006/relationships/customXml" Target="../ink/ink638.xml"/><Relationship Id="rId135" Type="http://schemas.openxmlformats.org/officeDocument/2006/relationships/image" Target="NULL"/><Relationship Id="rId143" Type="http://schemas.openxmlformats.org/officeDocument/2006/relationships/image" Target="NULL"/><Relationship Id="rId148" Type="http://schemas.openxmlformats.org/officeDocument/2006/relationships/customXml" Target="../ink/ink647.xml"/><Relationship Id="rId151" Type="http://schemas.openxmlformats.org/officeDocument/2006/relationships/image" Target="NULL"/><Relationship Id="rId156" Type="http://schemas.openxmlformats.org/officeDocument/2006/relationships/customXml" Target="../ink/ink651.xml"/><Relationship Id="rId164" Type="http://schemas.openxmlformats.org/officeDocument/2006/relationships/customXml" Target="../ink/ink655.xml"/><Relationship Id="rId169" Type="http://schemas.openxmlformats.org/officeDocument/2006/relationships/image" Target="NULL"/><Relationship Id="rId4" Type="http://schemas.openxmlformats.org/officeDocument/2006/relationships/customXml" Target="../ink/ink575.xml"/><Relationship Id="rId9" Type="http://schemas.openxmlformats.org/officeDocument/2006/relationships/image" Target="NULL"/><Relationship Id="rId172" Type="http://schemas.openxmlformats.org/officeDocument/2006/relationships/customXml" Target="../ink/ink659.xml"/><Relationship Id="rId13" Type="http://schemas.openxmlformats.org/officeDocument/2006/relationships/image" Target="NULL"/><Relationship Id="rId18" Type="http://schemas.openxmlformats.org/officeDocument/2006/relationships/customXml" Target="../ink/ink582.xml"/><Relationship Id="rId39" Type="http://schemas.openxmlformats.org/officeDocument/2006/relationships/image" Target="NULL"/><Relationship Id="rId109" Type="http://schemas.openxmlformats.org/officeDocument/2006/relationships/image" Target="NULL"/><Relationship Id="rId34" Type="http://schemas.openxmlformats.org/officeDocument/2006/relationships/customXml" Target="../ink/ink590.xml"/><Relationship Id="rId50" Type="http://schemas.openxmlformats.org/officeDocument/2006/relationships/customXml" Target="../ink/ink598.xml"/><Relationship Id="rId55" Type="http://schemas.openxmlformats.org/officeDocument/2006/relationships/image" Target="NULL"/><Relationship Id="rId76" Type="http://schemas.openxmlformats.org/officeDocument/2006/relationships/customXml" Target="../ink/ink611.xml"/><Relationship Id="rId97" Type="http://schemas.openxmlformats.org/officeDocument/2006/relationships/image" Target="NULL"/><Relationship Id="rId104" Type="http://schemas.openxmlformats.org/officeDocument/2006/relationships/customXml" Target="../ink/ink625.xml"/><Relationship Id="rId120" Type="http://schemas.openxmlformats.org/officeDocument/2006/relationships/customXml" Target="../ink/ink633.xml"/><Relationship Id="rId125" Type="http://schemas.openxmlformats.org/officeDocument/2006/relationships/image" Target="NULL"/><Relationship Id="rId141" Type="http://schemas.openxmlformats.org/officeDocument/2006/relationships/image" Target="NULL"/><Relationship Id="rId146" Type="http://schemas.openxmlformats.org/officeDocument/2006/relationships/customXml" Target="../ink/ink646.xml"/><Relationship Id="rId167" Type="http://schemas.openxmlformats.org/officeDocument/2006/relationships/image" Target="NUL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619.xml"/><Relationship Id="rId162" Type="http://schemas.openxmlformats.org/officeDocument/2006/relationships/customXml" Target="../ink/ink654.xml"/><Relationship Id="rId2" Type="http://schemas.openxmlformats.org/officeDocument/2006/relationships/customXml" Target="../ink/ink574.xml"/><Relationship Id="rId29" Type="http://schemas.openxmlformats.org/officeDocument/2006/relationships/image" Target="NULL"/><Relationship Id="rId24" Type="http://schemas.openxmlformats.org/officeDocument/2006/relationships/customXml" Target="../ink/ink585.xml"/><Relationship Id="rId40" Type="http://schemas.openxmlformats.org/officeDocument/2006/relationships/customXml" Target="../ink/ink593.xml"/><Relationship Id="rId45" Type="http://schemas.openxmlformats.org/officeDocument/2006/relationships/image" Target="NULL"/><Relationship Id="rId66" Type="http://schemas.openxmlformats.org/officeDocument/2006/relationships/customXml" Target="../ink/ink606.xml"/><Relationship Id="rId87" Type="http://schemas.openxmlformats.org/officeDocument/2006/relationships/image" Target="NULL"/><Relationship Id="rId110" Type="http://schemas.openxmlformats.org/officeDocument/2006/relationships/customXml" Target="../ink/ink628.xml"/><Relationship Id="rId115" Type="http://schemas.openxmlformats.org/officeDocument/2006/relationships/image" Target="NULL"/><Relationship Id="rId131" Type="http://schemas.openxmlformats.org/officeDocument/2006/relationships/image" Target="NULL"/><Relationship Id="rId136" Type="http://schemas.openxmlformats.org/officeDocument/2006/relationships/customXml" Target="../ink/ink641.xml"/><Relationship Id="rId157"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614.xml"/><Relationship Id="rId152" Type="http://schemas.openxmlformats.org/officeDocument/2006/relationships/customXml" Target="../ink/ink649.xml"/><Relationship Id="rId173" Type="http://schemas.openxmlformats.org/officeDocument/2006/relationships/image" Target="NULL"/><Relationship Id="rId19" Type="http://schemas.openxmlformats.org/officeDocument/2006/relationships/image" Target="NULL"/><Relationship Id="rId14" Type="http://schemas.openxmlformats.org/officeDocument/2006/relationships/customXml" Target="../ink/ink580.xml"/><Relationship Id="rId30" Type="http://schemas.openxmlformats.org/officeDocument/2006/relationships/customXml" Target="../ink/ink588.xml"/><Relationship Id="rId35" Type="http://schemas.openxmlformats.org/officeDocument/2006/relationships/image" Target="NULL"/><Relationship Id="rId56" Type="http://schemas.openxmlformats.org/officeDocument/2006/relationships/customXml" Target="../ink/ink601.xml"/><Relationship Id="rId77" Type="http://schemas.openxmlformats.org/officeDocument/2006/relationships/image" Target="NULL"/><Relationship Id="rId100" Type="http://schemas.openxmlformats.org/officeDocument/2006/relationships/customXml" Target="../ink/ink623.xml"/><Relationship Id="rId105" Type="http://schemas.openxmlformats.org/officeDocument/2006/relationships/image" Target="NULL"/><Relationship Id="rId126" Type="http://schemas.openxmlformats.org/officeDocument/2006/relationships/customXml" Target="../ink/ink636.xml"/><Relationship Id="rId147" Type="http://schemas.openxmlformats.org/officeDocument/2006/relationships/image" Target="NULL"/><Relationship Id="rId168" Type="http://schemas.openxmlformats.org/officeDocument/2006/relationships/customXml" Target="../ink/ink657.xml"/><Relationship Id="rId8" Type="http://schemas.openxmlformats.org/officeDocument/2006/relationships/customXml" Target="../ink/ink577.xml"/><Relationship Id="rId51" Type="http://schemas.openxmlformats.org/officeDocument/2006/relationships/image" Target="NULL"/><Relationship Id="rId72" Type="http://schemas.openxmlformats.org/officeDocument/2006/relationships/customXml" Target="../ink/ink609.xml"/><Relationship Id="rId93" Type="http://schemas.openxmlformats.org/officeDocument/2006/relationships/image" Target="NULL"/><Relationship Id="rId98" Type="http://schemas.openxmlformats.org/officeDocument/2006/relationships/customXml" Target="../ink/ink622.xml"/><Relationship Id="rId121" Type="http://schemas.openxmlformats.org/officeDocument/2006/relationships/image" Target="NULL"/><Relationship Id="rId142" Type="http://schemas.openxmlformats.org/officeDocument/2006/relationships/customXml" Target="../ink/ink644.xml"/><Relationship Id="rId163" Type="http://schemas.openxmlformats.org/officeDocument/2006/relationships/image" Target="NULL"/><Relationship Id="rId3" Type="http://schemas.openxmlformats.org/officeDocument/2006/relationships/image" Target="NULL"/><Relationship Id="rId25" Type="http://schemas.openxmlformats.org/officeDocument/2006/relationships/image" Target="NULL"/><Relationship Id="rId46" Type="http://schemas.openxmlformats.org/officeDocument/2006/relationships/customXml" Target="../ink/ink596.xml"/><Relationship Id="rId67" Type="http://schemas.openxmlformats.org/officeDocument/2006/relationships/image" Target="NULL"/><Relationship Id="rId116" Type="http://schemas.openxmlformats.org/officeDocument/2006/relationships/customXml" Target="../ink/ink631.xml"/><Relationship Id="rId137" Type="http://schemas.openxmlformats.org/officeDocument/2006/relationships/image" Target="NULL"/><Relationship Id="rId158" Type="http://schemas.openxmlformats.org/officeDocument/2006/relationships/customXml" Target="../ink/ink652.xml"/><Relationship Id="rId20" Type="http://schemas.openxmlformats.org/officeDocument/2006/relationships/customXml" Target="../ink/ink583.xml"/><Relationship Id="rId41" Type="http://schemas.openxmlformats.org/officeDocument/2006/relationships/image" Target="NULL"/><Relationship Id="rId62" Type="http://schemas.openxmlformats.org/officeDocument/2006/relationships/customXml" Target="../ink/ink604.xml"/><Relationship Id="rId83" Type="http://schemas.openxmlformats.org/officeDocument/2006/relationships/image" Target="NULL"/><Relationship Id="rId88" Type="http://schemas.openxmlformats.org/officeDocument/2006/relationships/customXml" Target="../ink/ink617.xml"/><Relationship Id="rId111" Type="http://schemas.openxmlformats.org/officeDocument/2006/relationships/image" Target="NULL"/><Relationship Id="rId132" Type="http://schemas.openxmlformats.org/officeDocument/2006/relationships/customXml" Target="../ink/ink639.xml"/><Relationship Id="rId153" Type="http://schemas.openxmlformats.org/officeDocument/2006/relationships/image" Target="NUL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8" Type="http://schemas.openxmlformats.org/officeDocument/2006/relationships/customXml" Target="../ink/ink663.xm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customXml" Target="../ink/ink665.xml"/><Relationship Id="rId2" Type="http://schemas.openxmlformats.org/officeDocument/2006/relationships/customXml" Target="../ink/ink660.xml"/><Relationship Id="rId1" Type="http://schemas.openxmlformats.org/officeDocument/2006/relationships/slideLayout" Target="../slideLayouts/slideLayout17.xml"/><Relationship Id="rId6" Type="http://schemas.openxmlformats.org/officeDocument/2006/relationships/customXml" Target="../ink/ink662.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customXml" Target="../ink/ink664.xml"/><Relationship Id="rId4" Type="http://schemas.openxmlformats.org/officeDocument/2006/relationships/customXml" Target="../ink/ink661.xml"/><Relationship Id="rId9" Type="http://schemas.openxmlformats.org/officeDocument/2006/relationships/image" Target="NULL"/></Relationships>
</file>

<file path=ppt/slides/_rels/slide169.xml.rels><?xml version="1.0" encoding="UTF-8" standalone="yes"?>
<Relationships xmlns="http://schemas.openxmlformats.org/package/2006/relationships"><Relationship Id="rId8" Type="http://schemas.openxmlformats.org/officeDocument/2006/relationships/customXml" Target="../ink/ink669.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customXml" Target="../ink/ink666.xml"/><Relationship Id="rId1" Type="http://schemas.openxmlformats.org/officeDocument/2006/relationships/slideLayout" Target="../slideLayouts/slideLayout17.xml"/><Relationship Id="rId6" Type="http://schemas.openxmlformats.org/officeDocument/2006/relationships/customXml" Target="../ink/ink668.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customXml" Target="../ink/ink670.xml"/><Relationship Id="rId4" Type="http://schemas.openxmlformats.org/officeDocument/2006/relationships/customXml" Target="../ink/ink667.xml"/><Relationship Id="rId9" Type="http://schemas.openxmlformats.org/officeDocument/2006/relationships/image" Target="NUL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customXml" Target="../ink/ink679.xml"/><Relationship Id="rId26" Type="http://schemas.openxmlformats.org/officeDocument/2006/relationships/customXml" Target="../ink/ink683.xm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customXml" Target="../ink/ink687.xml"/><Relationship Id="rId42" Type="http://schemas.openxmlformats.org/officeDocument/2006/relationships/customXml" Target="../ink/ink691.xml"/><Relationship Id="rId47" Type="http://schemas.openxmlformats.org/officeDocument/2006/relationships/image" Target="NULL"/><Relationship Id="rId50" Type="http://schemas.openxmlformats.org/officeDocument/2006/relationships/customXml" Target="../ink/ink695.xml"/><Relationship Id="rId55"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704.xml"/><Relationship Id="rId76" Type="http://schemas.openxmlformats.org/officeDocument/2006/relationships/customXml" Target="../ink/ink708.xml"/><Relationship Id="rId84" Type="http://schemas.openxmlformats.org/officeDocument/2006/relationships/customXml" Target="../ink/ink712.xml"/><Relationship Id="rId89" Type="http://schemas.openxmlformats.org/officeDocument/2006/relationships/image" Target="NUL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716.xml"/><Relationship Id="rId2" Type="http://schemas.openxmlformats.org/officeDocument/2006/relationships/customXml" Target="../ink/ink671.xml"/><Relationship Id="rId16" Type="http://schemas.openxmlformats.org/officeDocument/2006/relationships/customXml" Target="../ink/ink678.xml"/><Relationship Id="rId29" Type="http://schemas.openxmlformats.org/officeDocument/2006/relationships/image" Target="NULL"/><Relationship Id="rId11" Type="http://schemas.openxmlformats.org/officeDocument/2006/relationships/image" Target="NULL"/><Relationship Id="rId24" Type="http://schemas.openxmlformats.org/officeDocument/2006/relationships/customXml" Target="../ink/ink682.xml"/><Relationship Id="rId32" Type="http://schemas.openxmlformats.org/officeDocument/2006/relationships/customXml" Target="../ink/ink686.xml"/><Relationship Id="rId37" Type="http://schemas.openxmlformats.org/officeDocument/2006/relationships/image" Target="NULL"/><Relationship Id="rId40" Type="http://schemas.openxmlformats.org/officeDocument/2006/relationships/customXml" Target="../ink/ink690.xm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699.xml"/><Relationship Id="rId66" Type="http://schemas.openxmlformats.org/officeDocument/2006/relationships/customXml" Target="../ink/ink703.xml"/><Relationship Id="rId74" Type="http://schemas.openxmlformats.org/officeDocument/2006/relationships/customXml" Target="../ink/ink707.xml"/><Relationship Id="rId79" Type="http://schemas.openxmlformats.org/officeDocument/2006/relationships/image" Target="NULL"/><Relationship Id="rId87" Type="http://schemas.openxmlformats.org/officeDocument/2006/relationships/image" Target="NULL"/><Relationship Id="rId5"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711.xml"/><Relationship Id="rId90" Type="http://schemas.openxmlformats.org/officeDocument/2006/relationships/customXml" Target="../ink/ink715.xml"/><Relationship Id="rId95" Type="http://schemas.openxmlformats.org/officeDocument/2006/relationships/image" Target="NULL"/><Relationship Id="rId19" Type="http://schemas.openxmlformats.org/officeDocument/2006/relationships/image" Target="NULL"/><Relationship Id="rId14" Type="http://schemas.openxmlformats.org/officeDocument/2006/relationships/customXml" Target="../ink/ink677.xml"/><Relationship Id="rId22" Type="http://schemas.openxmlformats.org/officeDocument/2006/relationships/customXml" Target="../ink/ink681.xml"/><Relationship Id="rId27" Type="http://schemas.openxmlformats.org/officeDocument/2006/relationships/image" Target="NULL"/><Relationship Id="rId30" Type="http://schemas.openxmlformats.org/officeDocument/2006/relationships/customXml" Target="../ink/ink685.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694.xml"/><Relationship Id="rId56" Type="http://schemas.openxmlformats.org/officeDocument/2006/relationships/customXml" Target="../ink/ink698.xml"/><Relationship Id="rId64" Type="http://schemas.openxmlformats.org/officeDocument/2006/relationships/customXml" Target="../ink/ink702.xml"/><Relationship Id="rId69" Type="http://schemas.openxmlformats.org/officeDocument/2006/relationships/image" Target="NULL"/><Relationship Id="rId77" Type="http://schemas.openxmlformats.org/officeDocument/2006/relationships/image" Target="NULL"/><Relationship Id="rId8" Type="http://schemas.openxmlformats.org/officeDocument/2006/relationships/customXml" Target="../ink/ink674.xml"/><Relationship Id="rId51" Type="http://schemas.openxmlformats.org/officeDocument/2006/relationships/image" Target="NULL"/><Relationship Id="rId72" Type="http://schemas.openxmlformats.org/officeDocument/2006/relationships/customXml" Target="../ink/ink706.xml"/><Relationship Id="rId80" Type="http://schemas.openxmlformats.org/officeDocument/2006/relationships/customXml" Target="../ink/ink710.xml"/><Relationship Id="rId85" Type="http://schemas.openxmlformats.org/officeDocument/2006/relationships/image" Target="NULL"/><Relationship Id="rId93"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676.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689.xml"/><Relationship Id="rId46" Type="http://schemas.openxmlformats.org/officeDocument/2006/relationships/customXml" Target="../ink/ink693.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680.xml"/><Relationship Id="rId41" Type="http://schemas.openxmlformats.org/officeDocument/2006/relationships/image" Target="NULL"/><Relationship Id="rId54" Type="http://schemas.openxmlformats.org/officeDocument/2006/relationships/customXml" Target="../ink/ink697.xml"/><Relationship Id="rId62" Type="http://schemas.openxmlformats.org/officeDocument/2006/relationships/customXml" Target="../ink/ink701.xml"/><Relationship Id="rId70" Type="http://schemas.openxmlformats.org/officeDocument/2006/relationships/customXml" Target="../ink/ink705.xml"/><Relationship Id="rId75" Type="http://schemas.openxmlformats.org/officeDocument/2006/relationships/image" Target="NULL"/><Relationship Id="rId83" Type="http://schemas.openxmlformats.org/officeDocument/2006/relationships/image" Target="NULL"/><Relationship Id="rId88" Type="http://schemas.openxmlformats.org/officeDocument/2006/relationships/customXml" Target="../ink/ink714.xml"/><Relationship Id="rId91" Type="http://schemas.openxmlformats.org/officeDocument/2006/relationships/image" Target="NULL"/><Relationship Id="rId1" Type="http://schemas.openxmlformats.org/officeDocument/2006/relationships/slideLayout" Target="../slideLayouts/slideLayout17.xml"/><Relationship Id="rId6" Type="http://schemas.openxmlformats.org/officeDocument/2006/relationships/customXml" Target="../ink/ink673.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684.xml"/><Relationship Id="rId36" Type="http://schemas.openxmlformats.org/officeDocument/2006/relationships/customXml" Target="../ink/ink688.xml"/><Relationship Id="rId49" Type="http://schemas.openxmlformats.org/officeDocument/2006/relationships/image" Target="NULL"/><Relationship Id="rId57" Type="http://schemas.openxmlformats.org/officeDocument/2006/relationships/image" Target="NULL"/><Relationship Id="rId10" Type="http://schemas.openxmlformats.org/officeDocument/2006/relationships/customXml" Target="../ink/ink675.xml"/><Relationship Id="rId31" Type="http://schemas.openxmlformats.org/officeDocument/2006/relationships/image" Target="NULL"/><Relationship Id="rId44" Type="http://schemas.openxmlformats.org/officeDocument/2006/relationships/customXml" Target="../ink/ink692.xml"/><Relationship Id="rId52" Type="http://schemas.openxmlformats.org/officeDocument/2006/relationships/customXml" Target="../ink/ink696.xml"/><Relationship Id="rId60" Type="http://schemas.openxmlformats.org/officeDocument/2006/relationships/customXml" Target="../ink/ink700.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709.xml"/><Relationship Id="rId81" Type="http://schemas.openxmlformats.org/officeDocument/2006/relationships/image" Target="NULL"/><Relationship Id="rId86" Type="http://schemas.openxmlformats.org/officeDocument/2006/relationships/customXml" Target="../ink/ink713.xml"/><Relationship Id="rId94" Type="http://schemas.openxmlformats.org/officeDocument/2006/relationships/customXml" Target="../ink/ink717.xml"/><Relationship Id="rId4" Type="http://schemas.openxmlformats.org/officeDocument/2006/relationships/customXml" Target="../ink/ink672.xml"/><Relationship Id="rId9" Type="http://schemas.openxmlformats.org/officeDocument/2006/relationships/image" Target="NUL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customXml" Target="../ink/ink726.xml"/><Relationship Id="rId26" Type="http://schemas.openxmlformats.org/officeDocument/2006/relationships/customXml" Target="../ink/ink730.xm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customXml" Target="../ink/ink734.xml"/><Relationship Id="rId42" Type="http://schemas.openxmlformats.org/officeDocument/2006/relationships/customXml" Target="../ink/ink738.xml"/><Relationship Id="rId47" Type="http://schemas.openxmlformats.org/officeDocument/2006/relationships/image" Target="NULL"/><Relationship Id="rId50" Type="http://schemas.openxmlformats.org/officeDocument/2006/relationships/customXml" Target="../ink/ink742.xml"/><Relationship Id="rId55"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751.xml"/><Relationship Id="rId76" Type="http://schemas.openxmlformats.org/officeDocument/2006/relationships/customXml" Target="../ink/ink755.xml"/><Relationship Id="rId7" Type="http://schemas.openxmlformats.org/officeDocument/2006/relationships/image" Target="NULL"/><Relationship Id="rId71" Type="http://schemas.openxmlformats.org/officeDocument/2006/relationships/image" Target="NULL"/><Relationship Id="rId2" Type="http://schemas.openxmlformats.org/officeDocument/2006/relationships/customXml" Target="../ink/ink718.xml"/><Relationship Id="rId16" Type="http://schemas.openxmlformats.org/officeDocument/2006/relationships/customXml" Target="../ink/ink725.xml"/><Relationship Id="rId29" Type="http://schemas.openxmlformats.org/officeDocument/2006/relationships/image" Target="NULL"/><Relationship Id="rId11" Type="http://schemas.openxmlformats.org/officeDocument/2006/relationships/image" Target="NULL"/><Relationship Id="rId24" Type="http://schemas.openxmlformats.org/officeDocument/2006/relationships/customXml" Target="../ink/ink729.xml"/><Relationship Id="rId32" Type="http://schemas.openxmlformats.org/officeDocument/2006/relationships/customXml" Target="../ink/ink733.xml"/><Relationship Id="rId37" Type="http://schemas.openxmlformats.org/officeDocument/2006/relationships/image" Target="NULL"/><Relationship Id="rId40" Type="http://schemas.openxmlformats.org/officeDocument/2006/relationships/customXml" Target="../ink/ink737.xm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746.xml"/><Relationship Id="rId66" Type="http://schemas.openxmlformats.org/officeDocument/2006/relationships/customXml" Target="../ink/ink750.xml"/><Relationship Id="rId74" Type="http://schemas.openxmlformats.org/officeDocument/2006/relationships/customXml" Target="../ink/ink754.xml"/><Relationship Id="rId79" Type="http://schemas.openxmlformats.org/officeDocument/2006/relationships/image" Target="NULL"/><Relationship Id="rId5" Type="http://schemas.openxmlformats.org/officeDocument/2006/relationships/image" Target="NULL"/><Relationship Id="rId61" Type="http://schemas.openxmlformats.org/officeDocument/2006/relationships/image" Target="NULL"/><Relationship Id="rId10" Type="http://schemas.openxmlformats.org/officeDocument/2006/relationships/customXml" Target="../ink/ink722.xm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customXml" Target="../ink/ink739.xml"/><Relationship Id="rId52" Type="http://schemas.openxmlformats.org/officeDocument/2006/relationships/customXml" Target="../ink/ink743.xml"/><Relationship Id="rId60" Type="http://schemas.openxmlformats.org/officeDocument/2006/relationships/customXml" Target="../ink/ink747.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756.xml"/><Relationship Id="rId4" Type="http://schemas.openxmlformats.org/officeDocument/2006/relationships/customXml" Target="../ink/ink719.xml"/><Relationship Id="rId9" Type="http://schemas.openxmlformats.org/officeDocument/2006/relationships/image" Target="NULL"/><Relationship Id="rId14" Type="http://schemas.openxmlformats.org/officeDocument/2006/relationships/customXml" Target="../ink/ink724.xml"/><Relationship Id="rId22" Type="http://schemas.openxmlformats.org/officeDocument/2006/relationships/customXml" Target="../ink/ink728.xml"/><Relationship Id="rId27" Type="http://schemas.openxmlformats.org/officeDocument/2006/relationships/image" Target="NULL"/><Relationship Id="rId30" Type="http://schemas.openxmlformats.org/officeDocument/2006/relationships/customXml" Target="../ink/ink732.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741.xml"/><Relationship Id="rId56" Type="http://schemas.openxmlformats.org/officeDocument/2006/relationships/customXml" Target="../ink/ink745.xml"/><Relationship Id="rId64" Type="http://schemas.openxmlformats.org/officeDocument/2006/relationships/customXml" Target="../ink/ink749.xml"/><Relationship Id="rId69" Type="http://schemas.openxmlformats.org/officeDocument/2006/relationships/image" Target="NULL"/><Relationship Id="rId77" Type="http://schemas.openxmlformats.org/officeDocument/2006/relationships/image" Target="NULL"/><Relationship Id="rId8" Type="http://schemas.openxmlformats.org/officeDocument/2006/relationships/customXml" Target="../ink/ink721.xml"/><Relationship Id="rId51" Type="http://schemas.openxmlformats.org/officeDocument/2006/relationships/image" Target="NULL"/><Relationship Id="rId72" Type="http://schemas.openxmlformats.org/officeDocument/2006/relationships/customXml" Target="../ink/ink753.xml"/><Relationship Id="rId3" Type="http://schemas.openxmlformats.org/officeDocument/2006/relationships/image" Target="NULL"/><Relationship Id="rId12" Type="http://schemas.openxmlformats.org/officeDocument/2006/relationships/customXml" Target="../ink/ink723.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736.xml"/><Relationship Id="rId46" Type="http://schemas.openxmlformats.org/officeDocument/2006/relationships/customXml" Target="../ink/ink740.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727.xml"/><Relationship Id="rId41" Type="http://schemas.openxmlformats.org/officeDocument/2006/relationships/image" Target="NULL"/><Relationship Id="rId54" Type="http://schemas.openxmlformats.org/officeDocument/2006/relationships/customXml" Target="../ink/ink744.xml"/><Relationship Id="rId62" Type="http://schemas.openxmlformats.org/officeDocument/2006/relationships/customXml" Target="../ink/ink748.xml"/><Relationship Id="rId70" Type="http://schemas.openxmlformats.org/officeDocument/2006/relationships/customXml" Target="../ink/ink752.xml"/><Relationship Id="rId75" Type="http://schemas.openxmlformats.org/officeDocument/2006/relationships/image" Target="NULL"/><Relationship Id="rId1" Type="http://schemas.openxmlformats.org/officeDocument/2006/relationships/slideLayout" Target="../slideLayouts/slideLayout17.xml"/><Relationship Id="rId6" Type="http://schemas.openxmlformats.org/officeDocument/2006/relationships/customXml" Target="../ink/ink720.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731.xml"/><Relationship Id="rId36" Type="http://schemas.openxmlformats.org/officeDocument/2006/relationships/customXml" Target="../ink/ink735.xml"/><Relationship Id="rId49" Type="http://schemas.openxmlformats.org/officeDocument/2006/relationships/image" Target="NULL"/><Relationship Id="rId57" Type="http://schemas.openxmlformats.org/officeDocument/2006/relationships/image" Target="NUL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12.jpeg"/><Relationship Id="rId5" Type="http://schemas.microsoft.com/office/2007/relationships/hdphoto" Target="../media/hdphoto2.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6.w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5.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24.w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26.wmf"/><Relationship Id="rId5" Type="http://schemas.openxmlformats.org/officeDocument/2006/relationships/image" Target="../media/image7.jpeg"/><Relationship Id="rId10" Type="http://schemas.openxmlformats.org/officeDocument/2006/relationships/oleObject" Target="../embeddings/oleObject7.bin"/><Relationship Id="rId4" Type="http://schemas.openxmlformats.org/officeDocument/2006/relationships/image" Target="../media/image23.wmf"/><Relationship Id="rId9" Type="http://schemas.openxmlformats.org/officeDocument/2006/relationships/image" Target="../media/image25.wmf"/></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27.wmf"/><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27.w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10.bin"/><Relationship Id="rId7" Type="http://schemas.openxmlformats.org/officeDocument/2006/relationships/image" Target="../media/image7.jpeg"/><Relationship Id="rId2" Type="http://schemas.openxmlformats.org/officeDocument/2006/relationships/slideLayout" Target="../slideLayouts/slideLayout17.xml"/><Relationship Id="rId1" Type="http://schemas.openxmlformats.org/officeDocument/2006/relationships/vmlDrawing" Target="../drawings/vmlDrawing6.vml"/><Relationship Id="rId6" Type="http://schemas.openxmlformats.org/officeDocument/2006/relationships/image" Target="../media/image25.wmf"/><Relationship Id="rId11" Type="http://schemas.openxmlformats.org/officeDocument/2006/relationships/image" Target="../media/image30.wmf"/><Relationship Id="rId5" Type="http://schemas.openxmlformats.org/officeDocument/2006/relationships/oleObject" Target="../embeddings/oleObject11.bin"/><Relationship Id="rId10" Type="http://schemas.openxmlformats.org/officeDocument/2006/relationships/oleObject" Target="../embeddings/oleObject13.bin"/><Relationship Id="rId4" Type="http://schemas.openxmlformats.org/officeDocument/2006/relationships/image" Target="../media/image23.wmf"/><Relationship Id="rId9" Type="http://schemas.openxmlformats.org/officeDocument/2006/relationships/image" Target="../media/image29.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33.png"/><Relationship Id="rId2" Type="http://schemas.openxmlformats.org/officeDocument/2006/relationships/slideLayout" Target="../slideLayouts/slideLayout17.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15.bin"/><Relationship Id="rId4" Type="http://schemas.openxmlformats.org/officeDocument/2006/relationships/image" Target="../media/image31.wmf"/></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5.wmf"/><Relationship Id="rId2" Type="http://schemas.openxmlformats.org/officeDocument/2006/relationships/slideLayout" Target="../slideLayouts/slideLayout17.xml"/><Relationship Id="rId1" Type="http://schemas.openxmlformats.org/officeDocument/2006/relationships/vmlDrawing" Target="../drawings/vmlDrawing8.vml"/><Relationship Id="rId6" Type="http://schemas.openxmlformats.org/officeDocument/2006/relationships/oleObject" Target="../embeddings/oleObject17.bin"/><Relationship Id="rId5" Type="http://schemas.openxmlformats.org/officeDocument/2006/relationships/image" Target="../media/image34.wmf"/><Relationship Id="rId4" Type="http://schemas.openxmlformats.org/officeDocument/2006/relationships/oleObject" Target="../embeddings/oleObject16.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7.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image" Target="../media/image36.wmf"/><Relationship Id="rId4" Type="http://schemas.openxmlformats.org/officeDocument/2006/relationships/oleObject" Target="../embeddings/oleObject18.bin"/></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4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jpg"/><Relationship Id="rId16" Type="http://schemas.openxmlformats.org/officeDocument/2006/relationships/image" Target="../media/image72.png"/><Relationship Id="rId1" Type="http://schemas.openxmlformats.org/officeDocument/2006/relationships/slideLayout" Target="../slideLayouts/slideLayout1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74.wmf"/><Relationship Id="rId2" Type="http://schemas.openxmlformats.org/officeDocument/2006/relationships/slideLayout" Target="../slideLayouts/slideLayout17.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15.wmf"/><Relationship Id="rId4" Type="http://schemas.openxmlformats.org/officeDocument/2006/relationships/oleObject" Target="../embeddings/oleObject20.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oleObject" Target="../embeddings/oleObject22.bin"/><Relationship Id="rId7" Type="http://schemas.openxmlformats.org/officeDocument/2006/relationships/image" Target="../media/image75.wmf"/><Relationship Id="rId2" Type="http://schemas.openxmlformats.org/officeDocument/2006/relationships/slideLayout" Target="../slideLayouts/slideLayout17.xml"/><Relationship Id="rId1" Type="http://schemas.openxmlformats.org/officeDocument/2006/relationships/vmlDrawing" Target="../drawings/vmlDrawing11.vml"/><Relationship Id="rId6" Type="http://schemas.openxmlformats.org/officeDocument/2006/relationships/oleObject" Target="../embeddings/oleObject23.bin"/><Relationship Id="rId11" Type="http://schemas.openxmlformats.org/officeDocument/2006/relationships/image" Target="../media/image76.wmf"/><Relationship Id="rId5" Type="http://schemas.openxmlformats.org/officeDocument/2006/relationships/image" Target="../media/image7.jpeg"/><Relationship Id="rId10" Type="http://schemas.openxmlformats.org/officeDocument/2006/relationships/oleObject" Target="../embeddings/oleObject25.bin"/><Relationship Id="rId4" Type="http://schemas.openxmlformats.org/officeDocument/2006/relationships/image" Target="../media/image23.wmf"/><Relationship Id="rId9" Type="http://schemas.openxmlformats.org/officeDocument/2006/relationships/image" Target="../media/image25.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oleObject" Target="../embeddings/oleObject26.bin"/><Relationship Id="rId7" Type="http://schemas.openxmlformats.org/officeDocument/2006/relationships/image" Target="../media/image7.jpeg"/><Relationship Id="rId2" Type="http://schemas.openxmlformats.org/officeDocument/2006/relationships/slideLayout" Target="../slideLayouts/slideLayout17.xml"/><Relationship Id="rId1" Type="http://schemas.openxmlformats.org/officeDocument/2006/relationships/vmlDrawing" Target="../drawings/vmlDrawing12.vml"/><Relationship Id="rId6" Type="http://schemas.openxmlformats.org/officeDocument/2006/relationships/image" Target="../media/image78.wmf"/><Relationship Id="rId5" Type="http://schemas.openxmlformats.org/officeDocument/2006/relationships/oleObject" Target="../embeddings/oleObject27.bin"/><Relationship Id="rId4" Type="http://schemas.openxmlformats.org/officeDocument/2006/relationships/image" Target="../media/image77.wmf"/><Relationship Id="rId9" Type="http://schemas.openxmlformats.org/officeDocument/2006/relationships/image" Target="../media/image79.wmf"/></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81.wmf"/><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30.bin"/><Relationship Id="rId5" Type="http://schemas.openxmlformats.org/officeDocument/2006/relationships/image" Target="../media/image80.w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87.png"/><Relationship Id="rId18" Type="http://schemas.openxmlformats.org/officeDocument/2006/relationships/image" Target="../media/image68.png"/><Relationship Id="rId3" Type="http://schemas.openxmlformats.org/officeDocument/2006/relationships/image" Target="../media/image58.jpg"/><Relationship Id="rId21" Type="http://schemas.openxmlformats.org/officeDocument/2006/relationships/image" Target="../media/image70.png"/><Relationship Id="rId7" Type="http://schemas.openxmlformats.org/officeDocument/2006/relationships/image" Target="../media/image83.png"/><Relationship Id="rId12" Type="http://schemas.openxmlformats.org/officeDocument/2006/relationships/image" Target="../media/image86.png"/><Relationship Id="rId17" Type="http://schemas.openxmlformats.org/officeDocument/2006/relationships/image" Target="../media/image67.png"/><Relationship Id="rId2" Type="http://schemas.openxmlformats.org/officeDocument/2006/relationships/notesSlide" Target="../notesSlides/notesSlide1.xml"/><Relationship Id="rId16" Type="http://schemas.openxmlformats.org/officeDocument/2006/relationships/image" Target="../media/image66.png"/><Relationship Id="rId20" Type="http://schemas.openxmlformats.org/officeDocument/2006/relationships/image" Target="../media/image89.png"/><Relationship Id="rId1" Type="http://schemas.openxmlformats.org/officeDocument/2006/relationships/slideLayout" Target="../slideLayouts/slideLayout17.xml"/><Relationship Id="rId6" Type="http://schemas.openxmlformats.org/officeDocument/2006/relationships/image" Target="../media/image82.png"/><Relationship Id="rId11" Type="http://schemas.openxmlformats.org/officeDocument/2006/relationships/image" Target="../media/image85.png"/><Relationship Id="rId5" Type="http://schemas.openxmlformats.org/officeDocument/2006/relationships/image" Target="../media/image60.png"/><Relationship Id="rId15" Type="http://schemas.openxmlformats.org/officeDocument/2006/relationships/image" Target="../media/image65.png"/><Relationship Id="rId23" Type="http://schemas.openxmlformats.org/officeDocument/2006/relationships/image" Target="../media/image90.png"/><Relationship Id="rId10" Type="http://schemas.openxmlformats.org/officeDocument/2006/relationships/image" Target="../media/image63.png"/><Relationship Id="rId19" Type="http://schemas.openxmlformats.org/officeDocument/2006/relationships/image" Target="../media/image88.png"/><Relationship Id="rId4" Type="http://schemas.openxmlformats.org/officeDocument/2006/relationships/image" Target="../media/image59.png"/><Relationship Id="rId9" Type="http://schemas.openxmlformats.org/officeDocument/2006/relationships/image" Target="../media/image84.png"/><Relationship Id="rId14" Type="http://schemas.openxmlformats.org/officeDocument/2006/relationships/image" Target="../media/image64.png"/><Relationship Id="rId22"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oleObject" Target="../embeddings/oleObject31.bin"/><Relationship Id="rId7" Type="http://schemas.openxmlformats.org/officeDocument/2006/relationships/image" Target="../media/image7.jpeg"/><Relationship Id="rId2" Type="http://schemas.openxmlformats.org/officeDocument/2006/relationships/slideLayout" Target="../slideLayouts/slideLayout17.xml"/><Relationship Id="rId1" Type="http://schemas.openxmlformats.org/officeDocument/2006/relationships/vmlDrawing" Target="../drawings/vmlDrawing14.vml"/><Relationship Id="rId6" Type="http://schemas.openxmlformats.org/officeDocument/2006/relationships/image" Target="../media/image25.wmf"/><Relationship Id="rId11" Type="http://schemas.openxmlformats.org/officeDocument/2006/relationships/image" Target="../media/image91.wmf"/><Relationship Id="rId5" Type="http://schemas.openxmlformats.org/officeDocument/2006/relationships/oleObject" Target="../embeddings/oleObject32.bin"/><Relationship Id="rId10" Type="http://schemas.openxmlformats.org/officeDocument/2006/relationships/oleObject" Target="../embeddings/oleObject34.bin"/><Relationship Id="rId4" Type="http://schemas.openxmlformats.org/officeDocument/2006/relationships/image" Target="../media/image23.wmf"/><Relationship Id="rId9" Type="http://schemas.openxmlformats.org/officeDocument/2006/relationships/image" Target="../media/image29.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7.xml"/><Relationship Id="rId1" Type="http://schemas.openxmlformats.org/officeDocument/2006/relationships/vmlDrawing" Target="../drawings/vmlDrawing15.vml"/><Relationship Id="rId4" Type="http://schemas.openxmlformats.org/officeDocument/2006/relationships/image" Target="../media/image92.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jpg"/><Relationship Id="rId2" Type="http://schemas.openxmlformats.org/officeDocument/2006/relationships/image" Target="../media/image93.png"/><Relationship Id="rId1" Type="http://schemas.openxmlformats.org/officeDocument/2006/relationships/slideLayout" Target="../slideLayouts/slideLayout17.xml"/><Relationship Id="rId6" Type="http://schemas.openxmlformats.org/officeDocument/2006/relationships/image" Target="../media/image97.jpg"/><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7.xml"/><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6.wmf"/><Relationship Id="rId2" Type="http://schemas.openxmlformats.org/officeDocument/2006/relationships/slideLayout" Target="../slideLayouts/slideLayout17.xml"/><Relationship Id="rId1" Type="http://schemas.openxmlformats.org/officeDocument/2006/relationships/vmlDrawing" Target="../drawings/vmlDrawing16.vml"/><Relationship Id="rId6" Type="http://schemas.openxmlformats.org/officeDocument/2006/relationships/oleObject" Target="../embeddings/oleObject37.bin"/><Relationship Id="rId5" Type="http://schemas.openxmlformats.org/officeDocument/2006/relationships/image" Target="../media/image105.wmf"/><Relationship Id="rId4" Type="http://schemas.openxmlformats.org/officeDocument/2006/relationships/oleObject" Target="../embeddings/oleObject36.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4.xml"/><Relationship Id="rId1" Type="http://schemas.openxmlformats.org/officeDocument/2006/relationships/vmlDrawing" Target="../drawings/vmlDrawing17.vml"/><Relationship Id="rId6" Type="http://schemas.openxmlformats.org/officeDocument/2006/relationships/image" Target="../media/image108.wmf"/><Relationship Id="rId5" Type="http://schemas.openxmlformats.org/officeDocument/2006/relationships/oleObject" Target="../embeddings/oleObject39.bin"/><Relationship Id="rId4" Type="http://schemas.openxmlformats.org/officeDocument/2006/relationships/image" Target="../media/image107.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4.xml"/><Relationship Id="rId1" Type="http://schemas.openxmlformats.org/officeDocument/2006/relationships/vmlDrawing" Target="../drawings/vmlDrawing18.vml"/><Relationship Id="rId4" Type="http://schemas.openxmlformats.org/officeDocument/2006/relationships/image" Target="../media/image109.wmf"/></Relationships>
</file>

<file path=ppt/slides/_rels/slide7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15.wmf"/><Relationship Id="rId2" Type="http://schemas.openxmlformats.org/officeDocument/2006/relationships/slideLayout" Target="../slideLayouts/slideLayout17.xml"/><Relationship Id="rId1" Type="http://schemas.openxmlformats.org/officeDocument/2006/relationships/vmlDrawing" Target="../drawings/vmlDrawing19.vml"/><Relationship Id="rId6" Type="http://schemas.openxmlformats.org/officeDocument/2006/relationships/oleObject" Target="../embeddings/oleObject42.bin"/><Relationship Id="rId5" Type="http://schemas.openxmlformats.org/officeDocument/2006/relationships/image" Target="../media/image114.wmf"/><Relationship Id="rId4" Type="http://schemas.openxmlformats.org/officeDocument/2006/relationships/oleObject" Target="../embeddings/oleObject4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17.xml"/><Relationship Id="rId1" Type="http://schemas.openxmlformats.org/officeDocument/2006/relationships/vmlDrawing" Target="../drawings/vmlDrawing20.vml"/><Relationship Id="rId6" Type="http://schemas.openxmlformats.org/officeDocument/2006/relationships/image" Target="../media/image117.wmf"/><Relationship Id="rId5" Type="http://schemas.openxmlformats.org/officeDocument/2006/relationships/oleObject" Target="../embeddings/oleObject44.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46.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17.xml"/><Relationship Id="rId1" Type="http://schemas.openxmlformats.org/officeDocument/2006/relationships/vmlDrawing" Target="../drawings/vmlDrawing21.vml"/><Relationship Id="rId5" Type="http://schemas.openxmlformats.org/officeDocument/2006/relationships/image" Target="../media/image114.wmf"/><Relationship Id="rId4" Type="http://schemas.openxmlformats.org/officeDocument/2006/relationships/oleObject" Target="../embeddings/oleObject47.bin"/></Relationships>
</file>

<file path=ppt/slides/_rels/slide84.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17.xml"/><Relationship Id="rId1" Type="http://schemas.openxmlformats.org/officeDocument/2006/relationships/vmlDrawing" Target="../drawings/vmlDrawing22.vml"/><Relationship Id="rId6" Type="http://schemas.openxmlformats.org/officeDocument/2006/relationships/image" Target="../media/image121.wmf"/><Relationship Id="rId5" Type="http://schemas.openxmlformats.org/officeDocument/2006/relationships/oleObject" Target="../embeddings/oleObject49.bin"/><Relationship Id="rId10" Type="http://schemas.openxmlformats.org/officeDocument/2006/relationships/image" Target="../media/image119.wmf"/><Relationship Id="rId4" Type="http://schemas.openxmlformats.org/officeDocument/2006/relationships/image" Target="../media/image120.wmf"/><Relationship Id="rId9" Type="http://schemas.openxmlformats.org/officeDocument/2006/relationships/oleObject" Target="../embeddings/oleObject51.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slideLayout" Target="../slideLayouts/slideLayout17.xml"/><Relationship Id="rId1" Type="http://schemas.openxmlformats.org/officeDocument/2006/relationships/vmlDrawing" Target="../drawings/vmlDrawing23.vml"/><Relationship Id="rId5" Type="http://schemas.openxmlformats.org/officeDocument/2006/relationships/image" Target="../media/image114.wmf"/><Relationship Id="rId4" Type="http://schemas.openxmlformats.org/officeDocument/2006/relationships/oleObject" Target="../embeddings/oleObject52.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image" Target="../media/image751.png"/><Relationship Id="rId7" Type="http://schemas.openxmlformats.org/officeDocument/2006/relationships/image" Target="../media/image118.wmf"/><Relationship Id="rId2" Type="http://schemas.openxmlformats.org/officeDocument/2006/relationships/slideLayout" Target="../slideLayouts/slideLayout17.xml"/><Relationship Id="rId1" Type="http://schemas.openxmlformats.org/officeDocument/2006/relationships/vmlDrawing" Target="../drawings/vmlDrawing24.vml"/><Relationship Id="rId6" Type="http://schemas.openxmlformats.org/officeDocument/2006/relationships/oleObject" Target="../embeddings/oleObject54.bin"/><Relationship Id="rId5" Type="http://schemas.openxmlformats.org/officeDocument/2006/relationships/image" Target="../media/image122.wmf"/><Relationship Id="rId4" Type="http://schemas.openxmlformats.org/officeDocument/2006/relationships/oleObject" Target="../embeddings/oleObject53.bin"/><Relationship Id="rId9" Type="http://schemas.openxmlformats.org/officeDocument/2006/relationships/image" Target="../media/image119.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17.xml"/><Relationship Id="rId1" Type="http://schemas.openxmlformats.org/officeDocument/2006/relationships/vmlDrawing" Target="../drawings/vmlDrawing25.vml"/><Relationship Id="rId6" Type="http://schemas.openxmlformats.org/officeDocument/2006/relationships/image" Target="../media/image124.wmf"/><Relationship Id="rId5" Type="http://schemas.openxmlformats.org/officeDocument/2006/relationships/oleObject" Target="../embeddings/oleObject57.bin"/><Relationship Id="rId10" Type="http://schemas.openxmlformats.org/officeDocument/2006/relationships/image" Target="../media/image126.wmf"/><Relationship Id="rId4" Type="http://schemas.openxmlformats.org/officeDocument/2006/relationships/image" Target="../media/image123.wmf"/><Relationship Id="rId9" Type="http://schemas.openxmlformats.org/officeDocument/2006/relationships/oleObject" Target="../embeddings/oleObject59.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17.xml"/><Relationship Id="rId1" Type="http://schemas.openxmlformats.org/officeDocument/2006/relationships/vmlDrawing" Target="../drawings/vmlDrawing26.vml"/><Relationship Id="rId6" Type="http://schemas.openxmlformats.org/officeDocument/2006/relationships/image" Target="../media/image128.wmf"/><Relationship Id="rId5" Type="http://schemas.openxmlformats.org/officeDocument/2006/relationships/oleObject" Target="../embeddings/oleObject61.bin"/><Relationship Id="rId4" Type="http://schemas.openxmlformats.org/officeDocument/2006/relationships/image" Target="../media/image127.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7.xml"/><Relationship Id="rId1" Type="http://schemas.openxmlformats.org/officeDocument/2006/relationships/vmlDrawing" Target="../drawings/vmlDrawing27.vml"/><Relationship Id="rId5" Type="http://schemas.openxmlformats.org/officeDocument/2006/relationships/image" Target="../media/image114.wmf"/><Relationship Id="rId4" Type="http://schemas.openxmlformats.org/officeDocument/2006/relationships/oleObject" Target="../embeddings/oleObject63.bin"/></Relationships>
</file>

<file path=ppt/slides/_rels/slide98.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17.xml"/><Relationship Id="rId1" Type="http://schemas.openxmlformats.org/officeDocument/2006/relationships/vmlDrawing" Target="../drawings/vmlDrawing28.vml"/><Relationship Id="rId6" Type="http://schemas.openxmlformats.org/officeDocument/2006/relationships/image" Target="../media/image130.wmf"/><Relationship Id="rId5" Type="http://schemas.openxmlformats.org/officeDocument/2006/relationships/oleObject" Target="../embeddings/oleObject65.bin"/><Relationship Id="rId10" Type="http://schemas.openxmlformats.org/officeDocument/2006/relationships/image" Target="../media/image119.wmf"/><Relationship Id="rId4" Type="http://schemas.openxmlformats.org/officeDocument/2006/relationships/image" Target="../media/image129.wmf"/><Relationship Id="rId9" Type="http://schemas.openxmlformats.org/officeDocument/2006/relationships/oleObject" Target="../embeddings/oleObject67.bin"/></Relationships>
</file>

<file path=ppt/slides/_rels/slide99.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2133600" y="3429000"/>
            <a:ext cx="6324600" cy="1828800"/>
          </a:xfrm>
        </p:spPr>
        <p:txBody>
          <a:bodyPr/>
          <a:lstStyle/>
          <a:p>
            <a:pPr algn="ctr"/>
            <a:r>
              <a:rPr lang="en-IN" b="1" dirty="0">
                <a:latin typeface="Times New Roman" pitchFamily="18" charset="0"/>
                <a:cs typeface="Times New Roman" pitchFamily="18" charset="0"/>
              </a:rPr>
              <a:t>Introduction to Statistical Methods</a:t>
            </a:r>
            <a:endParaRPr lang="en-US" altLang="en-US" b="1" dirty="0">
              <a:solidFill>
                <a:srgbClr val="FFFF00"/>
              </a:solidFill>
              <a:latin typeface="Times New Roman" pitchFamily="18" charset="0"/>
              <a:cs typeface="Times New Roman" pitchFamily="18" charset="0"/>
            </a:endParaRPr>
          </a:p>
        </p:txBody>
      </p:sp>
      <p:sp>
        <p:nvSpPr>
          <p:cNvPr id="11267" name="Content Placeholder 5"/>
          <p:cNvSpPr>
            <a:spLocks noGrp="1"/>
          </p:cNvSpPr>
          <p:nvPr>
            <p:ph sz="quarter" idx="13"/>
          </p:nvPr>
        </p:nvSpPr>
        <p:spPr>
          <a:xfrm>
            <a:off x="2057400" y="4800600"/>
            <a:ext cx="6324600" cy="1295400"/>
          </a:xfrm>
        </p:spPr>
        <p:txBody>
          <a:bodyPr/>
          <a:lstStyle/>
          <a:p>
            <a:pPr eaLnBrk="1" hangingPunct="1">
              <a:spcBef>
                <a:spcPct val="0"/>
              </a:spcBef>
            </a:pPr>
            <a:r>
              <a:rPr lang="en-US" altLang="en-US" sz="2800" b="1" dirty="0">
                <a:latin typeface="Times New Roman" pitchFamily="18" charset="0"/>
                <a:cs typeface="Times New Roman" pitchFamily="18" charset="0"/>
              </a:rPr>
              <a:t>ISM Team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D602D5DA-F29A-440A-977C-B26362C1AADD}"/>
              </a:ext>
            </a:extLst>
          </p:cNvPr>
          <p:cNvSpPr>
            <a:spLocks noGrp="1"/>
          </p:cNvSpPr>
          <p:nvPr>
            <p:ph sz="quarter" idx="10"/>
          </p:nvPr>
        </p:nvSpPr>
        <p:spPr/>
        <p:txBody>
          <a:bodyPr/>
          <a:lstStyle/>
          <a:p>
            <a:pPr algn="ctr"/>
            <a:r>
              <a:rPr lang="en-US" kern="0" dirty="0"/>
              <a:t>Non - Parametric tests</a:t>
            </a:r>
            <a:endParaRPr lang="x-none" dirty="0"/>
          </a:p>
        </p:txBody>
      </p:sp>
      <p:grpSp>
        <p:nvGrpSpPr>
          <p:cNvPr id="60" name="Group 59"/>
          <p:cNvGrpSpPr/>
          <p:nvPr/>
        </p:nvGrpSpPr>
        <p:grpSpPr>
          <a:xfrm>
            <a:off x="1347139" y="2018584"/>
            <a:ext cx="4324043" cy="1525087"/>
            <a:chOff x="241300" y="2191661"/>
            <a:chExt cx="7086600" cy="2426018"/>
          </a:xfrm>
        </p:grpSpPr>
        <p:sp>
          <p:nvSpPr>
            <p:cNvPr id="61" name="Vertical Scroll 60"/>
            <p:cNvSpPr/>
            <p:nvPr/>
          </p:nvSpPr>
          <p:spPr>
            <a:xfrm>
              <a:off x="241300" y="2191661"/>
              <a:ext cx="7086600" cy="2426018"/>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9" b="1">
                <a:latin typeface="Helvetica Neue"/>
              </a:endParaRPr>
            </a:p>
          </p:txBody>
        </p:sp>
        <p:sp>
          <p:nvSpPr>
            <p:cNvPr id="62" name="Round Diagonal Corner Rectangle 61"/>
            <p:cNvSpPr/>
            <p:nvPr/>
          </p:nvSpPr>
          <p:spPr>
            <a:xfrm>
              <a:off x="770642" y="2557938"/>
              <a:ext cx="6067747" cy="1799831"/>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1559" b="1" dirty="0">
                <a:solidFill>
                  <a:schemeClr val="tx1"/>
                </a:solidFill>
                <a:latin typeface="Helvetica Neue"/>
                <a:cs typeface="Helvetica" panose="020B0604020202020204" pitchFamily="34" charset="0"/>
              </a:endParaRPr>
            </a:p>
          </p:txBody>
        </p:sp>
      </p:grpSp>
      <p:sp>
        <p:nvSpPr>
          <p:cNvPr id="63" name="Title 2"/>
          <p:cNvSpPr txBox="1">
            <a:spLocks/>
          </p:cNvSpPr>
          <p:nvPr/>
        </p:nvSpPr>
        <p:spPr>
          <a:xfrm>
            <a:off x="1670561" y="2246225"/>
            <a:ext cx="3919295" cy="113405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754" dirty="0">
                <a:latin typeface="+mn-lt"/>
                <a:cs typeface="Helvetica" panose="020B0604020202020204" pitchFamily="34" charset="0"/>
              </a:rPr>
              <a:t>It is assumed that the data do not follow any probability distribution which is not characterized by any parameters.</a:t>
            </a:r>
          </a:p>
        </p:txBody>
      </p:sp>
      <p:sp>
        <p:nvSpPr>
          <p:cNvPr id="64" name="Down Arrow 63"/>
          <p:cNvSpPr/>
          <p:nvPr/>
        </p:nvSpPr>
        <p:spPr>
          <a:xfrm rot="16200000">
            <a:off x="5656304" y="2637968"/>
            <a:ext cx="285774" cy="418671"/>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b="1">
              <a:latin typeface="Helvetica Neue"/>
            </a:endParaRPr>
          </a:p>
        </p:txBody>
      </p:sp>
      <p:sp>
        <p:nvSpPr>
          <p:cNvPr id="65" name="Rectangle 64"/>
          <p:cNvSpPr/>
          <p:nvPr/>
        </p:nvSpPr>
        <p:spPr>
          <a:xfrm>
            <a:off x="6006750" y="2576650"/>
            <a:ext cx="1792432" cy="572208"/>
          </a:xfrm>
          <a:prstGeom prst="rect">
            <a:avLst/>
          </a:prstGeom>
        </p:spPr>
        <p:txBody>
          <a:bodyPr wrap="square">
            <a:spAutoFit/>
          </a:bodyPr>
          <a:lstStyle/>
          <a:p>
            <a:pPr algn="ctr"/>
            <a:r>
              <a:rPr lang="en-US" sz="1559" b="1" dirty="0">
                <a:cs typeface="Helvetica" panose="020B0604020202020204" pitchFamily="34" charset="0"/>
              </a:rPr>
              <a:t>Distribution - free tests</a:t>
            </a:r>
          </a:p>
        </p:txBody>
      </p:sp>
      <p:grpSp>
        <p:nvGrpSpPr>
          <p:cNvPr id="66" name="Group 65"/>
          <p:cNvGrpSpPr/>
          <p:nvPr/>
        </p:nvGrpSpPr>
        <p:grpSpPr>
          <a:xfrm>
            <a:off x="1458681" y="3668172"/>
            <a:ext cx="2926613" cy="374911"/>
            <a:chOff x="4627297" y="6019047"/>
            <a:chExt cx="3881267" cy="749912"/>
          </a:xfrm>
        </p:grpSpPr>
        <p:grpSp>
          <p:nvGrpSpPr>
            <p:cNvPr id="67" name="Group 66"/>
            <p:cNvGrpSpPr/>
            <p:nvPr/>
          </p:nvGrpSpPr>
          <p:grpSpPr>
            <a:xfrm>
              <a:off x="4627297" y="6019047"/>
              <a:ext cx="3881267" cy="718499"/>
              <a:chOff x="387519" y="2514524"/>
              <a:chExt cx="7041987" cy="1145191"/>
            </a:xfrm>
            <a:effectLst>
              <a:outerShdw blurRad="101600" sx="102000" sy="102000" algn="ctr" rotWithShape="0">
                <a:prstClr val="black">
                  <a:alpha val="26000"/>
                </a:prstClr>
              </a:outerShdw>
            </a:effectLst>
          </p:grpSpPr>
          <p:sp>
            <p:nvSpPr>
              <p:cNvPr id="69" name="Rectangle 68"/>
              <p:cNvSpPr/>
              <p:nvPr/>
            </p:nvSpPr>
            <p:spPr>
              <a:xfrm rot="16200000">
                <a:off x="3337465" y="-355580"/>
                <a:ext cx="1082427"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70" name="Rectangle 69"/>
              <p:cNvSpPr/>
              <p:nvPr/>
            </p:nvSpPr>
            <p:spPr>
              <a:xfrm rot="16200000">
                <a:off x="-90918" y="3022394"/>
                <a:ext cx="1115758" cy="158884"/>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71" name="Rectangle 70"/>
              <p:cNvSpPr/>
              <p:nvPr/>
            </p:nvSpPr>
            <p:spPr>
              <a:xfrm rot="16200000">
                <a:off x="6773626" y="3003834"/>
                <a:ext cx="1145190" cy="16657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grpSp>
        <p:sp>
          <p:nvSpPr>
            <p:cNvPr id="68" name="TextBox 67"/>
            <p:cNvSpPr txBox="1"/>
            <p:nvPr/>
          </p:nvSpPr>
          <p:spPr>
            <a:xfrm>
              <a:off x="4718343" y="6104339"/>
              <a:ext cx="3790220" cy="664620"/>
            </a:xfrm>
            <a:prstGeom prst="rect">
              <a:avLst/>
            </a:prstGeom>
            <a:noFill/>
          </p:spPr>
          <p:txBody>
            <a:bodyPr wrap="square" rtlCol="0">
              <a:spAutoFit/>
            </a:bodyPr>
            <a:lstStyle/>
            <a:p>
              <a:r>
                <a:rPr lang="en-US" sz="1559" b="1" dirty="0">
                  <a:cs typeface="Helvetica" panose="020B0604020202020204" pitchFamily="34" charset="0"/>
                </a:rPr>
                <a:t>Chi - Square Test</a:t>
              </a:r>
            </a:p>
          </p:txBody>
        </p:sp>
      </p:grpSp>
      <p:grpSp>
        <p:nvGrpSpPr>
          <p:cNvPr id="72" name="Group 71"/>
          <p:cNvGrpSpPr/>
          <p:nvPr/>
        </p:nvGrpSpPr>
        <p:grpSpPr>
          <a:xfrm>
            <a:off x="4698482" y="3670821"/>
            <a:ext cx="2926613" cy="374911"/>
            <a:chOff x="4627297" y="6019047"/>
            <a:chExt cx="3881267" cy="749912"/>
          </a:xfrm>
        </p:grpSpPr>
        <p:grpSp>
          <p:nvGrpSpPr>
            <p:cNvPr id="73" name="Group 72"/>
            <p:cNvGrpSpPr/>
            <p:nvPr/>
          </p:nvGrpSpPr>
          <p:grpSpPr>
            <a:xfrm>
              <a:off x="4627297" y="6019047"/>
              <a:ext cx="3881267" cy="718499"/>
              <a:chOff x="387519" y="2514524"/>
              <a:chExt cx="7041987" cy="1145191"/>
            </a:xfrm>
            <a:effectLst>
              <a:outerShdw blurRad="101600" sx="102000" sy="102000" algn="ctr" rotWithShape="0">
                <a:prstClr val="black">
                  <a:alpha val="26000"/>
                </a:prstClr>
              </a:outerShdw>
            </a:effectLst>
          </p:grpSpPr>
          <p:sp>
            <p:nvSpPr>
              <p:cNvPr id="75" name="Rectangle 74"/>
              <p:cNvSpPr/>
              <p:nvPr/>
            </p:nvSpPr>
            <p:spPr>
              <a:xfrm rot="16200000">
                <a:off x="3337465" y="-355580"/>
                <a:ext cx="1082427"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76" name="Rectangle 75"/>
              <p:cNvSpPr/>
              <p:nvPr/>
            </p:nvSpPr>
            <p:spPr>
              <a:xfrm rot="16200000">
                <a:off x="-90918" y="3022394"/>
                <a:ext cx="1115758" cy="158884"/>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77" name="Rectangle 76"/>
              <p:cNvSpPr/>
              <p:nvPr/>
            </p:nvSpPr>
            <p:spPr>
              <a:xfrm rot="16200000">
                <a:off x="6773626" y="3003834"/>
                <a:ext cx="1145190" cy="16657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grpSp>
        <p:sp>
          <p:nvSpPr>
            <p:cNvPr id="74" name="TextBox 73"/>
            <p:cNvSpPr txBox="1"/>
            <p:nvPr/>
          </p:nvSpPr>
          <p:spPr>
            <a:xfrm>
              <a:off x="4718343" y="6104339"/>
              <a:ext cx="3790220" cy="664620"/>
            </a:xfrm>
            <a:prstGeom prst="rect">
              <a:avLst/>
            </a:prstGeom>
            <a:noFill/>
          </p:spPr>
          <p:txBody>
            <a:bodyPr wrap="square" rtlCol="0">
              <a:spAutoFit/>
            </a:bodyPr>
            <a:lstStyle/>
            <a:p>
              <a:r>
                <a:rPr lang="en-US" sz="1559" b="1" dirty="0">
                  <a:cs typeface="Helvetica" panose="020B0604020202020204" pitchFamily="34" charset="0"/>
                </a:rPr>
                <a:t>Fisher’s exact probabilities</a:t>
              </a:r>
            </a:p>
          </p:txBody>
        </p:sp>
      </p:grpSp>
      <p:grpSp>
        <p:nvGrpSpPr>
          <p:cNvPr id="78" name="Group 77"/>
          <p:cNvGrpSpPr/>
          <p:nvPr/>
        </p:nvGrpSpPr>
        <p:grpSpPr>
          <a:xfrm>
            <a:off x="1461331" y="4154524"/>
            <a:ext cx="2926613" cy="374911"/>
            <a:chOff x="4627297" y="6019047"/>
            <a:chExt cx="3881267" cy="749912"/>
          </a:xfrm>
        </p:grpSpPr>
        <p:grpSp>
          <p:nvGrpSpPr>
            <p:cNvPr id="79" name="Group 78"/>
            <p:cNvGrpSpPr/>
            <p:nvPr/>
          </p:nvGrpSpPr>
          <p:grpSpPr>
            <a:xfrm>
              <a:off x="4627297" y="6019047"/>
              <a:ext cx="3881267" cy="718499"/>
              <a:chOff x="387519" y="2514524"/>
              <a:chExt cx="7041987" cy="1145191"/>
            </a:xfrm>
            <a:effectLst>
              <a:outerShdw blurRad="101600" sx="102000" sy="102000" algn="ctr" rotWithShape="0">
                <a:prstClr val="black">
                  <a:alpha val="26000"/>
                </a:prstClr>
              </a:outerShdw>
            </a:effectLst>
          </p:grpSpPr>
          <p:sp>
            <p:nvSpPr>
              <p:cNvPr id="81" name="Rectangle 80"/>
              <p:cNvSpPr/>
              <p:nvPr/>
            </p:nvSpPr>
            <p:spPr>
              <a:xfrm rot="16200000">
                <a:off x="3337465" y="-355580"/>
                <a:ext cx="1082427"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82" name="Rectangle 81"/>
              <p:cNvSpPr/>
              <p:nvPr/>
            </p:nvSpPr>
            <p:spPr>
              <a:xfrm rot="16200000">
                <a:off x="-90918" y="3022394"/>
                <a:ext cx="1115758" cy="158884"/>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83" name="Rectangle 82"/>
              <p:cNvSpPr/>
              <p:nvPr/>
            </p:nvSpPr>
            <p:spPr>
              <a:xfrm rot="16200000">
                <a:off x="6773626" y="3003834"/>
                <a:ext cx="1145190" cy="16657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grpSp>
        <p:sp>
          <p:nvSpPr>
            <p:cNvPr id="80" name="TextBox 79"/>
            <p:cNvSpPr txBox="1"/>
            <p:nvPr/>
          </p:nvSpPr>
          <p:spPr>
            <a:xfrm>
              <a:off x="4718343" y="6104339"/>
              <a:ext cx="3790220" cy="664620"/>
            </a:xfrm>
            <a:prstGeom prst="rect">
              <a:avLst/>
            </a:prstGeom>
            <a:noFill/>
          </p:spPr>
          <p:txBody>
            <a:bodyPr wrap="square" rtlCol="0">
              <a:spAutoFit/>
            </a:bodyPr>
            <a:lstStyle/>
            <a:p>
              <a:r>
                <a:rPr lang="en-US" sz="1559" b="1" dirty="0">
                  <a:cs typeface="Helvetica" panose="020B0604020202020204" pitchFamily="34" charset="0"/>
                </a:rPr>
                <a:t>Mann – Whitney U test</a:t>
              </a:r>
            </a:p>
          </p:txBody>
        </p:sp>
      </p:grpSp>
      <p:grpSp>
        <p:nvGrpSpPr>
          <p:cNvPr id="84" name="Group 83"/>
          <p:cNvGrpSpPr/>
          <p:nvPr/>
        </p:nvGrpSpPr>
        <p:grpSpPr>
          <a:xfrm>
            <a:off x="4701132" y="4157173"/>
            <a:ext cx="2926613" cy="374911"/>
            <a:chOff x="4627297" y="6019047"/>
            <a:chExt cx="3881267" cy="749912"/>
          </a:xfrm>
        </p:grpSpPr>
        <p:grpSp>
          <p:nvGrpSpPr>
            <p:cNvPr id="85" name="Group 84"/>
            <p:cNvGrpSpPr/>
            <p:nvPr/>
          </p:nvGrpSpPr>
          <p:grpSpPr>
            <a:xfrm>
              <a:off x="4627297" y="6019047"/>
              <a:ext cx="3881267" cy="718499"/>
              <a:chOff x="387519" y="2514524"/>
              <a:chExt cx="7041987" cy="1145191"/>
            </a:xfrm>
            <a:effectLst>
              <a:outerShdw blurRad="101600" sx="102000" sy="102000" algn="ctr" rotWithShape="0">
                <a:prstClr val="black">
                  <a:alpha val="26000"/>
                </a:prstClr>
              </a:outerShdw>
            </a:effectLst>
          </p:grpSpPr>
          <p:sp>
            <p:nvSpPr>
              <p:cNvPr id="87" name="Rectangle 86"/>
              <p:cNvSpPr/>
              <p:nvPr/>
            </p:nvSpPr>
            <p:spPr>
              <a:xfrm rot="16200000">
                <a:off x="3337465" y="-355580"/>
                <a:ext cx="1082427"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88" name="Rectangle 87"/>
              <p:cNvSpPr/>
              <p:nvPr/>
            </p:nvSpPr>
            <p:spPr>
              <a:xfrm rot="16200000">
                <a:off x="-90918" y="3022394"/>
                <a:ext cx="1115758" cy="158884"/>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89" name="Rectangle 88"/>
              <p:cNvSpPr/>
              <p:nvPr/>
            </p:nvSpPr>
            <p:spPr>
              <a:xfrm rot="16200000">
                <a:off x="6773626" y="3003834"/>
                <a:ext cx="1145190" cy="16657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grpSp>
        <p:sp>
          <p:nvSpPr>
            <p:cNvPr id="86" name="TextBox 85"/>
            <p:cNvSpPr txBox="1"/>
            <p:nvPr/>
          </p:nvSpPr>
          <p:spPr>
            <a:xfrm>
              <a:off x="4718343" y="6104339"/>
              <a:ext cx="3790220" cy="664620"/>
            </a:xfrm>
            <a:prstGeom prst="rect">
              <a:avLst/>
            </a:prstGeom>
            <a:noFill/>
          </p:spPr>
          <p:txBody>
            <a:bodyPr wrap="square" rtlCol="0">
              <a:spAutoFit/>
            </a:bodyPr>
            <a:lstStyle/>
            <a:p>
              <a:r>
                <a:rPr lang="en-US" sz="1559" b="1" dirty="0">
                  <a:latin typeface="+mj-lt"/>
                  <a:cs typeface="Helvetica" panose="020B0604020202020204" pitchFamily="34" charset="0"/>
                </a:rPr>
                <a:t>Wilcoxon Signed Rank Test</a:t>
              </a:r>
            </a:p>
          </p:txBody>
        </p:sp>
      </p:grpSp>
      <p:grpSp>
        <p:nvGrpSpPr>
          <p:cNvPr id="90" name="Group 89"/>
          <p:cNvGrpSpPr/>
          <p:nvPr/>
        </p:nvGrpSpPr>
        <p:grpSpPr>
          <a:xfrm>
            <a:off x="1461331" y="4621732"/>
            <a:ext cx="2926613" cy="374911"/>
            <a:chOff x="4627297" y="6019047"/>
            <a:chExt cx="3881267" cy="749912"/>
          </a:xfrm>
        </p:grpSpPr>
        <p:grpSp>
          <p:nvGrpSpPr>
            <p:cNvPr id="91" name="Group 90"/>
            <p:cNvGrpSpPr/>
            <p:nvPr/>
          </p:nvGrpSpPr>
          <p:grpSpPr>
            <a:xfrm>
              <a:off x="4627297" y="6019047"/>
              <a:ext cx="3881267" cy="718499"/>
              <a:chOff x="387519" y="2514524"/>
              <a:chExt cx="7041987" cy="1145191"/>
            </a:xfrm>
            <a:effectLst>
              <a:outerShdw blurRad="101600" sx="102000" sy="102000" algn="ctr" rotWithShape="0">
                <a:prstClr val="black">
                  <a:alpha val="26000"/>
                </a:prstClr>
              </a:outerShdw>
            </a:effectLst>
          </p:grpSpPr>
          <p:sp>
            <p:nvSpPr>
              <p:cNvPr id="93" name="Rectangle 92"/>
              <p:cNvSpPr/>
              <p:nvPr/>
            </p:nvSpPr>
            <p:spPr>
              <a:xfrm rot="16200000">
                <a:off x="3337465" y="-355580"/>
                <a:ext cx="1082427"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94" name="Rectangle 93"/>
              <p:cNvSpPr/>
              <p:nvPr/>
            </p:nvSpPr>
            <p:spPr>
              <a:xfrm rot="16200000">
                <a:off x="-90918" y="3022394"/>
                <a:ext cx="1115758" cy="158884"/>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95" name="Rectangle 94"/>
              <p:cNvSpPr/>
              <p:nvPr/>
            </p:nvSpPr>
            <p:spPr>
              <a:xfrm rot="16200000">
                <a:off x="6773626" y="3003834"/>
                <a:ext cx="1145190" cy="16657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grpSp>
        <p:sp>
          <p:nvSpPr>
            <p:cNvPr id="92" name="TextBox 91"/>
            <p:cNvSpPr txBox="1"/>
            <p:nvPr/>
          </p:nvSpPr>
          <p:spPr>
            <a:xfrm>
              <a:off x="4718343" y="6104339"/>
              <a:ext cx="3790220" cy="664620"/>
            </a:xfrm>
            <a:prstGeom prst="rect">
              <a:avLst/>
            </a:prstGeom>
            <a:noFill/>
          </p:spPr>
          <p:txBody>
            <a:bodyPr wrap="square" rtlCol="0">
              <a:spAutoFit/>
            </a:bodyPr>
            <a:lstStyle/>
            <a:p>
              <a:r>
                <a:rPr lang="en-US" sz="1559" b="1" dirty="0" err="1">
                  <a:cs typeface="Helvetica" panose="020B0604020202020204" pitchFamily="34" charset="0"/>
                </a:rPr>
                <a:t>Kruskal</a:t>
              </a:r>
              <a:r>
                <a:rPr lang="en-US" sz="1559" b="1" dirty="0">
                  <a:cs typeface="Helvetica" panose="020B0604020202020204" pitchFamily="34" charset="0"/>
                </a:rPr>
                <a:t> - </a:t>
              </a:r>
              <a:r>
                <a:rPr lang="en-US" sz="1559" b="1" dirty="0" err="1">
                  <a:cs typeface="Helvetica" panose="020B0604020202020204" pitchFamily="34" charset="0"/>
                </a:rPr>
                <a:t>WallisTest</a:t>
              </a:r>
              <a:endParaRPr lang="en-US" sz="1559" b="1" dirty="0">
                <a:cs typeface="Helvetica" panose="020B0604020202020204" pitchFamily="34" charset="0"/>
              </a:endParaRPr>
            </a:p>
          </p:txBody>
        </p:sp>
      </p:grpSp>
      <p:grpSp>
        <p:nvGrpSpPr>
          <p:cNvPr id="96" name="Group 95"/>
          <p:cNvGrpSpPr/>
          <p:nvPr/>
        </p:nvGrpSpPr>
        <p:grpSpPr>
          <a:xfrm>
            <a:off x="4701132" y="4624381"/>
            <a:ext cx="2926613" cy="374911"/>
            <a:chOff x="4627297" y="6019047"/>
            <a:chExt cx="3881267" cy="749912"/>
          </a:xfrm>
        </p:grpSpPr>
        <p:grpSp>
          <p:nvGrpSpPr>
            <p:cNvPr id="97" name="Group 96"/>
            <p:cNvGrpSpPr/>
            <p:nvPr/>
          </p:nvGrpSpPr>
          <p:grpSpPr>
            <a:xfrm>
              <a:off x="4627297" y="6019047"/>
              <a:ext cx="3881267" cy="718499"/>
              <a:chOff x="387519" y="2514524"/>
              <a:chExt cx="7041987" cy="1145191"/>
            </a:xfrm>
            <a:effectLst>
              <a:outerShdw blurRad="101600" sx="102000" sy="102000" algn="ctr" rotWithShape="0">
                <a:prstClr val="black">
                  <a:alpha val="26000"/>
                </a:prstClr>
              </a:outerShdw>
            </a:effectLst>
          </p:grpSpPr>
          <p:sp>
            <p:nvSpPr>
              <p:cNvPr id="99" name="Rectangle 98"/>
              <p:cNvSpPr/>
              <p:nvPr/>
            </p:nvSpPr>
            <p:spPr>
              <a:xfrm rot="16200000">
                <a:off x="3337465" y="-355580"/>
                <a:ext cx="1082427"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100" name="Rectangle 99"/>
              <p:cNvSpPr/>
              <p:nvPr/>
            </p:nvSpPr>
            <p:spPr>
              <a:xfrm rot="16200000">
                <a:off x="-90918" y="3022394"/>
                <a:ext cx="1115758" cy="158884"/>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sp>
            <p:nvSpPr>
              <p:cNvPr id="101" name="Rectangle 100"/>
              <p:cNvSpPr/>
              <p:nvPr/>
            </p:nvSpPr>
            <p:spPr>
              <a:xfrm rot="16200000">
                <a:off x="6773626" y="3003834"/>
                <a:ext cx="1145190" cy="16657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59" b="1" dirty="0">
                  <a:latin typeface="Helvetica Neue"/>
                  <a:cs typeface="Helvetica" panose="020B0604020202020204" pitchFamily="34" charset="0"/>
                </a:endParaRPr>
              </a:p>
            </p:txBody>
          </p:sp>
        </p:grpSp>
        <p:sp>
          <p:nvSpPr>
            <p:cNvPr id="98" name="TextBox 97"/>
            <p:cNvSpPr txBox="1"/>
            <p:nvPr/>
          </p:nvSpPr>
          <p:spPr>
            <a:xfrm>
              <a:off x="4718343" y="6104339"/>
              <a:ext cx="3790220" cy="664620"/>
            </a:xfrm>
            <a:prstGeom prst="rect">
              <a:avLst/>
            </a:prstGeom>
            <a:noFill/>
          </p:spPr>
          <p:txBody>
            <a:bodyPr wrap="square" rtlCol="0">
              <a:spAutoFit/>
            </a:bodyPr>
            <a:lstStyle/>
            <a:p>
              <a:r>
                <a:rPr lang="en-US" sz="1559" b="1" dirty="0" err="1">
                  <a:cs typeface="Helvetica" panose="020B0604020202020204" pitchFamily="34" charset="0"/>
                </a:rPr>
                <a:t>Friedman’sTest</a:t>
              </a:r>
              <a:endParaRPr lang="en-US" sz="1559" b="1" dirty="0">
                <a:cs typeface="Helvetica" panose="020B0604020202020204" pitchFamily="34" charset="0"/>
              </a:endParaRPr>
            </a:p>
          </p:txBody>
        </p:sp>
      </p:grpSp>
    </p:spTree>
    <p:extLst>
      <p:ext uri="{BB962C8B-B14F-4D97-AF65-F5344CB8AC3E}">
        <p14:creationId xmlns:p14="http://schemas.microsoft.com/office/powerpoint/2010/main" val="45819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1000"/>
                                        <p:tgtEl>
                                          <p:spTgt spid="63"/>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wipe(left)">
                                      <p:cBhvr>
                                        <p:cTn id="29" dur="500"/>
                                        <p:tgtEl>
                                          <p:spTgt spid="7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wipe(left)">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left)">
                                      <p:cBhvr>
                                        <p:cTn id="44" dur="500"/>
                                        <p:tgtEl>
                                          <p:spTgt spid="9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wipe(left)">
                                      <p:cBhvr>
                                        <p:cTn id="4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P spid="6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- 12</a:t>
            </a:r>
            <a:endParaRPr lang="x-none" dirty="0"/>
          </a:p>
        </p:txBody>
      </p:sp>
    </p:spTree>
    <p:extLst>
      <p:ext uri="{BB962C8B-B14F-4D97-AF65-F5344CB8AC3E}">
        <p14:creationId xmlns:p14="http://schemas.microsoft.com/office/powerpoint/2010/main" val="31357621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479236"/>
            <a:ext cx="7848600" cy="3898496"/>
          </a:xfrm>
        </p:spPr>
        <p:txBody>
          <a:bodyPr>
            <a:normAutofit fontScale="92500" lnSpcReduction="10000"/>
          </a:bodyPr>
          <a:lstStyle/>
          <a:p>
            <a:pPr marL="0" indent="0" algn="just">
              <a:buNone/>
            </a:pPr>
            <a:r>
              <a:rPr lang="en-IN" dirty="0"/>
              <a:t> </a:t>
            </a:r>
            <a:r>
              <a:rPr lang="en-IN" sz="2000" dirty="0"/>
              <a:t>It is thought that the front cover and the nature of the first question on mail surveys influence the response rate. The article “The Impact of Cover Design and First Questions on Response Rates for a Mail Survey of Skydivers” (</a:t>
            </a:r>
            <a:r>
              <a:rPr lang="en-IN" sz="2000" i="1" dirty="0"/>
              <a:t>Leisure</a:t>
            </a:r>
          </a:p>
          <a:p>
            <a:pPr marL="0" indent="0" algn="just">
              <a:buNone/>
            </a:pPr>
            <a:r>
              <a:rPr lang="en-IN" sz="2000" i="1" dirty="0"/>
              <a:t>Sciences, </a:t>
            </a:r>
            <a:r>
              <a:rPr lang="en-IN" sz="2000" dirty="0"/>
              <a:t>1991: 67–76) tested this theory by experimenting with different cover designs. One cover was plain; the other used a picture of a skydiver. The researchers speculated that the return rate would be lower for the plain cover.</a:t>
            </a:r>
          </a:p>
          <a:p>
            <a:pPr marL="0" indent="0" algn="just">
              <a:buNone/>
            </a:pPr>
            <a:endParaRPr lang="en-IN" sz="2000" dirty="0"/>
          </a:p>
          <a:p>
            <a:pPr marL="0" indent="0" algn="just">
              <a:buNone/>
            </a:pPr>
            <a:endParaRPr lang="en-IN" sz="2000" dirty="0"/>
          </a:p>
          <a:p>
            <a:pPr marL="0" indent="0" algn="just">
              <a:buNone/>
            </a:pPr>
            <a:endParaRPr lang="en-IN" sz="2000" dirty="0"/>
          </a:p>
          <a:p>
            <a:pPr marL="0" indent="0" algn="just">
              <a:buNone/>
            </a:pPr>
            <a:endParaRPr lang="en-IN" sz="2000" dirty="0"/>
          </a:p>
          <a:p>
            <a:pPr marL="0" indent="0" algn="just">
              <a:buNone/>
            </a:pPr>
            <a:r>
              <a:rPr lang="en-IN" sz="2000" dirty="0"/>
              <a:t>Does this data support the researchers’ hypothesis?</a:t>
            </a:r>
          </a:p>
        </p:txBody>
      </p:sp>
      <p:sp>
        <p:nvSpPr>
          <p:cNvPr id="3" name="Title 2"/>
          <p:cNvSpPr>
            <a:spLocks noGrp="1"/>
          </p:cNvSpPr>
          <p:nvPr>
            <p:ph type="title" idx="4294967295"/>
          </p:nvPr>
        </p:nvSpPr>
        <p:spPr>
          <a:xfrm>
            <a:off x="1143000" y="76200"/>
            <a:ext cx="4876800" cy="639456"/>
          </a:xfrm>
        </p:spPr>
        <p:txBody>
          <a:bodyPr>
            <a:normAutofit fontScale="90000"/>
          </a:bodyPr>
          <a:lstStyle/>
          <a:p>
            <a:r>
              <a:rPr lang="en-IN" b="1" dirty="0">
                <a:solidFill>
                  <a:srgbClr val="FF0000"/>
                </a:solidFill>
              </a:rPr>
              <a:t>Problem </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562633691"/>
              </p:ext>
            </p:extLst>
          </p:nvPr>
        </p:nvGraphicFramePr>
        <p:xfrm>
          <a:off x="2759817" y="3733800"/>
          <a:ext cx="2878983" cy="973556"/>
        </p:xfrm>
        <a:graphic>
          <a:graphicData uri="http://schemas.openxmlformats.org/drawingml/2006/table">
            <a:tbl>
              <a:tblPr firstRow="1" firstCol="1" bandRow="1"/>
              <a:tblGrid>
                <a:gridCol w="959661">
                  <a:extLst>
                    <a:ext uri="{9D8B030D-6E8A-4147-A177-3AD203B41FA5}">
                      <a16:colId xmlns:a16="http://schemas.microsoft.com/office/drawing/2014/main" xmlns="" val="20000"/>
                    </a:ext>
                  </a:extLst>
                </a:gridCol>
                <a:gridCol w="959661">
                  <a:extLst>
                    <a:ext uri="{9D8B030D-6E8A-4147-A177-3AD203B41FA5}">
                      <a16:colId xmlns:a16="http://schemas.microsoft.com/office/drawing/2014/main" xmlns="" val="20001"/>
                    </a:ext>
                  </a:extLst>
                </a:gridCol>
                <a:gridCol w="959661">
                  <a:extLst>
                    <a:ext uri="{9D8B030D-6E8A-4147-A177-3AD203B41FA5}">
                      <a16:colId xmlns:a16="http://schemas.microsoft.com/office/drawing/2014/main" xmlns="" val="20002"/>
                    </a:ext>
                  </a:extLst>
                </a:gridCol>
              </a:tblGrid>
              <a:tr h="430631">
                <a:tc>
                  <a:txBody>
                    <a:bodyPr/>
                    <a:lstStyle/>
                    <a:p>
                      <a:pPr>
                        <a:lnSpc>
                          <a:spcPct val="107000"/>
                        </a:lnSpc>
                        <a:spcAft>
                          <a:spcPts val="0"/>
                        </a:spcAft>
                      </a:pPr>
                      <a:r>
                        <a:rPr lang="en-IN" sz="7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i="0" u="none" strike="noStrike" kern="1200" baseline="0" dirty="0">
                          <a:solidFill>
                            <a:schemeClr val="tx1"/>
                          </a:solidFill>
                          <a:latin typeface="+mn-lt"/>
                          <a:ea typeface="+mn-ea"/>
                          <a:cs typeface="+mn-cs"/>
                        </a:rPr>
                        <a:t>Cover</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7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i="0" u="none" strike="noStrike" kern="1200" baseline="0" dirty="0">
                          <a:solidFill>
                            <a:schemeClr val="tx1"/>
                          </a:solidFill>
                          <a:latin typeface="+mn-lt"/>
                          <a:ea typeface="+mn-ea"/>
                          <a:cs typeface="+mn-cs"/>
                        </a:rPr>
                        <a:t>Number Sent</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7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i="0" u="none" strike="noStrike" kern="1200" baseline="0" dirty="0">
                          <a:solidFill>
                            <a:schemeClr val="tx1"/>
                          </a:solidFill>
                          <a:latin typeface="+mn-lt"/>
                          <a:ea typeface="+mn-ea"/>
                          <a:cs typeface="+mn-cs"/>
                        </a:rPr>
                        <a:t>Number Returned</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08901">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Plain</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207</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104</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10449">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Skydiver</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213</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109</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3413872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447800" y="1095015"/>
                <a:ext cx="6324600" cy="5197799"/>
              </a:xfrm>
            </p:spPr>
            <p:txBody>
              <a:bodyPr>
                <a:normAutofit/>
              </a:bodyPr>
              <a:lstStyle/>
              <a:p>
                <a:pPr marL="0" indent="0">
                  <a:buNone/>
                </a:pPr>
                <a:r>
                  <a:rPr lang="en-US" altLang="en-US" sz="2078" dirty="0">
                    <a:solidFill>
                      <a:schemeClr val="tx1">
                        <a:lumMod val="95000"/>
                        <a:lumOff val="5000"/>
                      </a:schemeClr>
                    </a:solidFill>
                  </a:rPr>
                  <a:t> </a:t>
                </a:r>
              </a:p>
              <a:p>
                <a:pPr marL="0" indent="0">
                  <a:buNone/>
                </a:pPr>
                <a:r>
                  <a:rPr lang="en-IN" sz="2078" dirty="0"/>
                  <a:t>Given that </a:t>
                </a:r>
                <a14:m>
                  <m:oMath xmlns:m="http://schemas.openxmlformats.org/officeDocument/2006/math">
                    <m:sSub>
                      <m:sSubPr>
                        <m:ctrlPr>
                          <a:rPr lang="en-IN" sz="2078" i="1">
                            <a:latin typeface="Cambria Math"/>
                          </a:rPr>
                        </m:ctrlPr>
                      </m:sSubPr>
                      <m:e>
                        <m:r>
                          <a:rPr lang="en-IN" sz="2078" i="1">
                            <a:latin typeface="Cambria Math" panose="02040503050406030204" pitchFamily="18" charset="0"/>
                          </a:rPr>
                          <m:t>𝑛</m:t>
                        </m:r>
                      </m:e>
                      <m:sub>
                        <m:r>
                          <a:rPr lang="en-IN" sz="2078" i="1">
                            <a:latin typeface="Cambria Math" panose="02040503050406030204" pitchFamily="18" charset="0"/>
                          </a:rPr>
                          <m:t>1</m:t>
                        </m:r>
                      </m:sub>
                    </m:sSub>
                    <m:r>
                      <a:rPr lang="en-IN" sz="2078" i="1">
                        <a:latin typeface="Cambria Math" panose="02040503050406030204" pitchFamily="18" charset="0"/>
                      </a:rPr>
                      <m:t>=207,</m:t>
                    </m:r>
                    <m:sSub>
                      <m:sSubPr>
                        <m:ctrlPr>
                          <a:rPr lang="en-IN" sz="2078" i="1">
                            <a:latin typeface="Cambria Math"/>
                          </a:rPr>
                        </m:ctrlPr>
                      </m:sSubPr>
                      <m:e>
                        <m:r>
                          <a:rPr lang="en-IN" sz="2078" i="1">
                            <a:latin typeface="Cambria Math" panose="02040503050406030204" pitchFamily="18" charset="0"/>
                          </a:rPr>
                          <m:t>𝑛</m:t>
                        </m:r>
                      </m:e>
                      <m:sub>
                        <m:r>
                          <a:rPr lang="en-IN" sz="2078" i="1">
                            <a:latin typeface="Cambria Math" panose="02040503050406030204" pitchFamily="18" charset="0"/>
                          </a:rPr>
                          <m:t>2</m:t>
                        </m:r>
                      </m:sub>
                    </m:sSub>
                    <m:r>
                      <a:rPr lang="en-IN" sz="2078" i="1">
                        <a:latin typeface="Cambria Math" panose="02040503050406030204" pitchFamily="18" charset="0"/>
                      </a:rPr>
                      <m:t>=213,</m:t>
                    </m:r>
                    <m:sSub>
                      <m:sSubPr>
                        <m:ctrlPr>
                          <a:rPr lang="en-IN" sz="2078" i="1">
                            <a:latin typeface="Cambria Math"/>
                          </a:rPr>
                        </m:ctrlPr>
                      </m:sSubPr>
                      <m:e>
                        <m:r>
                          <a:rPr lang="en-IN" sz="2078" i="1">
                            <a:latin typeface="Cambria Math" panose="02040503050406030204" pitchFamily="18" charset="0"/>
                          </a:rPr>
                          <m:t>𝑝</m:t>
                        </m:r>
                      </m:e>
                      <m:sub>
                        <m:r>
                          <a:rPr lang="en-IN" sz="2078" i="1">
                            <a:latin typeface="Cambria Math" panose="02040503050406030204" pitchFamily="18" charset="0"/>
                          </a:rPr>
                          <m:t>1</m:t>
                        </m:r>
                      </m:sub>
                    </m:sSub>
                    <m:r>
                      <a:rPr lang="en-IN" sz="2078" i="1">
                        <a:latin typeface="Cambria Math" panose="02040503050406030204" pitchFamily="18" charset="0"/>
                      </a:rPr>
                      <m:t>=</m:t>
                    </m:r>
                    <m:f>
                      <m:fPr>
                        <m:ctrlPr>
                          <a:rPr lang="en-US" altLang="en-US" sz="2078" i="1" dirty="0">
                            <a:solidFill>
                              <a:schemeClr val="tx1">
                                <a:lumMod val="95000"/>
                                <a:lumOff val="5000"/>
                              </a:schemeClr>
                            </a:solidFill>
                            <a:latin typeface="Cambria Math"/>
                          </a:rPr>
                        </m:ctrlPr>
                      </m:fPr>
                      <m:num>
                        <m:r>
                          <a:rPr lang="en-IN" altLang="en-US" sz="2078" i="1" dirty="0">
                            <a:solidFill>
                              <a:schemeClr val="tx1">
                                <a:lumMod val="95000"/>
                                <a:lumOff val="5000"/>
                              </a:schemeClr>
                            </a:solidFill>
                            <a:latin typeface="Cambria Math" panose="02040503050406030204" pitchFamily="18" charset="0"/>
                          </a:rPr>
                          <m:t>104</m:t>
                        </m:r>
                      </m:num>
                      <m:den>
                        <m:r>
                          <a:rPr lang="en-IN" altLang="en-US" sz="2078" i="1" dirty="0">
                            <a:solidFill>
                              <a:schemeClr val="tx1">
                                <a:lumMod val="95000"/>
                                <a:lumOff val="5000"/>
                              </a:schemeClr>
                            </a:solidFill>
                            <a:latin typeface="Cambria Math" panose="02040503050406030204" pitchFamily="18" charset="0"/>
                          </a:rPr>
                          <m:t>207</m:t>
                        </m:r>
                      </m:den>
                    </m:f>
                    <m:r>
                      <a:rPr lang="en-IN" sz="2078" i="1">
                        <a:latin typeface="Cambria Math" panose="02040503050406030204" pitchFamily="18" charset="0"/>
                      </a:rPr>
                      <m:t>,</m:t>
                    </m:r>
                    <m:sSub>
                      <m:sSubPr>
                        <m:ctrlPr>
                          <a:rPr lang="en-IN" sz="2078" i="1">
                            <a:latin typeface="Cambria Math"/>
                          </a:rPr>
                        </m:ctrlPr>
                      </m:sSubPr>
                      <m:e>
                        <m:r>
                          <a:rPr lang="en-IN" sz="2078" i="1">
                            <a:latin typeface="Cambria Math" panose="02040503050406030204" pitchFamily="18" charset="0"/>
                          </a:rPr>
                          <m:t>𝑝</m:t>
                        </m:r>
                      </m:e>
                      <m:sub>
                        <m:r>
                          <a:rPr lang="en-IN" sz="2078" i="1">
                            <a:latin typeface="Cambria Math" panose="02040503050406030204" pitchFamily="18" charset="0"/>
                          </a:rPr>
                          <m:t>2</m:t>
                        </m:r>
                      </m:sub>
                    </m:sSub>
                    <m:r>
                      <a:rPr lang="en-IN" sz="2078" i="1">
                        <a:latin typeface="Cambria Math" panose="02040503050406030204" pitchFamily="18" charset="0"/>
                      </a:rPr>
                      <m:t>=</m:t>
                    </m:r>
                    <m:f>
                      <m:fPr>
                        <m:ctrlPr>
                          <a:rPr lang="en-US" altLang="en-US" sz="2078" i="1" dirty="0">
                            <a:solidFill>
                              <a:schemeClr val="tx1">
                                <a:lumMod val="95000"/>
                                <a:lumOff val="5000"/>
                              </a:schemeClr>
                            </a:solidFill>
                            <a:latin typeface="Cambria Math"/>
                          </a:rPr>
                        </m:ctrlPr>
                      </m:fPr>
                      <m:num>
                        <m:r>
                          <a:rPr lang="en-IN" altLang="en-US" sz="2078" i="1" dirty="0">
                            <a:solidFill>
                              <a:schemeClr val="tx1">
                                <a:lumMod val="95000"/>
                                <a:lumOff val="5000"/>
                              </a:schemeClr>
                            </a:solidFill>
                            <a:latin typeface="Cambria Math" panose="02040503050406030204" pitchFamily="18" charset="0"/>
                          </a:rPr>
                          <m:t>109</m:t>
                        </m:r>
                      </m:num>
                      <m:den>
                        <m:r>
                          <a:rPr lang="en-IN" altLang="en-US" sz="2078" i="1" dirty="0">
                            <a:solidFill>
                              <a:schemeClr val="tx1">
                                <a:lumMod val="95000"/>
                                <a:lumOff val="5000"/>
                              </a:schemeClr>
                            </a:solidFill>
                            <a:latin typeface="Cambria Math" panose="02040503050406030204" pitchFamily="18" charset="0"/>
                          </a:rPr>
                          <m:t>213</m:t>
                        </m:r>
                      </m:den>
                    </m:f>
                  </m:oMath>
                </a14:m>
                <a:endParaRPr lang="en-US" sz="2078"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sSub>
                      <m:sSubPr>
                        <m:ctrlPr>
                          <a:rPr lang="en-IN" sz="2078" i="1">
                            <a:latin typeface="Cambria Math"/>
                          </a:rPr>
                        </m:ctrlPr>
                      </m:sSubPr>
                      <m:e>
                        <m:r>
                          <a:rPr lang="en-IN" sz="2078" i="1">
                            <a:latin typeface="Cambria Math" panose="02040503050406030204" pitchFamily="18" charset="0"/>
                          </a:rPr>
                          <m:t>𝑥</m:t>
                        </m:r>
                      </m:e>
                      <m:sub>
                        <m:r>
                          <a:rPr lang="en-IN" sz="2078" i="1">
                            <a:latin typeface="Cambria Math" panose="02040503050406030204" pitchFamily="18" charset="0"/>
                          </a:rPr>
                          <m:t>1</m:t>
                        </m:r>
                      </m:sub>
                    </m:sSub>
                    <m:r>
                      <a:rPr lang="en-IN" sz="2078" i="1">
                        <a:latin typeface="Cambria Math" panose="02040503050406030204" pitchFamily="18" charset="0"/>
                      </a:rPr>
                      <m:t>=104,</m:t>
                    </m:r>
                    <m:sSub>
                      <m:sSubPr>
                        <m:ctrlPr>
                          <a:rPr lang="en-IN" sz="2078" i="1">
                            <a:latin typeface="Cambria Math"/>
                          </a:rPr>
                        </m:ctrlPr>
                      </m:sSubPr>
                      <m:e>
                        <m:r>
                          <a:rPr lang="en-IN" sz="2078" i="1">
                            <a:latin typeface="Cambria Math" panose="02040503050406030204" pitchFamily="18" charset="0"/>
                          </a:rPr>
                          <m:t>𝑥</m:t>
                        </m:r>
                      </m:e>
                      <m:sub>
                        <m:r>
                          <a:rPr lang="en-IN" sz="2078" i="1">
                            <a:latin typeface="Cambria Math" panose="02040503050406030204" pitchFamily="18" charset="0"/>
                          </a:rPr>
                          <m:t>2</m:t>
                        </m:r>
                      </m:sub>
                    </m:sSub>
                    <m:r>
                      <a:rPr lang="en-IN" sz="2078" i="1">
                        <a:latin typeface="Cambria Math" panose="02040503050406030204" pitchFamily="18" charset="0"/>
                      </a:rPr>
                      <m:t>=109</m:t>
                    </m:r>
                  </m:oMath>
                </a14:m>
                <a:r>
                  <a:rPr lang="en-US" sz="2078" dirty="0">
                    <a:latin typeface="Times New Roman" panose="02020603050405020304" pitchFamily="18" charset="0"/>
                    <a:cs typeface="Times New Roman" panose="02020603050405020304" pitchFamily="18" charset="0"/>
                  </a:rPr>
                  <a:t> </a:t>
                </a:r>
              </a:p>
              <a:p>
                <a:pPr marL="0" indent="0">
                  <a:buNone/>
                </a:pPr>
                <a:r>
                  <a:rPr lang="en-US" sz="2078"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IN" sz="2078">
                        <a:latin typeface="Cambria Math" panose="02040503050406030204" pitchFamily="18" charset="0"/>
                        <a:cs typeface="Times New Roman" panose="02020603050405020304" pitchFamily="18" charset="0"/>
                      </a:rPr>
                      <m:t>P</m:t>
                    </m:r>
                    <m:r>
                      <a:rPr lang="en-IN" sz="2078" i="1">
                        <a:latin typeface="Cambria Math" panose="02040503050406030204" pitchFamily="18" charset="0"/>
                        <a:cs typeface="Times New Roman" panose="02020603050405020304" pitchFamily="18" charset="0"/>
                      </a:rPr>
                      <m:t>=</m:t>
                    </m:r>
                    <m:f>
                      <m:fPr>
                        <m:ctrlPr>
                          <a:rPr lang="en-IN" sz="2078" i="1">
                            <a:latin typeface="Cambria Math"/>
                            <a:cs typeface="Times New Roman" panose="02020603050405020304" pitchFamily="18" charset="0"/>
                          </a:rPr>
                        </m:ctrlPr>
                      </m:fPr>
                      <m:num>
                        <m:sSub>
                          <m:sSubPr>
                            <m:ctrlPr>
                              <a:rPr lang="en-IN" sz="2078" i="1">
                                <a:latin typeface="Cambria Math"/>
                                <a:cs typeface="Times New Roman" panose="02020603050405020304" pitchFamily="18" charset="0"/>
                              </a:rPr>
                            </m:ctrlPr>
                          </m:sSubPr>
                          <m:e>
                            <m:r>
                              <a:rPr lang="en-IN" sz="2078" i="1">
                                <a:latin typeface="Cambria Math" panose="02040503050406030204" pitchFamily="18" charset="0"/>
                                <a:cs typeface="Times New Roman" panose="02020603050405020304" pitchFamily="18" charset="0"/>
                              </a:rPr>
                              <m:t>𝑥</m:t>
                            </m:r>
                          </m:e>
                          <m:sub>
                            <m:r>
                              <a:rPr lang="en-IN" sz="2078" i="1">
                                <a:latin typeface="Cambria Math" panose="02040503050406030204" pitchFamily="18" charset="0"/>
                                <a:cs typeface="Times New Roman" panose="02020603050405020304" pitchFamily="18" charset="0"/>
                              </a:rPr>
                              <m:t>1</m:t>
                            </m:r>
                          </m:sub>
                        </m:sSub>
                        <m:r>
                          <a:rPr lang="en-IN" sz="2078" i="1">
                            <a:latin typeface="Cambria Math" panose="02040503050406030204" pitchFamily="18" charset="0"/>
                            <a:cs typeface="Times New Roman" panose="02020603050405020304" pitchFamily="18" charset="0"/>
                          </a:rPr>
                          <m:t>+</m:t>
                        </m:r>
                        <m:sSub>
                          <m:sSubPr>
                            <m:ctrlPr>
                              <a:rPr lang="en-IN" sz="2078" i="1">
                                <a:latin typeface="Cambria Math"/>
                              </a:rPr>
                            </m:ctrlPr>
                          </m:sSubPr>
                          <m:e>
                            <m:r>
                              <a:rPr lang="en-IN" sz="2078" i="1">
                                <a:latin typeface="Cambria Math" panose="02040503050406030204" pitchFamily="18" charset="0"/>
                              </a:rPr>
                              <m:t>𝑥</m:t>
                            </m:r>
                          </m:e>
                          <m:sub>
                            <m:r>
                              <a:rPr lang="en-IN" sz="2078" i="1">
                                <a:latin typeface="Cambria Math" panose="02040503050406030204" pitchFamily="18" charset="0"/>
                              </a:rPr>
                              <m:t>2</m:t>
                            </m:r>
                          </m:sub>
                        </m:sSub>
                      </m:num>
                      <m:den>
                        <m:sSub>
                          <m:sSubPr>
                            <m:ctrlPr>
                              <a:rPr lang="en-IN" sz="2078" i="1">
                                <a:latin typeface="Cambria Math"/>
                              </a:rPr>
                            </m:ctrlPr>
                          </m:sSubPr>
                          <m:e>
                            <m:r>
                              <a:rPr lang="en-IN" sz="2078" i="1">
                                <a:latin typeface="Cambria Math" panose="02040503050406030204" pitchFamily="18" charset="0"/>
                              </a:rPr>
                              <m:t>𝑛</m:t>
                            </m:r>
                          </m:e>
                          <m:sub>
                            <m:r>
                              <a:rPr lang="en-IN" sz="2078" i="1">
                                <a:latin typeface="Cambria Math" panose="02040503050406030204" pitchFamily="18" charset="0"/>
                              </a:rPr>
                              <m:t>1</m:t>
                            </m:r>
                          </m:sub>
                        </m:sSub>
                        <m:r>
                          <a:rPr lang="en-IN" sz="2078" i="1">
                            <a:latin typeface="Cambria Math" panose="02040503050406030204" pitchFamily="18" charset="0"/>
                          </a:rPr>
                          <m:t>+</m:t>
                        </m:r>
                        <m:sSub>
                          <m:sSubPr>
                            <m:ctrlPr>
                              <a:rPr lang="en-IN" sz="2078" i="1">
                                <a:latin typeface="Cambria Math"/>
                              </a:rPr>
                            </m:ctrlPr>
                          </m:sSubPr>
                          <m:e>
                            <m:r>
                              <a:rPr lang="en-IN" sz="2078" i="1">
                                <a:latin typeface="Cambria Math" panose="02040503050406030204" pitchFamily="18" charset="0"/>
                              </a:rPr>
                              <m:t>𝑛</m:t>
                            </m:r>
                          </m:e>
                          <m:sub>
                            <m:r>
                              <a:rPr lang="en-IN" sz="2078" i="1">
                                <a:latin typeface="Cambria Math" panose="02040503050406030204" pitchFamily="18" charset="0"/>
                              </a:rPr>
                              <m:t>2</m:t>
                            </m:r>
                          </m:sub>
                        </m:sSub>
                      </m:den>
                    </m:f>
                    <m:r>
                      <a:rPr lang="en-IN" sz="2078" i="1">
                        <a:latin typeface="Cambria Math" panose="02040503050406030204" pitchFamily="18" charset="0"/>
                        <a:cs typeface="Times New Roman" panose="02020603050405020304" pitchFamily="18" charset="0"/>
                      </a:rPr>
                      <m:t>=</m:t>
                    </m:r>
                    <m:f>
                      <m:fPr>
                        <m:ctrlPr>
                          <a:rPr lang="en-IN" sz="2078" i="1">
                            <a:latin typeface="Cambria Math"/>
                            <a:cs typeface="Times New Roman" panose="02020603050405020304" pitchFamily="18" charset="0"/>
                          </a:rPr>
                        </m:ctrlPr>
                      </m:fPr>
                      <m:num>
                        <m:r>
                          <a:rPr lang="en-IN" sz="2078" i="1">
                            <a:latin typeface="Cambria Math" panose="02040503050406030204" pitchFamily="18" charset="0"/>
                            <a:cs typeface="Times New Roman" panose="02020603050405020304" pitchFamily="18" charset="0"/>
                          </a:rPr>
                          <m:t>213</m:t>
                        </m:r>
                      </m:num>
                      <m:den>
                        <m:r>
                          <a:rPr lang="en-IN" sz="2078" i="1">
                            <a:latin typeface="Cambria Math" panose="02040503050406030204" pitchFamily="18" charset="0"/>
                            <a:cs typeface="Times New Roman" panose="02020603050405020304" pitchFamily="18" charset="0"/>
                          </a:rPr>
                          <m:t>420</m:t>
                        </m:r>
                      </m:den>
                    </m:f>
                    <m:r>
                      <a:rPr lang="en-IN" sz="2078" i="1">
                        <a:latin typeface="Cambria Math" panose="02040503050406030204" pitchFamily="18" charset="0"/>
                        <a:cs typeface="Times New Roman" panose="02020603050405020304" pitchFamily="18" charset="0"/>
                      </a:rPr>
                      <m:t>=0.507</m:t>
                    </m:r>
                  </m:oMath>
                </a14:m>
                <a:endParaRPr lang="en-US" altLang="en-US" sz="2078" dirty="0">
                  <a:solidFill>
                    <a:schemeClr val="tx1">
                      <a:lumMod val="95000"/>
                      <a:lumOff val="5000"/>
                    </a:schemeClr>
                  </a:solidFill>
                </a:endParaRPr>
              </a:p>
              <a:p>
                <a:pPr marL="0" indent="0">
                  <a:buNone/>
                </a:pPr>
                <a:r>
                  <a:rPr lang="en-US" altLang="en-US" sz="2078" dirty="0">
                    <a:solidFill>
                      <a:schemeClr val="tx1">
                        <a:lumMod val="95000"/>
                        <a:lumOff val="5000"/>
                      </a:schemeClr>
                    </a:solidFill>
                  </a:rPr>
                  <a:t>Q = 1-Q = </a:t>
                </a:r>
                <a:r>
                  <a:rPr lang="en-IN" sz="2078" dirty="0"/>
                  <a:t>0.493</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447800" y="1095015"/>
                <a:ext cx="6324600" cy="5197799"/>
              </a:xfrm>
              <a:blipFill>
                <a:blip r:embed="rId2"/>
                <a:stretch>
                  <a:fillRect l="-1446"/>
                </a:stretch>
              </a:blipFill>
            </p:spPr>
            <p:txBody>
              <a:bodyPr/>
              <a:lstStyle/>
              <a:p>
                <a:r>
                  <a:rPr lang="en-VI">
                    <a:noFill/>
                  </a:rPr>
                  <a:t> </a:t>
                </a:r>
              </a:p>
            </p:txBody>
          </p:sp>
        </mc:Fallback>
      </mc:AlternateContent>
    </p:spTree>
    <p:extLst>
      <p:ext uri="{BB962C8B-B14F-4D97-AF65-F5344CB8AC3E}">
        <p14:creationId xmlns:p14="http://schemas.microsoft.com/office/powerpoint/2010/main" val="11528905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38200" y="1600200"/>
                <a:ext cx="7848600" cy="4525963"/>
              </a:xfrm>
            </p:spPr>
            <p:txBody>
              <a:bodyPr>
                <a:normAutofit/>
              </a:bodyPr>
              <a:lstStyle/>
              <a:p>
                <a:endParaRPr lang="en-US" altLang="en-US" sz="2078" dirty="0">
                  <a:solidFill>
                    <a:schemeClr val="tx1">
                      <a:lumMod val="95000"/>
                      <a:lumOff val="5000"/>
                    </a:schemeClr>
                  </a:solidFill>
                </a:endParaRPr>
              </a:p>
              <a:p>
                <a:pPr marL="0" indent="0">
                  <a:buNone/>
                </a:pPr>
                <a:r>
                  <a:rPr lang="en-US" sz="2078" dirty="0">
                    <a:solidFill>
                      <a:srgbClr val="FF0000"/>
                    </a:solidFill>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US" sz="2078" i="1">
                            <a:solidFill>
                              <a:srgbClr val="FF0000"/>
                            </a:solidFill>
                            <a:latin typeface="Cambria Math"/>
                            <a:cs typeface="Times New Roman" panose="02020603050405020304" pitchFamily="18" charset="0"/>
                          </a:rPr>
                        </m:ctrlPr>
                      </m:sSubPr>
                      <m:e>
                        <m:r>
                          <a:rPr lang="en-IN" sz="2078" i="1">
                            <a:solidFill>
                              <a:srgbClr val="FF0000"/>
                            </a:solidFill>
                            <a:latin typeface="Cambria Math" panose="02040503050406030204" pitchFamily="18" charset="0"/>
                            <a:cs typeface="Times New Roman" panose="02020603050405020304" pitchFamily="18" charset="0"/>
                          </a:rPr>
                          <m:t>𝐻</m:t>
                        </m:r>
                      </m:e>
                      <m:sub>
                        <m:r>
                          <a:rPr lang="en-IN" sz="2078" i="1">
                            <a:solidFill>
                              <a:srgbClr val="FF0000"/>
                            </a:solidFill>
                            <a:latin typeface="Cambria Math" panose="02040503050406030204" pitchFamily="18" charset="0"/>
                            <a:cs typeface="Times New Roman" panose="02020603050405020304" pitchFamily="18" charset="0"/>
                          </a:rPr>
                          <m:t>0</m:t>
                        </m:r>
                      </m:sub>
                    </m:sSub>
                  </m:oMath>
                </a14:m>
                <a:r>
                  <a:rPr lang="en-US" sz="2078"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78" i="1">
                            <a:latin typeface="Cambria Math"/>
                            <a:cs typeface="Times New Roman" panose="02020603050405020304" pitchFamily="18" charset="0"/>
                          </a:rPr>
                        </m:ctrlPr>
                      </m:sSubPr>
                      <m:e>
                        <m:r>
                          <m:rPr>
                            <m:nor/>
                          </m:rPr>
                          <a:rPr lang="en-IN" sz="2078">
                            <a:latin typeface="Cambria Math" panose="02040503050406030204" pitchFamily="18" charset="0"/>
                            <a:cs typeface="Times New Roman" panose="02020603050405020304" pitchFamily="18" charset="0"/>
                          </a:rPr>
                          <m:t>P</m:t>
                        </m:r>
                      </m:e>
                      <m:sub>
                        <m:r>
                          <a:rPr lang="en-IN" sz="2078" i="1">
                            <a:latin typeface="Cambria Math" panose="02040503050406030204" pitchFamily="18" charset="0"/>
                            <a:cs typeface="Times New Roman" panose="02020603050405020304" pitchFamily="18" charset="0"/>
                          </a:rPr>
                          <m:t>1</m:t>
                        </m:r>
                      </m:sub>
                    </m:sSub>
                    <m:r>
                      <a:rPr lang="en-IN" sz="2078" i="1">
                        <a:latin typeface="Cambria Math" panose="02040503050406030204" pitchFamily="18" charset="0"/>
                        <a:cs typeface="Times New Roman" panose="02020603050405020304" pitchFamily="18" charset="0"/>
                      </a:rPr>
                      <m:t>=</m:t>
                    </m:r>
                    <m:sSub>
                      <m:sSubPr>
                        <m:ctrlPr>
                          <a:rPr lang="en-US" sz="2078" i="1">
                            <a:latin typeface="Cambria Math"/>
                            <a:cs typeface="Times New Roman" panose="02020603050405020304" pitchFamily="18" charset="0"/>
                          </a:rPr>
                        </m:ctrlPr>
                      </m:sSubPr>
                      <m:e>
                        <m:r>
                          <m:rPr>
                            <m:nor/>
                          </m:rPr>
                          <a:rPr lang="en-IN" sz="2078">
                            <a:latin typeface="Cambria Math" panose="02040503050406030204" pitchFamily="18" charset="0"/>
                            <a:cs typeface="Times New Roman" panose="02020603050405020304" pitchFamily="18" charset="0"/>
                          </a:rPr>
                          <m:t>P</m:t>
                        </m:r>
                      </m:e>
                      <m:sub>
                        <m:r>
                          <a:rPr lang="en-IN" sz="2078" i="1">
                            <a:latin typeface="Cambria Math" panose="02040503050406030204" pitchFamily="18" charset="0"/>
                            <a:cs typeface="Times New Roman" panose="02020603050405020304" pitchFamily="18" charset="0"/>
                          </a:rPr>
                          <m:t>2</m:t>
                        </m:r>
                      </m:sub>
                    </m:sSub>
                  </m:oMath>
                </a14:m>
                <a:endParaRPr lang="en-IN" sz="2078" dirty="0">
                  <a:latin typeface="Times New Roman" panose="02020603050405020304" pitchFamily="18" charset="0"/>
                  <a:cs typeface="Times New Roman" panose="02020603050405020304" pitchFamily="18" charset="0"/>
                </a:endParaRPr>
              </a:p>
              <a:p>
                <a:pPr marL="0" indent="0">
                  <a:buNone/>
                </a:pPr>
                <a:r>
                  <a:rPr lang="en-US" sz="2078" dirty="0">
                    <a:solidFill>
                      <a:srgbClr val="FF0000"/>
                    </a:solidFill>
                    <a:latin typeface="Times New Roman" panose="02020603050405020304" pitchFamily="18" charset="0"/>
                    <a:cs typeface="Times New Roman" panose="02020603050405020304" pitchFamily="18" charset="0"/>
                  </a:rPr>
                  <a:t>Alternate  hypothesis </a:t>
                </a:r>
                <a14:m>
                  <m:oMath xmlns:m="http://schemas.openxmlformats.org/officeDocument/2006/math">
                    <m:sSub>
                      <m:sSubPr>
                        <m:ctrlPr>
                          <a:rPr lang="en-US" sz="2078" i="1">
                            <a:solidFill>
                              <a:srgbClr val="FF0000"/>
                            </a:solidFill>
                            <a:latin typeface="Cambria Math"/>
                            <a:cs typeface="Times New Roman" panose="02020603050405020304" pitchFamily="18" charset="0"/>
                          </a:rPr>
                        </m:ctrlPr>
                      </m:sSubPr>
                      <m:e>
                        <m:r>
                          <a:rPr lang="en-IN" sz="2078" i="1">
                            <a:solidFill>
                              <a:srgbClr val="FF0000"/>
                            </a:solidFill>
                            <a:latin typeface="Cambria Math" panose="02040503050406030204" pitchFamily="18" charset="0"/>
                            <a:cs typeface="Times New Roman" panose="02020603050405020304" pitchFamily="18" charset="0"/>
                          </a:rPr>
                          <m:t>𝐻</m:t>
                        </m:r>
                      </m:e>
                      <m:sub>
                        <m:r>
                          <a:rPr lang="en-IN" sz="2078" i="1">
                            <a:solidFill>
                              <a:srgbClr val="FF0000"/>
                            </a:solidFill>
                            <a:latin typeface="Cambria Math" panose="02040503050406030204" pitchFamily="18" charset="0"/>
                            <a:cs typeface="Times New Roman" panose="02020603050405020304" pitchFamily="18" charset="0"/>
                          </a:rPr>
                          <m:t>1</m:t>
                        </m:r>
                      </m:sub>
                    </m:sSub>
                  </m:oMath>
                </a14:m>
                <a:r>
                  <a:rPr lang="en-US" sz="2078"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78" i="1">
                            <a:latin typeface="Cambria Math"/>
                            <a:cs typeface="Times New Roman" panose="02020603050405020304" pitchFamily="18" charset="0"/>
                          </a:rPr>
                        </m:ctrlPr>
                      </m:sSubPr>
                      <m:e>
                        <m:r>
                          <m:rPr>
                            <m:nor/>
                          </m:rPr>
                          <a:rPr lang="en-IN" sz="2078">
                            <a:latin typeface="Cambria Math" panose="02040503050406030204" pitchFamily="18" charset="0"/>
                            <a:cs typeface="Times New Roman" panose="02020603050405020304" pitchFamily="18" charset="0"/>
                          </a:rPr>
                          <m:t>P</m:t>
                        </m:r>
                      </m:e>
                      <m:sub>
                        <m:r>
                          <a:rPr lang="en-IN" sz="2078" i="1">
                            <a:latin typeface="Cambria Math" panose="02040503050406030204" pitchFamily="18" charset="0"/>
                            <a:cs typeface="Times New Roman" panose="02020603050405020304" pitchFamily="18" charset="0"/>
                          </a:rPr>
                          <m:t>1</m:t>
                        </m:r>
                      </m:sub>
                    </m:sSub>
                    <m:r>
                      <a:rPr lang="en-IN" sz="2078" i="1">
                        <a:latin typeface="Cambria Math" panose="02040503050406030204" pitchFamily="18" charset="0"/>
                        <a:cs typeface="Times New Roman" panose="02020603050405020304" pitchFamily="18" charset="0"/>
                      </a:rPr>
                      <m:t>&lt;</m:t>
                    </m:r>
                    <m:sSub>
                      <m:sSubPr>
                        <m:ctrlPr>
                          <a:rPr lang="en-US" sz="2078" i="1">
                            <a:latin typeface="Cambria Math"/>
                            <a:cs typeface="Times New Roman" panose="02020603050405020304" pitchFamily="18" charset="0"/>
                          </a:rPr>
                        </m:ctrlPr>
                      </m:sSubPr>
                      <m:e>
                        <m:r>
                          <m:rPr>
                            <m:nor/>
                          </m:rPr>
                          <a:rPr lang="en-IN" sz="2078">
                            <a:latin typeface="Cambria Math" panose="02040503050406030204" pitchFamily="18" charset="0"/>
                            <a:cs typeface="Times New Roman" panose="02020603050405020304" pitchFamily="18" charset="0"/>
                          </a:rPr>
                          <m:t>P</m:t>
                        </m:r>
                      </m:e>
                      <m:sub>
                        <m:r>
                          <a:rPr lang="en-IN" sz="2078" i="1">
                            <a:latin typeface="Cambria Math" panose="02040503050406030204" pitchFamily="18" charset="0"/>
                            <a:cs typeface="Times New Roman" panose="02020603050405020304" pitchFamily="18" charset="0"/>
                          </a:rPr>
                          <m:t>2</m:t>
                        </m:r>
                      </m:sub>
                    </m:sSub>
                    <m:r>
                      <a:rPr lang="en-IN" sz="2078" i="1">
                        <a:latin typeface="Cambria Math" panose="02040503050406030204" pitchFamily="18" charset="0"/>
                        <a:cs typeface="Times New Roman" panose="02020603050405020304" pitchFamily="18" charset="0"/>
                      </a:rPr>
                      <m:t> </m:t>
                    </m:r>
                  </m:oMath>
                </a14:m>
                <a:r>
                  <a:rPr lang="en-US" sz="2078" dirty="0">
                    <a:latin typeface="Times New Roman" panose="02020603050405020304" pitchFamily="18" charset="0"/>
                    <a:cs typeface="Times New Roman" panose="02020603050405020304" pitchFamily="18" charset="0"/>
                  </a:rPr>
                  <a:t>(one tailed test)</a:t>
                </a:r>
              </a:p>
              <a:p>
                <a:pPr marL="0" indent="0">
                  <a:buNone/>
                </a:pPr>
                <a:endParaRPr lang="en-US" sz="2078" dirty="0">
                  <a:latin typeface="Times New Roman" panose="02020603050405020304" pitchFamily="18" charset="0"/>
                  <a:cs typeface="Times New Roman" panose="02020603050405020304" pitchFamily="18" charset="0"/>
                </a:endParaRPr>
              </a:p>
              <a:p>
                <a:pPr marL="0" indent="0">
                  <a:buNone/>
                </a:pPr>
                <a:r>
                  <a:rPr lang="en-US" sz="2078" dirty="0">
                    <a:solidFill>
                      <a:srgbClr val="FF0000"/>
                    </a:solidFill>
                    <a:latin typeface="Times New Roman" panose="02020603050405020304" pitchFamily="18" charset="0"/>
                    <a:cs typeface="Times New Roman" panose="02020603050405020304" pitchFamily="18" charset="0"/>
                  </a:rPr>
                  <a:t>Level of significance </a:t>
                </a:r>
                <a:r>
                  <a:rPr lang="en-US" sz="2078" dirty="0">
                    <a:latin typeface="Times New Roman" panose="02020603050405020304" pitchFamily="18" charset="0"/>
                    <a:cs typeface="Times New Roman" panose="02020603050405020304" pitchFamily="18" charset="0"/>
                  </a:rPr>
                  <a:t>∝ = 0.05</a:t>
                </a:r>
              </a:p>
              <a:p>
                <a:pPr marL="0" indent="0">
                  <a:buNone/>
                </a:pPr>
                <a:r>
                  <a:rPr lang="en-US" sz="2078" dirty="0">
                    <a:latin typeface="Times New Roman" panose="02020603050405020304" pitchFamily="18" charset="0"/>
                    <a:cs typeface="Times New Roman" panose="02020603050405020304" pitchFamily="18" charset="0"/>
                  </a:rPr>
                  <a:t> </a:t>
                </a:r>
              </a:p>
              <a:p>
                <a:pPr marL="0" indent="0">
                  <a:buNone/>
                </a:pPr>
                <a:r>
                  <a:rPr lang="en-US" sz="2078" dirty="0">
                    <a:latin typeface="Times New Roman" panose="02020603050405020304" pitchFamily="18" charset="0"/>
                    <a:cs typeface="Times New Roman" panose="02020603050405020304" pitchFamily="18" charset="0"/>
                  </a:rPr>
                  <a:t>Here the tailed test is one tailed test, </a:t>
                </a:r>
              </a:p>
              <a:p>
                <a:pPr marL="0" indent="0">
                  <a:buNone/>
                </a:pPr>
                <a:r>
                  <a:rPr lang="en-US" sz="2078" dirty="0">
                    <a:latin typeface="Times New Roman" panose="02020603050405020304" pitchFamily="18" charset="0"/>
                    <a:cs typeface="Times New Roman" panose="02020603050405020304" pitchFamily="18" charset="0"/>
                  </a:rPr>
                  <a:t>Tabulated value of Z at 5% LOS is 1.645 (      ).</a:t>
                </a:r>
              </a:p>
              <a:p>
                <a:endParaRPr lang="en-US" altLang="en-US" sz="2078" dirty="0">
                  <a:solidFill>
                    <a:schemeClr val="tx1">
                      <a:lumMod val="95000"/>
                      <a:lumOff val="5000"/>
                    </a:schemeClr>
                  </a:solidFill>
                </a:endParaRPr>
              </a:p>
              <a:p>
                <a:endParaRPr lang="en-IN" sz="2078"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38200" y="1600200"/>
                <a:ext cx="7848600" cy="4525963"/>
              </a:xfrm>
              <a:blipFill>
                <a:blip r:embed="rId3"/>
                <a:stretch>
                  <a:fillRect l="-932"/>
                </a:stretch>
              </a:blipFill>
            </p:spPr>
            <p:txBody>
              <a:bodyPr/>
              <a:lstStyle/>
              <a:p>
                <a:r>
                  <a:rPr lang="en-VI">
                    <a:noFill/>
                  </a:rPr>
                  <a:t> </a:t>
                </a:r>
              </a:p>
            </p:txBody>
          </p:sp>
        </mc:Fallback>
      </mc:AlternateContent>
      <p:sp>
        <p:nvSpPr>
          <p:cNvPr id="43" name="Title 2"/>
          <p:cNvSpPr>
            <a:spLocks noGrp="1"/>
          </p:cNvSpPr>
          <p:nvPr>
            <p:ph type="title" idx="4294967295"/>
          </p:nvPr>
        </p:nvSpPr>
        <p:spPr>
          <a:xfrm>
            <a:off x="136353" y="1053560"/>
            <a:ext cx="4584112" cy="472435"/>
          </a:xfrm>
        </p:spPr>
        <p:txBody>
          <a:bodyPr>
            <a:noAutofit/>
          </a:bodyPr>
          <a:lstStyle/>
          <a:p>
            <a:pPr algn="l"/>
            <a:r>
              <a:rPr lang="en-IN" sz="2858" b="1" dirty="0">
                <a:solidFill>
                  <a:srgbClr val="0033CC"/>
                </a:solidFill>
              </a:rPr>
              <a:t> </a:t>
            </a:r>
          </a:p>
        </p:txBody>
      </p:sp>
      <p:graphicFrame>
        <p:nvGraphicFramePr>
          <p:cNvPr id="6" name="Object 5"/>
          <p:cNvGraphicFramePr>
            <a:graphicFrameLocks noChangeAspect="1"/>
          </p:cNvGraphicFramePr>
          <p:nvPr/>
        </p:nvGraphicFramePr>
        <p:xfrm>
          <a:off x="5486400" y="4267200"/>
          <a:ext cx="420651" cy="334046"/>
        </p:xfrm>
        <a:graphic>
          <a:graphicData uri="http://schemas.openxmlformats.org/presentationml/2006/ole">
            <mc:AlternateContent xmlns:mc="http://schemas.openxmlformats.org/markup-compatibility/2006">
              <mc:Choice xmlns:v="urn:schemas-microsoft-com:vml" Requires="v">
                <p:oleObj spid="_x0000_s27702" name="Equation" r:id="rId4" imgW="266400" imgH="228600" progId="Equation.3">
                  <p:embed/>
                </p:oleObj>
              </mc:Choice>
              <mc:Fallback>
                <p:oleObj name="Equation" r:id="rId4" imgW="266400" imgH="228600" progId="Equation.3">
                  <p:embed/>
                  <p:pic>
                    <p:nvPicPr>
                      <p:cNvPr id="6" name="Object 5"/>
                      <p:cNvPicPr/>
                      <p:nvPr/>
                    </p:nvPicPr>
                    <p:blipFill>
                      <a:blip r:embed="rId5"/>
                      <a:stretch>
                        <a:fillRect/>
                      </a:stretch>
                    </p:blipFill>
                    <p:spPr>
                      <a:xfrm>
                        <a:off x="5486400" y="4267200"/>
                        <a:ext cx="420651" cy="334046"/>
                      </a:xfrm>
                      <a:prstGeom prst="rect">
                        <a:avLst/>
                      </a:prstGeom>
                    </p:spPr>
                  </p:pic>
                </p:oleObj>
              </mc:Fallback>
            </mc:AlternateContent>
          </a:graphicData>
        </a:graphic>
      </p:graphicFrame>
    </p:spTree>
    <p:extLst>
      <p:ext uri="{BB962C8B-B14F-4D97-AF65-F5344CB8AC3E}">
        <p14:creationId xmlns:p14="http://schemas.microsoft.com/office/powerpoint/2010/main" val="6002373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4469" y="1678446"/>
            <a:ext cx="7612731" cy="2331920"/>
          </a:xfrm>
          <a:prstGeom prst="rect">
            <a:avLst/>
          </a:prstGeom>
        </p:spPr>
        <p:txBody>
          <a:bodyPr wrap="square">
            <a:spAutoFit/>
          </a:bodyPr>
          <a:lstStyle/>
          <a:p>
            <a:r>
              <a:rPr lang="en-US" sz="1819" dirty="0">
                <a:solidFill>
                  <a:srgbClr val="FF0000"/>
                </a:solidFill>
                <a:latin typeface="Times New Roman" panose="02020603050405020304" pitchFamily="18" charset="0"/>
                <a:cs typeface="Times New Roman" panose="02020603050405020304" pitchFamily="18" charset="0"/>
              </a:rPr>
              <a:t>Test Statistic</a:t>
            </a:r>
            <a:r>
              <a:rPr lang="en-US" sz="1819" dirty="0">
                <a:latin typeface="Times New Roman" panose="02020603050405020304" pitchFamily="18" charset="0"/>
                <a:cs typeface="Times New Roman" panose="02020603050405020304" pitchFamily="18" charset="0"/>
              </a:rPr>
              <a:t>: </a:t>
            </a:r>
          </a:p>
          <a:p>
            <a:endParaRPr lang="en-US" sz="1819" dirty="0">
              <a:latin typeface="Times New Roman" panose="02020603050405020304" pitchFamily="18" charset="0"/>
              <a:cs typeface="Times New Roman" panose="02020603050405020304" pitchFamily="18" charset="0"/>
            </a:endParaRPr>
          </a:p>
          <a:p>
            <a:endParaRPr lang="en-US" sz="1819" dirty="0">
              <a:latin typeface="Times New Roman" panose="02020603050405020304" pitchFamily="18" charset="0"/>
              <a:cs typeface="Times New Roman" panose="02020603050405020304" pitchFamily="18" charset="0"/>
            </a:endParaRPr>
          </a:p>
          <a:p>
            <a:r>
              <a:rPr lang="en-US" sz="1819" dirty="0">
                <a:latin typeface="Times New Roman" panose="02020603050405020304" pitchFamily="18" charset="0"/>
                <a:cs typeface="Times New Roman" panose="02020603050405020304" pitchFamily="18" charset="0"/>
              </a:rPr>
              <a:t>  </a:t>
            </a:r>
          </a:p>
          <a:p>
            <a:r>
              <a:rPr lang="en-US" sz="1819" dirty="0">
                <a:latin typeface="Times New Roman" panose="02020603050405020304" pitchFamily="18" charset="0"/>
                <a:cs typeface="Times New Roman" panose="02020603050405020304" pitchFamily="18" charset="0"/>
              </a:rPr>
              <a:t>Here                                                             at </a:t>
            </a:r>
            <a:r>
              <a:rPr lang="el-GR" sz="1819" dirty="0">
                <a:latin typeface="Times New Roman" panose="02020603050405020304" pitchFamily="18" charset="0"/>
                <a:cs typeface="Times New Roman" panose="02020603050405020304" pitchFamily="18" charset="0"/>
              </a:rPr>
              <a:t>α</a:t>
            </a:r>
            <a:r>
              <a:rPr lang="en-IN" sz="1819" dirty="0">
                <a:latin typeface="Times New Roman" panose="02020603050405020304" pitchFamily="18" charset="0"/>
                <a:cs typeface="Times New Roman" panose="02020603050405020304" pitchFamily="18" charset="0"/>
              </a:rPr>
              <a:t> = 1 % LOS.</a:t>
            </a:r>
          </a:p>
          <a:p>
            <a:endParaRPr lang="en-IN" sz="1819" dirty="0">
              <a:latin typeface="Times New Roman" panose="02020603050405020304" pitchFamily="18" charset="0"/>
              <a:cs typeface="Times New Roman" panose="02020603050405020304" pitchFamily="18" charset="0"/>
            </a:endParaRPr>
          </a:p>
          <a:p>
            <a:r>
              <a:rPr lang="en-US" sz="1819" dirty="0">
                <a:latin typeface="Times New Roman" panose="02020603050405020304" pitchFamily="18" charset="0"/>
                <a:cs typeface="Times New Roman" panose="02020603050405020304" pitchFamily="18" charset="0"/>
              </a:rPr>
              <a:t>  </a:t>
            </a:r>
            <a:r>
              <a:rPr lang="en-US" sz="1819" dirty="0">
                <a:solidFill>
                  <a:srgbClr val="FF0000"/>
                </a:solidFill>
                <a:latin typeface="Times New Roman" panose="02020603050405020304" pitchFamily="18" charset="0"/>
                <a:cs typeface="Times New Roman" panose="02020603050405020304" pitchFamily="18" charset="0"/>
              </a:rPr>
              <a:t>Decision</a:t>
            </a:r>
            <a:r>
              <a:rPr lang="en-US" sz="1819" dirty="0">
                <a:latin typeface="Times New Roman" panose="02020603050405020304" pitchFamily="18" charset="0"/>
                <a:cs typeface="Times New Roman" panose="02020603050405020304" pitchFamily="18" charset="0"/>
              </a:rPr>
              <a:t> : we accept the Null hypothesis        at </a:t>
            </a:r>
            <a:r>
              <a:rPr lang="el-GR" sz="1819" dirty="0">
                <a:latin typeface="Times New Roman" panose="02020603050405020304" pitchFamily="18" charset="0"/>
                <a:cs typeface="Times New Roman" panose="02020603050405020304" pitchFamily="18" charset="0"/>
              </a:rPr>
              <a:t>α</a:t>
            </a:r>
            <a:r>
              <a:rPr lang="en-IN" sz="1819" dirty="0">
                <a:latin typeface="Times New Roman" panose="02020603050405020304" pitchFamily="18" charset="0"/>
                <a:cs typeface="Times New Roman" panose="02020603050405020304" pitchFamily="18" charset="0"/>
              </a:rPr>
              <a:t> = 1 % LOS.</a:t>
            </a:r>
          </a:p>
          <a:p>
            <a:r>
              <a:rPr lang="en-IN" sz="1819" dirty="0">
                <a:latin typeface="Times New Roman" panose="02020603050405020304" pitchFamily="18" charset="0"/>
                <a:cs typeface="Times New Roman" panose="02020603050405020304" pitchFamily="18" charset="0"/>
              </a:rPr>
              <a:t>                   </a:t>
            </a:r>
          </a:p>
        </p:txBody>
      </p:sp>
      <p:graphicFrame>
        <p:nvGraphicFramePr>
          <p:cNvPr id="5" name="Object 4"/>
          <p:cNvGraphicFramePr>
            <a:graphicFrameLocks noChangeAspect="1"/>
          </p:cNvGraphicFramePr>
          <p:nvPr/>
        </p:nvGraphicFramePr>
        <p:xfrm>
          <a:off x="3078587" y="1462355"/>
          <a:ext cx="3906485" cy="1248549"/>
        </p:xfrm>
        <a:graphic>
          <a:graphicData uri="http://schemas.openxmlformats.org/presentationml/2006/ole">
            <mc:AlternateContent xmlns:mc="http://schemas.openxmlformats.org/markup-compatibility/2006">
              <mc:Choice xmlns:v="urn:schemas-microsoft-com:vml" Requires="v">
                <p:oleObj spid="_x0000_s28830" name="Equation" r:id="rId3" imgW="2031840" imgH="711000" progId="Equation.3">
                  <p:embed/>
                </p:oleObj>
              </mc:Choice>
              <mc:Fallback>
                <p:oleObj name="Equation" r:id="rId3" imgW="2031840" imgH="711000" progId="Equation.3">
                  <p:embed/>
                  <p:pic>
                    <p:nvPicPr>
                      <p:cNvPr id="5" name="Object 4"/>
                      <p:cNvPicPr/>
                      <p:nvPr/>
                    </p:nvPicPr>
                    <p:blipFill>
                      <a:blip r:embed="rId4"/>
                      <a:stretch>
                        <a:fillRect/>
                      </a:stretch>
                    </p:blipFill>
                    <p:spPr>
                      <a:xfrm>
                        <a:off x="3078587" y="1462355"/>
                        <a:ext cx="3906485" cy="1248549"/>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921720" y="2702656"/>
          <a:ext cx="3533261" cy="497977"/>
        </p:xfrm>
        <a:graphic>
          <a:graphicData uri="http://schemas.openxmlformats.org/presentationml/2006/ole">
            <mc:AlternateContent xmlns:mc="http://schemas.openxmlformats.org/markup-compatibility/2006">
              <mc:Choice xmlns:v="urn:schemas-microsoft-com:vml" Requires="v">
                <p:oleObj spid="_x0000_s28831" name="Equation" r:id="rId5" imgW="1803240" imgH="253800" progId="Equation.3">
                  <p:embed/>
                </p:oleObj>
              </mc:Choice>
              <mc:Fallback>
                <p:oleObj name="Equation" r:id="rId5" imgW="1803240" imgH="253800" progId="Equation.3">
                  <p:embed/>
                  <p:pic>
                    <p:nvPicPr>
                      <p:cNvPr id="6" name="Object 5"/>
                      <p:cNvPicPr/>
                      <p:nvPr/>
                    </p:nvPicPr>
                    <p:blipFill>
                      <a:blip r:embed="rId6"/>
                      <a:stretch>
                        <a:fillRect/>
                      </a:stretch>
                    </p:blipFill>
                    <p:spPr>
                      <a:xfrm>
                        <a:off x="921720" y="2702656"/>
                        <a:ext cx="3533261" cy="49797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423536" y="3330024"/>
          <a:ext cx="360852" cy="382504"/>
        </p:xfrm>
        <a:graphic>
          <a:graphicData uri="http://schemas.openxmlformats.org/presentationml/2006/ole">
            <mc:AlternateContent xmlns:mc="http://schemas.openxmlformats.org/markup-compatibility/2006">
              <mc:Choice xmlns:v="urn:schemas-microsoft-com:vml" Requires="v">
                <p:oleObj spid="_x0000_s28832" name="Equation" r:id="rId7" imgW="215640" imgH="228600" progId="Equation.3">
                  <p:embed/>
                </p:oleObj>
              </mc:Choice>
              <mc:Fallback>
                <p:oleObj name="Equation" r:id="rId7" imgW="215640" imgH="228600" progId="Equation.3">
                  <p:embed/>
                  <p:pic>
                    <p:nvPicPr>
                      <p:cNvPr id="7" name="Object 6"/>
                      <p:cNvPicPr/>
                      <p:nvPr/>
                    </p:nvPicPr>
                    <p:blipFill>
                      <a:blip r:embed="rId8"/>
                      <a:stretch>
                        <a:fillRect/>
                      </a:stretch>
                    </p:blipFill>
                    <p:spPr>
                      <a:xfrm>
                        <a:off x="4423536" y="3330024"/>
                        <a:ext cx="360852" cy="382504"/>
                      </a:xfrm>
                      <a:prstGeom prst="rect">
                        <a:avLst/>
                      </a:prstGeom>
                    </p:spPr>
                  </p:pic>
                </p:oleObj>
              </mc:Fallback>
            </mc:AlternateContent>
          </a:graphicData>
        </a:graphic>
      </p:graphicFrame>
    </p:spTree>
    <p:extLst>
      <p:ext uri="{BB962C8B-B14F-4D97-AF65-F5344CB8AC3E}">
        <p14:creationId xmlns:p14="http://schemas.microsoft.com/office/powerpoint/2010/main" val="628935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- 13</a:t>
            </a:r>
            <a:endParaRPr lang="x-none" dirty="0"/>
          </a:p>
        </p:txBody>
      </p:sp>
    </p:spTree>
    <p:extLst>
      <p:ext uri="{BB962C8B-B14F-4D97-AF65-F5344CB8AC3E}">
        <p14:creationId xmlns:p14="http://schemas.microsoft.com/office/powerpoint/2010/main" val="28016322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914400"/>
            <a:ext cx="7924800" cy="5211763"/>
          </a:xfrm>
        </p:spPr>
        <p:txBody>
          <a:bodyPr>
            <a:normAutofit/>
          </a:bodyPr>
          <a:lstStyle/>
          <a:p>
            <a:pPr marL="0" indent="0" algn="just">
              <a:lnSpc>
                <a:spcPct val="150000"/>
              </a:lnSpc>
              <a:spcBef>
                <a:spcPts val="0"/>
              </a:spcBef>
              <a:buNone/>
            </a:pPr>
            <a:r>
              <a:rPr lang="en-IN" sz="2000" dirty="0"/>
              <a:t>A spectrophotometer used for measuring CO concentration [ppm (parts per million) by volume] is checked for accuracy by taking readings on a manufactured gas (called span gas) in which the CO concentration is very precisely controlled at 70 ppm. If the readings suggest that the spectrophotometer is not working properly, it will have to be recalibrated.</a:t>
            </a:r>
          </a:p>
          <a:p>
            <a:pPr marL="0" indent="0" algn="just">
              <a:lnSpc>
                <a:spcPct val="150000"/>
              </a:lnSpc>
              <a:spcBef>
                <a:spcPts val="0"/>
              </a:spcBef>
              <a:buNone/>
            </a:pPr>
            <a:r>
              <a:rPr lang="en-IN" sz="2000" dirty="0"/>
              <a:t>Assume that if it is properly calibrated, measured concentration for span gas samples is normally distributed.</a:t>
            </a:r>
          </a:p>
          <a:p>
            <a:pPr marL="0" indent="0" algn="just">
              <a:lnSpc>
                <a:spcPct val="150000"/>
              </a:lnSpc>
              <a:spcBef>
                <a:spcPts val="0"/>
              </a:spcBef>
              <a:buNone/>
            </a:pPr>
            <a:r>
              <a:rPr lang="en-IN" sz="2000" dirty="0"/>
              <a:t> On the</a:t>
            </a:r>
          </a:p>
          <a:p>
            <a:pPr marL="0" indent="0" algn="just">
              <a:lnSpc>
                <a:spcPct val="150000"/>
              </a:lnSpc>
              <a:spcBef>
                <a:spcPts val="0"/>
              </a:spcBef>
              <a:buNone/>
            </a:pPr>
            <a:r>
              <a:rPr lang="en-IN" sz="2000" dirty="0"/>
              <a:t>basis of the six readings—85, 77, 82, 68, 72, and 69—is recalibration necessary?</a:t>
            </a:r>
          </a:p>
        </p:txBody>
      </p:sp>
      <p:sp>
        <p:nvSpPr>
          <p:cNvPr id="3" name="Title 2"/>
          <p:cNvSpPr>
            <a:spLocks noGrp="1"/>
          </p:cNvSpPr>
          <p:nvPr>
            <p:ph type="title" idx="4294967295"/>
          </p:nvPr>
        </p:nvSpPr>
        <p:spPr>
          <a:xfrm>
            <a:off x="1720519" y="228600"/>
            <a:ext cx="3384881" cy="503237"/>
          </a:xfrm>
        </p:spPr>
        <p:txBody>
          <a:bodyPr>
            <a:normAutofit fontScale="90000"/>
          </a:bodyPr>
          <a:lstStyle/>
          <a:p>
            <a:r>
              <a:rPr lang="en-IN" b="1" dirty="0">
                <a:solidFill>
                  <a:srgbClr val="FF0000"/>
                </a:solidFill>
              </a:rPr>
              <a:t>Problem </a:t>
            </a:r>
            <a:endParaRPr lang="en-IN" dirty="0"/>
          </a:p>
        </p:txBody>
      </p:sp>
    </p:spTree>
    <p:extLst>
      <p:ext uri="{BB962C8B-B14F-4D97-AF65-F5344CB8AC3E}">
        <p14:creationId xmlns:p14="http://schemas.microsoft.com/office/powerpoint/2010/main" val="293491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371599" y="1548444"/>
                <a:ext cx="7162801" cy="4294402"/>
              </a:xfrm>
            </p:spPr>
            <p:txBody>
              <a:bodyPr/>
              <a:lstStyle/>
              <a:p>
                <a:pPr marL="0" indent="0">
                  <a:buNone/>
                </a:pPr>
                <a:r>
                  <a:rPr lang="en-US" sz="2800" dirty="0">
                    <a:latin typeface="Times New Roman" panose="02020603050405020304" pitchFamily="18" charset="0"/>
                    <a:cs typeface="Times New Roman" panose="02020603050405020304" pitchFamily="18" charset="0"/>
                  </a:rPr>
                  <a:t>Given sample is  85,77,82,68,72,69</a:t>
                </a:r>
              </a:p>
              <a:p>
                <a:pPr marL="0" indent="0">
                  <a:buNone/>
                </a:pPr>
                <a:r>
                  <a:rPr lang="en-IN" sz="2800" dirty="0">
                    <a:latin typeface="Times New Roman" panose="02020603050405020304" pitchFamily="18" charset="0"/>
                    <a:cs typeface="Times New Roman" panose="02020603050405020304" pitchFamily="18" charset="0"/>
                  </a:rPr>
                  <a:t>Sample mean is </a:t>
                </a:r>
                <a14:m>
                  <m:oMath xmlns:m="http://schemas.openxmlformats.org/officeDocument/2006/math">
                    <m:acc>
                      <m:accPr>
                        <m:chr m:val="̅"/>
                        <m:ctrlPr>
                          <a:rPr lang="en-IN" sz="2800" i="1">
                            <a:latin typeface="Cambria Math"/>
                            <a:cs typeface="Times New Roman" panose="02020603050405020304" pitchFamily="18" charset="0"/>
                          </a:rPr>
                        </m:ctrlPr>
                      </m:accPr>
                      <m:e>
                        <m:r>
                          <a:rPr lang="en-IN" sz="2800" i="1">
                            <a:latin typeface="Cambria Math" panose="02040503050406030204" pitchFamily="18" charset="0"/>
                            <a:cs typeface="Times New Roman" panose="02020603050405020304" pitchFamily="18" charset="0"/>
                          </a:rPr>
                          <m:t>𝑥</m:t>
                        </m:r>
                      </m:e>
                    </m:acc>
                    <m:r>
                      <a:rPr lang="en-IN" sz="2800" i="1">
                        <a:latin typeface="Cambria Math" panose="02040503050406030204" pitchFamily="18" charset="0"/>
                        <a:cs typeface="Times New Roman" panose="02020603050405020304" pitchFamily="18" charset="0"/>
                      </a:rPr>
                      <m:t>=</m:t>
                    </m:r>
                    <m:f>
                      <m:fPr>
                        <m:ctrlPr>
                          <a:rPr lang="en-IN" sz="2800" i="1">
                            <a:latin typeface="Cambria Math"/>
                            <a:cs typeface="Times New Roman" panose="02020603050405020304" pitchFamily="18" charset="0"/>
                          </a:rPr>
                        </m:ctrlPr>
                      </m:fPr>
                      <m:num>
                        <m:r>
                          <a:rPr lang="en-IN" sz="2800" i="1">
                            <a:latin typeface="Cambria Math" panose="02040503050406030204" pitchFamily="18" charset="0"/>
                            <a:cs typeface="Times New Roman" panose="02020603050405020304" pitchFamily="18" charset="0"/>
                          </a:rPr>
                          <m:t>453</m:t>
                        </m:r>
                      </m:num>
                      <m:den>
                        <m:r>
                          <a:rPr lang="en-IN" sz="2800" i="1">
                            <a:latin typeface="Cambria Math" panose="02040503050406030204" pitchFamily="18" charset="0"/>
                            <a:cs typeface="Times New Roman" panose="02020603050405020304" pitchFamily="18" charset="0"/>
                          </a:rPr>
                          <m:t>6</m:t>
                        </m:r>
                      </m:den>
                    </m:f>
                    <m:r>
                      <a:rPr lang="en-IN" sz="2800" i="1">
                        <a:latin typeface="Cambria Math" panose="02040503050406030204" pitchFamily="18" charset="0"/>
                        <a:cs typeface="Times New Roman" panose="02020603050405020304" pitchFamily="18" charset="0"/>
                      </a:rPr>
                      <m:t>=75.5</m:t>
                    </m:r>
                  </m:oMath>
                </a14:m>
                <a:endParaRPr lang="en-IN" sz="2800" dirty="0">
                  <a:latin typeface="Times New Roman" panose="02020603050405020304" pitchFamily="18" charset="0"/>
                  <a:cs typeface="Times New Roman" panose="02020603050405020304" pitchFamily="18" charset="0"/>
                </a:endParaRPr>
              </a:p>
              <a:p>
                <a:pPr marL="0" indent="0">
                  <a:buNone/>
                </a:pPr>
                <a:r>
                  <a:rPr lang="en-IN" sz="2800" dirty="0">
                    <a:latin typeface="Times New Roman" panose="02020603050405020304" pitchFamily="18" charset="0"/>
                    <a:cs typeface="Times New Roman" panose="02020603050405020304" pitchFamily="18" charset="0"/>
                  </a:rPr>
                  <a:t>Variance =</a:t>
                </a:r>
                <a14:m>
                  <m:oMath xmlns:m="http://schemas.openxmlformats.org/officeDocument/2006/math">
                    <m:sSup>
                      <m:sSupPr>
                        <m:ctrlPr>
                          <a:rPr lang="en-IN" sz="2800" i="1">
                            <a:latin typeface="Cambria Math"/>
                            <a:cs typeface="Times New Roman" panose="02020603050405020304" pitchFamily="18" charset="0"/>
                          </a:rPr>
                        </m:ctrlPr>
                      </m:sSupPr>
                      <m:e>
                        <m:r>
                          <a:rPr lang="en-IN" sz="2800" i="1">
                            <a:latin typeface="Cambria Math" panose="02040503050406030204" pitchFamily="18" charset="0"/>
                            <a:cs typeface="Times New Roman" panose="02020603050405020304" pitchFamily="18" charset="0"/>
                          </a:rPr>
                          <m:t>𝑠</m:t>
                        </m:r>
                      </m:e>
                      <m:sup>
                        <m:r>
                          <a:rPr lang="en-IN" sz="2800" i="1">
                            <a:latin typeface="Cambria Math" panose="02040503050406030204" pitchFamily="18" charset="0"/>
                            <a:cs typeface="Times New Roman" panose="02020603050405020304" pitchFamily="18" charset="0"/>
                          </a:rPr>
                          <m:t>2</m:t>
                        </m:r>
                      </m:sup>
                    </m:sSup>
                    <m:r>
                      <a:rPr lang="en-IN" sz="2800" i="1">
                        <a:latin typeface="Cambria Math" panose="02040503050406030204" pitchFamily="18" charset="0"/>
                        <a:cs typeface="Times New Roman" panose="02020603050405020304" pitchFamily="18" charset="0"/>
                      </a:rPr>
                      <m:t>=</m:t>
                    </m:r>
                    <m:nary>
                      <m:naryPr>
                        <m:chr m:val="∑"/>
                        <m:ctrlPr>
                          <a:rPr lang="en-IN" sz="2800" i="1">
                            <a:latin typeface="Cambria Math"/>
                            <a:cs typeface="Times New Roman" panose="02020603050405020304" pitchFamily="18" charset="0"/>
                          </a:rPr>
                        </m:ctrlPr>
                      </m:naryPr>
                      <m:sub>
                        <m:r>
                          <m:rPr>
                            <m:brk m:alnAt="23"/>
                          </m:rPr>
                          <a:rPr lang="en-IN" sz="2800" i="1">
                            <a:latin typeface="Cambria Math" panose="02040503050406030204" pitchFamily="18" charset="0"/>
                            <a:cs typeface="Times New Roman" panose="02020603050405020304" pitchFamily="18" charset="0"/>
                          </a:rPr>
                          <m:t>𝑖</m:t>
                        </m:r>
                        <m:r>
                          <a:rPr lang="en-IN" sz="2800" i="1">
                            <a:latin typeface="Cambria Math" panose="02040503050406030204" pitchFamily="18" charset="0"/>
                            <a:cs typeface="Times New Roman" panose="02020603050405020304" pitchFamily="18" charset="0"/>
                          </a:rPr>
                          <m:t>=1</m:t>
                        </m:r>
                      </m:sub>
                      <m:sup>
                        <m:r>
                          <a:rPr lang="en-IN" sz="2800" i="1">
                            <a:latin typeface="Cambria Math" panose="02040503050406030204" pitchFamily="18" charset="0"/>
                            <a:cs typeface="Times New Roman" panose="02020603050405020304" pitchFamily="18" charset="0"/>
                          </a:rPr>
                          <m:t>6</m:t>
                        </m:r>
                      </m:sup>
                      <m:e>
                        <m:f>
                          <m:fPr>
                            <m:ctrlPr>
                              <a:rPr lang="en-IN" sz="2800" i="1">
                                <a:latin typeface="Cambria Math"/>
                                <a:cs typeface="Times New Roman" panose="02020603050405020304" pitchFamily="18" charset="0"/>
                              </a:rPr>
                            </m:ctrlPr>
                          </m:fPr>
                          <m:num>
                            <m:sSup>
                              <m:sSupPr>
                                <m:ctrlPr>
                                  <a:rPr lang="en-IN" sz="2800" i="1">
                                    <a:latin typeface="Cambria Math"/>
                                    <a:cs typeface="Times New Roman" panose="02020603050405020304" pitchFamily="18" charset="0"/>
                                  </a:rPr>
                                </m:ctrlPr>
                              </m:sSupPr>
                              <m:e>
                                <m:r>
                                  <a:rPr lang="en-IN" sz="2800" i="1">
                                    <a:latin typeface="Cambria Math" panose="02040503050406030204" pitchFamily="18" charset="0"/>
                                    <a:cs typeface="Times New Roman" panose="02020603050405020304" pitchFamily="18" charset="0"/>
                                  </a:rPr>
                                  <m:t>(</m:t>
                                </m:r>
                                <m:sSub>
                                  <m:sSubPr>
                                    <m:ctrlPr>
                                      <a:rPr lang="en-IN" sz="2800" i="1">
                                        <a:latin typeface="Cambria Math"/>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𝑥</m:t>
                                    </m:r>
                                  </m:e>
                                  <m:sub>
                                    <m:r>
                                      <a:rPr lang="en-IN" sz="2800" i="1">
                                        <a:latin typeface="Cambria Math" panose="02040503050406030204" pitchFamily="18" charset="0"/>
                                        <a:cs typeface="Times New Roman" panose="02020603050405020304" pitchFamily="18" charset="0"/>
                                      </a:rPr>
                                      <m:t>𝑖</m:t>
                                    </m:r>
                                  </m:sub>
                                </m:sSub>
                                <m:r>
                                  <a:rPr lang="en-IN" sz="2800" i="1">
                                    <a:latin typeface="Cambria Math" panose="02040503050406030204" pitchFamily="18" charset="0"/>
                                  </a:rPr>
                                  <m:t>−</m:t>
                                </m:r>
                                <m:acc>
                                  <m:accPr>
                                    <m:chr m:val="̅"/>
                                    <m:ctrlPr>
                                      <a:rPr lang="en-IN" sz="2800" i="1">
                                        <a:latin typeface="Cambria Math"/>
                                        <a:cs typeface="Times New Roman" panose="02020603050405020304" pitchFamily="18" charset="0"/>
                                      </a:rPr>
                                    </m:ctrlPr>
                                  </m:accPr>
                                  <m:e>
                                    <m:r>
                                      <a:rPr lang="en-IN" sz="2800" i="1">
                                        <a:latin typeface="Cambria Math" panose="02040503050406030204" pitchFamily="18" charset="0"/>
                                        <a:cs typeface="Times New Roman" panose="02020603050405020304" pitchFamily="18" charset="0"/>
                                      </a:rPr>
                                      <m:t>𝑥</m:t>
                                    </m:r>
                                  </m:e>
                                </m:acc>
                                <m:r>
                                  <a:rPr lang="en-IN" sz="2800" i="1">
                                    <a:latin typeface="Cambria Math" panose="02040503050406030204" pitchFamily="18" charset="0"/>
                                    <a:cs typeface="Times New Roman" panose="02020603050405020304" pitchFamily="18" charset="0"/>
                                  </a:rPr>
                                  <m:t>)</m:t>
                                </m:r>
                              </m:e>
                              <m:sup>
                                <m:r>
                                  <a:rPr lang="en-IN" sz="2800" i="1">
                                    <a:latin typeface="Cambria Math" panose="02040503050406030204" pitchFamily="18" charset="0"/>
                                    <a:cs typeface="Times New Roman" panose="02020603050405020304" pitchFamily="18" charset="0"/>
                                  </a:rPr>
                                  <m:t>2</m:t>
                                </m:r>
                              </m:sup>
                            </m:sSup>
                          </m:num>
                          <m:den>
                            <m:r>
                              <a:rPr lang="en-IN" sz="2800" i="1">
                                <a:latin typeface="Cambria Math" panose="02040503050406030204" pitchFamily="18" charset="0"/>
                                <a:cs typeface="Times New Roman" panose="02020603050405020304" pitchFamily="18" charset="0"/>
                              </a:rPr>
                              <m:t>𝑛</m:t>
                            </m:r>
                            <m:r>
                              <a:rPr lang="en-IN" sz="2800" i="1">
                                <a:latin typeface="Cambria Math" panose="02040503050406030204" pitchFamily="18" charset="0"/>
                                <a:cs typeface="Times New Roman" panose="02020603050405020304" pitchFamily="18" charset="0"/>
                              </a:rPr>
                              <m:t>−1</m:t>
                            </m:r>
                          </m:den>
                        </m:f>
                      </m:e>
                    </m:nary>
                  </m:oMath>
                </a14:m>
                <a:endParaRPr lang="en-IN"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IN" sz="2800">
                        <a:latin typeface="Cambria Math" panose="02040503050406030204" pitchFamily="18" charset="0"/>
                        <a:cs typeface="Times New Roman" panose="02020603050405020304" pitchFamily="18" charset="0"/>
                      </a:rPr>
                      <m:t>=</m:t>
                    </m:r>
                    <m:f>
                      <m:fPr>
                        <m:ctrlPr>
                          <a:rPr lang="en-IN" sz="2800" i="1">
                            <a:latin typeface="Cambria Math"/>
                            <a:cs typeface="Times New Roman" panose="02020603050405020304" pitchFamily="18" charset="0"/>
                          </a:rPr>
                        </m:ctrlPr>
                      </m:fPr>
                      <m:num>
                        <m:r>
                          <a:rPr lang="en-IN" sz="2800" i="1">
                            <a:latin typeface="Cambria Math" panose="02040503050406030204" pitchFamily="18" charset="0"/>
                            <a:cs typeface="Times New Roman" panose="02020603050405020304" pitchFamily="18" charset="0"/>
                          </a:rPr>
                          <m:t>245</m:t>
                        </m:r>
                      </m:num>
                      <m:den>
                        <m:r>
                          <a:rPr lang="en-IN" sz="2800" i="1">
                            <a:latin typeface="Cambria Math" panose="02040503050406030204" pitchFamily="18" charset="0"/>
                            <a:cs typeface="Times New Roman" panose="02020603050405020304" pitchFamily="18" charset="0"/>
                          </a:rPr>
                          <m:t>5</m:t>
                        </m:r>
                      </m:den>
                    </m:f>
                    <m:r>
                      <a:rPr lang="en-IN" sz="2800" i="1">
                        <a:latin typeface="Cambria Math" panose="02040503050406030204" pitchFamily="18" charset="0"/>
                        <a:cs typeface="Times New Roman" panose="02020603050405020304" pitchFamily="18" charset="0"/>
                      </a:rPr>
                      <m:t>=49.1</m:t>
                    </m:r>
                  </m:oMath>
                </a14:m>
                <a:endParaRPr lang="en-IN" sz="2800" dirty="0">
                  <a:latin typeface="Times New Roman" panose="02020603050405020304" pitchFamily="18" charset="0"/>
                  <a:cs typeface="Times New Roman" panose="02020603050405020304" pitchFamily="18" charset="0"/>
                </a:endParaRPr>
              </a:p>
              <a:p>
                <a:pPr marL="0" indent="0">
                  <a:buNone/>
                </a:pPr>
                <a:r>
                  <a:rPr lang="en-IN" sz="2800" dirty="0">
                    <a:latin typeface="Times New Roman" panose="02020603050405020304" pitchFamily="18" charset="0"/>
                    <a:cs typeface="Times New Roman" panose="02020603050405020304" pitchFamily="18" charset="0"/>
                  </a:rPr>
                  <a:t>Then s = 7.001 = 7</a:t>
                </a:r>
              </a:p>
              <a:p>
                <a:endParaRPr lang="en-US" sz="2078" dirty="0">
                  <a:latin typeface="Times New Roman" panose="02020603050405020304" pitchFamily="18" charset="0"/>
                  <a:cs typeface="Times New Roman" panose="020206030504050203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371599" y="1548444"/>
                <a:ext cx="7162801" cy="4294402"/>
              </a:xfrm>
              <a:blipFill>
                <a:blip r:embed="rId2"/>
                <a:stretch>
                  <a:fillRect l="-2043" t="-1705"/>
                </a:stretch>
              </a:blipFill>
            </p:spPr>
            <p:txBody>
              <a:bodyPr/>
              <a:lstStyle/>
              <a:p>
                <a:r>
                  <a:rPr lang="en-VI">
                    <a:noFill/>
                  </a:rPr>
                  <a:t> </a:t>
                </a:r>
              </a:p>
            </p:txBody>
          </p:sp>
        </mc:Fallback>
      </mc:AlternateContent>
    </p:spTree>
    <p:extLst>
      <p:ext uri="{BB962C8B-B14F-4D97-AF65-F5344CB8AC3E}">
        <p14:creationId xmlns:p14="http://schemas.microsoft.com/office/powerpoint/2010/main" val="5666541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599" y="1548444"/>
            <a:ext cx="8778139" cy="4294402"/>
          </a:xfrm>
        </p:spPr>
        <p:txBody>
          <a:bodyPr/>
          <a:lstStyle/>
          <a:p>
            <a:pPr marL="0" indent="0">
              <a:buNone/>
            </a:pPr>
            <a:r>
              <a:rPr lang="en-US" sz="2078" dirty="0">
                <a:solidFill>
                  <a:srgbClr val="FF0000"/>
                </a:solidFill>
                <a:latin typeface="Times New Roman" panose="02020603050405020304" pitchFamily="18" charset="0"/>
                <a:cs typeface="Times New Roman" panose="02020603050405020304" pitchFamily="18" charset="0"/>
              </a:rPr>
              <a:t>Null hypothesis H0 </a:t>
            </a:r>
            <a:r>
              <a:rPr lang="en-US" sz="2078" dirty="0">
                <a:latin typeface="Times New Roman" panose="02020603050405020304" pitchFamily="18" charset="0"/>
                <a:cs typeface="Times New Roman" panose="02020603050405020304" pitchFamily="18" charset="0"/>
              </a:rPr>
              <a:t>: μ = 70 (</a:t>
            </a:r>
            <a:r>
              <a:rPr lang="en-IN" sz="2078" dirty="0"/>
              <a:t>recalibration is not necessary)</a:t>
            </a:r>
            <a:endParaRPr lang="en-US" sz="2078" dirty="0">
              <a:latin typeface="Times New Roman" panose="02020603050405020304" pitchFamily="18" charset="0"/>
              <a:cs typeface="Times New Roman" panose="02020603050405020304" pitchFamily="18" charset="0"/>
            </a:endParaRPr>
          </a:p>
          <a:p>
            <a:pPr marL="0" indent="0">
              <a:buNone/>
            </a:pPr>
            <a:r>
              <a:rPr lang="en-US" sz="2078" dirty="0">
                <a:latin typeface="Times New Roman" panose="02020603050405020304" pitchFamily="18" charset="0"/>
                <a:cs typeface="Times New Roman" panose="02020603050405020304" pitchFamily="18" charset="0"/>
              </a:rPr>
              <a:t> </a:t>
            </a:r>
            <a:r>
              <a:rPr lang="en-US" sz="2078" dirty="0">
                <a:solidFill>
                  <a:srgbClr val="FF0000"/>
                </a:solidFill>
                <a:latin typeface="Times New Roman" panose="02020603050405020304" pitchFamily="18" charset="0"/>
                <a:cs typeface="Times New Roman" panose="02020603050405020304" pitchFamily="18" charset="0"/>
              </a:rPr>
              <a:t>Alternate  hypothesis H1</a:t>
            </a:r>
            <a:r>
              <a:rPr lang="en-US" sz="2078" dirty="0">
                <a:latin typeface="Times New Roman" panose="02020603050405020304" pitchFamily="18" charset="0"/>
                <a:cs typeface="Times New Roman" panose="02020603050405020304" pitchFamily="18" charset="0"/>
              </a:rPr>
              <a:t>:  μ ≠ 70 (two tailed test)(</a:t>
            </a:r>
            <a:r>
              <a:rPr lang="en-IN" sz="2078" dirty="0"/>
              <a:t>recalibration necessary)</a:t>
            </a:r>
            <a:endParaRPr lang="en-US" sz="2078" dirty="0">
              <a:latin typeface="Times New Roman" panose="02020603050405020304" pitchFamily="18" charset="0"/>
              <a:cs typeface="Times New Roman" panose="02020603050405020304" pitchFamily="18" charset="0"/>
            </a:endParaRPr>
          </a:p>
          <a:p>
            <a:pPr marL="0" indent="0">
              <a:buNone/>
            </a:pPr>
            <a:r>
              <a:rPr lang="en-US" sz="2078" dirty="0">
                <a:solidFill>
                  <a:srgbClr val="FF0000"/>
                </a:solidFill>
                <a:latin typeface="Times New Roman" panose="02020603050405020304" pitchFamily="18" charset="0"/>
                <a:cs typeface="Times New Roman" panose="02020603050405020304" pitchFamily="18" charset="0"/>
              </a:rPr>
              <a:t>Level of significance </a:t>
            </a:r>
            <a:r>
              <a:rPr lang="en-US" sz="2078" dirty="0">
                <a:latin typeface="Times New Roman" panose="02020603050405020304" pitchFamily="18" charset="0"/>
                <a:cs typeface="Times New Roman" panose="02020603050405020304" pitchFamily="18" charset="0"/>
              </a:rPr>
              <a:t>∝ = 0.05</a:t>
            </a:r>
          </a:p>
          <a:p>
            <a:pPr marL="0" indent="0">
              <a:buNone/>
            </a:pPr>
            <a:r>
              <a:rPr lang="en-US" sz="2078" dirty="0">
                <a:latin typeface="Times New Roman" panose="02020603050405020304" pitchFamily="18" charset="0"/>
                <a:cs typeface="Times New Roman" panose="02020603050405020304" pitchFamily="18" charset="0"/>
              </a:rPr>
              <a:t>    </a:t>
            </a:r>
          </a:p>
          <a:p>
            <a:pPr marL="0" indent="0">
              <a:buNone/>
            </a:pPr>
            <a:r>
              <a:rPr lang="en-US" sz="2078" dirty="0">
                <a:latin typeface="Times New Roman" panose="02020603050405020304" pitchFamily="18" charset="0"/>
                <a:cs typeface="Times New Roman" panose="02020603050405020304" pitchFamily="18" charset="0"/>
              </a:rPr>
              <a:t>    </a:t>
            </a:r>
          </a:p>
          <a:p>
            <a:pPr marL="0" indent="0">
              <a:buNone/>
            </a:pPr>
            <a:r>
              <a:rPr lang="en-US" sz="2078" dirty="0">
                <a:solidFill>
                  <a:srgbClr val="FF0000"/>
                </a:solidFill>
                <a:latin typeface="Times New Roman" panose="02020603050405020304" pitchFamily="18" charset="0"/>
                <a:cs typeface="Times New Roman" panose="02020603050405020304" pitchFamily="18" charset="0"/>
              </a:rPr>
              <a:t>Test Statistic</a:t>
            </a:r>
            <a:r>
              <a:rPr lang="en-US" sz="2078" dirty="0">
                <a:latin typeface="Times New Roman" panose="02020603050405020304" pitchFamily="18" charset="0"/>
                <a:cs typeface="Times New Roman" panose="02020603050405020304" pitchFamily="18" charset="0"/>
              </a:rPr>
              <a:t>:</a:t>
            </a:r>
          </a:p>
          <a:p>
            <a:pPr marL="0" indent="0">
              <a:buNone/>
            </a:pPr>
            <a:endParaRPr lang="en-US" sz="2078" dirty="0">
              <a:latin typeface="Times New Roman" panose="02020603050405020304" pitchFamily="18" charset="0"/>
              <a:cs typeface="Times New Roman" panose="02020603050405020304" pitchFamily="18" charset="0"/>
            </a:endParaRPr>
          </a:p>
          <a:p>
            <a:pPr marL="0" indent="0">
              <a:buNone/>
            </a:pPr>
            <a:endParaRPr lang="en-US" sz="2078" dirty="0">
              <a:latin typeface="Times New Roman" panose="02020603050405020304" pitchFamily="18" charset="0"/>
              <a:cs typeface="Times New Roman" panose="02020603050405020304" pitchFamily="18" charset="0"/>
            </a:endParaRPr>
          </a:p>
          <a:p>
            <a:pPr marL="0" indent="0">
              <a:buNone/>
            </a:pPr>
            <a:r>
              <a:rPr lang="en-US" sz="2078" dirty="0">
                <a:latin typeface="Times New Roman" panose="02020603050405020304" pitchFamily="18" charset="0"/>
                <a:cs typeface="Times New Roman" panose="02020603050405020304" pitchFamily="18" charset="0"/>
              </a:rPr>
              <a:t>Here                                               at </a:t>
            </a:r>
            <a:r>
              <a:rPr lang="el-GR" sz="2078" dirty="0">
                <a:latin typeface="Times New Roman" panose="02020603050405020304" pitchFamily="18" charset="0"/>
                <a:cs typeface="Times New Roman" panose="02020603050405020304" pitchFamily="18" charset="0"/>
              </a:rPr>
              <a:t>α</a:t>
            </a:r>
            <a:r>
              <a:rPr lang="en-IN" sz="2078" dirty="0">
                <a:latin typeface="Times New Roman" panose="02020603050405020304" pitchFamily="18" charset="0"/>
                <a:cs typeface="Times New Roman" panose="02020603050405020304" pitchFamily="18" charset="0"/>
              </a:rPr>
              <a:t>= 5 % LOS.</a:t>
            </a:r>
          </a:p>
          <a:p>
            <a:pPr marL="0" indent="0">
              <a:buNone/>
            </a:pPr>
            <a:r>
              <a:rPr lang="en-US" sz="2078" dirty="0">
                <a:solidFill>
                  <a:srgbClr val="FF0000"/>
                </a:solidFill>
                <a:latin typeface="Times New Roman" panose="02020603050405020304" pitchFamily="18" charset="0"/>
                <a:cs typeface="Times New Roman" panose="02020603050405020304" pitchFamily="18" charset="0"/>
              </a:rPr>
              <a:t>Decision</a:t>
            </a:r>
            <a:r>
              <a:rPr lang="en-US" sz="2078" dirty="0">
                <a:latin typeface="Times New Roman" panose="02020603050405020304" pitchFamily="18" charset="0"/>
                <a:cs typeface="Times New Roman" panose="02020603050405020304" pitchFamily="18" charset="0"/>
              </a:rPr>
              <a:t> : we accept the Null hypothesis        at </a:t>
            </a:r>
            <a:r>
              <a:rPr lang="el-GR" sz="2078" dirty="0">
                <a:latin typeface="Times New Roman" panose="02020603050405020304" pitchFamily="18" charset="0"/>
                <a:cs typeface="Times New Roman" panose="02020603050405020304" pitchFamily="18" charset="0"/>
              </a:rPr>
              <a:t>α</a:t>
            </a:r>
            <a:r>
              <a:rPr lang="en-IN" sz="2078" dirty="0">
                <a:latin typeface="Times New Roman" panose="02020603050405020304" pitchFamily="18" charset="0"/>
                <a:cs typeface="Times New Roman" panose="02020603050405020304" pitchFamily="18" charset="0"/>
              </a:rPr>
              <a:t> = 5 % LOS.</a:t>
            </a:r>
          </a:p>
          <a:p>
            <a:pPr marL="0" indent="0">
              <a:buNone/>
            </a:pPr>
            <a:r>
              <a:rPr lang="en-IN" sz="2078" dirty="0"/>
              <a:t>      </a:t>
            </a:r>
            <a:r>
              <a:rPr lang="en-IN" sz="2078" dirty="0" err="1"/>
              <a:t>i.e</a:t>
            </a:r>
            <a:r>
              <a:rPr lang="en-IN" sz="2078" dirty="0"/>
              <a:t>, recalibration is not necessary</a:t>
            </a:r>
            <a:endParaRPr lang="en-IN" sz="2078" dirty="0">
              <a:latin typeface="Times New Roman" panose="02020603050405020304" pitchFamily="18" charset="0"/>
              <a:cs typeface="Times New Roman" panose="02020603050405020304" pitchFamily="18" charset="0"/>
            </a:endParaRPr>
          </a:p>
          <a:p>
            <a:endParaRPr lang="en-IN" sz="2078" dirty="0">
              <a:latin typeface="Times New Roman" panose="02020603050405020304" pitchFamily="18" charset="0"/>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nvGraphicFramePr>
        <p:xfrm>
          <a:off x="1814572" y="3295485"/>
          <a:ext cx="3638424" cy="1115549"/>
        </p:xfrm>
        <a:graphic>
          <a:graphicData uri="http://schemas.openxmlformats.org/presentationml/2006/ole">
            <mc:AlternateContent xmlns:mc="http://schemas.openxmlformats.org/markup-compatibility/2006">
              <mc:Choice xmlns:v="urn:schemas-microsoft-com:vml" Requires="v">
                <p:oleObj spid="_x0000_s29906" name="Equation" r:id="rId3" imgW="1892160" imgH="634680" progId="Equation.3">
                  <p:embed/>
                </p:oleObj>
              </mc:Choice>
              <mc:Fallback>
                <p:oleObj name="Equation" r:id="rId3" imgW="1892160" imgH="634680" progId="Equation.3">
                  <p:embed/>
                  <p:pic>
                    <p:nvPicPr>
                      <p:cNvPr id="5" name="Object 4"/>
                      <p:cNvPicPr/>
                      <p:nvPr/>
                    </p:nvPicPr>
                    <p:blipFill>
                      <a:blip r:embed="rId4"/>
                      <a:stretch>
                        <a:fillRect/>
                      </a:stretch>
                    </p:blipFill>
                    <p:spPr>
                      <a:xfrm>
                        <a:off x="1814572" y="3295485"/>
                        <a:ext cx="3638424" cy="1115549"/>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2900063" y="2658523"/>
          <a:ext cx="2055828" cy="563960"/>
        </p:xfrm>
        <a:graphic>
          <a:graphicData uri="http://schemas.openxmlformats.org/presentationml/2006/ole">
            <mc:AlternateContent xmlns:mc="http://schemas.openxmlformats.org/markup-compatibility/2006">
              <mc:Choice xmlns:v="urn:schemas-microsoft-com:vml" Requires="v">
                <p:oleObj spid="_x0000_s29907" name="Equation" r:id="rId5" imgW="1066680" imgH="291960" progId="Equation.3">
                  <p:embed/>
                </p:oleObj>
              </mc:Choice>
              <mc:Fallback>
                <p:oleObj name="Equation" r:id="rId5" imgW="1066680" imgH="291960" progId="Equation.3">
                  <p:embed/>
                  <p:pic>
                    <p:nvPicPr>
                      <p:cNvPr id="6" name="Object 5"/>
                      <p:cNvPicPr/>
                      <p:nvPr/>
                    </p:nvPicPr>
                    <p:blipFill>
                      <a:blip r:embed="rId6"/>
                      <a:stretch>
                        <a:fillRect/>
                      </a:stretch>
                    </p:blipFill>
                    <p:spPr>
                      <a:xfrm>
                        <a:off x="2900063" y="2658523"/>
                        <a:ext cx="2055828" cy="56396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810887" y="4557952"/>
          <a:ext cx="2501223" cy="414465"/>
        </p:xfrm>
        <a:graphic>
          <a:graphicData uri="http://schemas.openxmlformats.org/presentationml/2006/ole">
            <mc:AlternateContent xmlns:mc="http://schemas.openxmlformats.org/markup-compatibility/2006">
              <mc:Choice xmlns:v="urn:schemas-microsoft-com:vml" Requires="v">
                <p:oleObj spid="_x0000_s29908" name="Equation" r:id="rId7" imgW="1536480" imgH="253800" progId="Equation.3">
                  <p:embed/>
                </p:oleObj>
              </mc:Choice>
              <mc:Fallback>
                <p:oleObj name="Equation" r:id="rId7" imgW="1536480" imgH="253800" progId="Equation.3">
                  <p:embed/>
                  <p:pic>
                    <p:nvPicPr>
                      <p:cNvPr id="7" name="Object 6"/>
                      <p:cNvPicPr/>
                      <p:nvPr/>
                    </p:nvPicPr>
                    <p:blipFill>
                      <a:blip r:embed="rId8"/>
                      <a:stretch>
                        <a:fillRect/>
                      </a:stretch>
                    </p:blipFill>
                    <p:spPr>
                      <a:xfrm>
                        <a:off x="810887" y="4557952"/>
                        <a:ext cx="2501223" cy="414465"/>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4587139" y="4977960"/>
          <a:ext cx="360852" cy="382504"/>
        </p:xfrm>
        <a:graphic>
          <a:graphicData uri="http://schemas.openxmlformats.org/presentationml/2006/ole">
            <mc:AlternateContent xmlns:mc="http://schemas.openxmlformats.org/markup-compatibility/2006">
              <mc:Choice xmlns:v="urn:schemas-microsoft-com:vml" Requires="v">
                <p:oleObj spid="_x0000_s29909" name="Equation" r:id="rId9" imgW="215640" imgH="228600" progId="Equation.3">
                  <p:embed/>
                </p:oleObj>
              </mc:Choice>
              <mc:Fallback>
                <p:oleObj name="Equation" r:id="rId9" imgW="215640" imgH="228600" progId="Equation.3">
                  <p:embed/>
                  <p:pic>
                    <p:nvPicPr>
                      <p:cNvPr id="8" name="Object 7"/>
                      <p:cNvPicPr/>
                      <p:nvPr/>
                    </p:nvPicPr>
                    <p:blipFill>
                      <a:blip r:embed="rId10"/>
                      <a:stretch>
                        <a:fillRect/>
                      </a:stretch>
                    </p:blipFill>
                    <p:spPr>
                      <a:xfrm>
                        <a:off x="4587139" y="4977960"/>
                        <a:ext cx="360852" cy="382504"/>
                      </a:xfrm>
                      <a:prstGeom prst="rect">
                        <a:avLst/>
                      </a:prstGeom>
                    </p:spPr>
                  </p:pic>
                </p:oleObj>
              </mc:Fallback>
            </mc:AlternateContent>
          </a:graphicData>
        </a:graphic>
      </p:graphicFrame>
    </p:spTree>
    <p:extLst>
      <p:ext uri="{BB962C8B-B14F-4D97-AF65-F5344CB8AC3E}">
        <p14:creationId xmlns:p14="http://schemas.microsoft.com/office/powerpoint/2010/main" val="4179651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14313" indent="-214313" algn="just">
              <a:buFont typeface="Wingdings" panose="05000000000000000000" pitchFamily="2" charset="2"/>
              <a:buChar char="Ø"/>
            </a:pPr>
            <a:r>
              <a:rPr lang="en-US" dirty="0">
                <a:latin typeface="+mn-lt"/>
              </a:rPr>
              <a:t>Although the technique is still rather widely presented as a mechanism for constructing confidence intervals to estimate a population variance, you should proceed with extreme caution and </a:t>
            </a:r>
            <a:r>
              <a:rPr lang="en-US" b="1" dirty="0">
                <a:latin typeface="+mn-lt"/>
              </a:rPr>
              <a:t>apply</a:t>
            </a:r>
            <a:r>
              <a:rPr lang="en-US" dirty="0">
                <a:latin typeface="+mn-lt"/>
              </a:rPr>
              <a:t> the technique </a:t>
            </a:r>
            <a:r>
              <a:rPr lang="en-US" b="1" dirty="0">
                <a:latin typeface="+mn-lt"/>
              </a:rPr>
              <a:t>only</a:t>
            </a:r>
            <a:r>
              <a:rPr lang="en-US" dirty="0">
                <a:latin typeface="+mn-lt"/>
              </a:rPr>
              <a:t> in cases </a:t>
            </a:r>
            <a:r>
              <a:rPr lang="en-US" b="1" dirty="0">
                <a:latin typeface="+mn-lt"/>
              </a:rPr>
              <a:t>where</a:t>
            </a:r>
            <a:r>
              <a:rPr lang="en-US" dirty="0">
                <a:latin typeface="+mn-lt"/>
              </a:rPr>
              <a:t> the </a:t>
            </a:r>
            <a:r>
              <a:rPr lang="en-US" b="1" dirty="0">
                <a:latin typeface="+mn-lt"/>
              </a:rPr>
              <a:t>population</a:t>
            </a:r>
            <a:r>
              <a:rPr lang="en-US" dirty="0">
                <a:latin typeface="+mn-lt"/>
              </a:rPr>
              <a:t> is known to be </a:t>
            </a:r>
            <a:r>
              <a:rPr lang="en-US" b="1" dirty="0">
                <a:latin typeface="+mn-lt"/>
              </a:rPr>
              <a:t>normally</a:t>
            </a:r>
            <a:r>
              <a:rPr lang="en-US" dirty="0">
                <a:latin typeface="+mn-lt"/>
              </a:rPr>
              <a:t> </a:t>
            </a:r>
            <a:r>
              <a:rPr lang="en-US" b="1" dirty="0">
                <a:latin typeface="+mn-lt"/>
              </a:rPr>
              <a:t>distributed</a:t>
            </a:r>
            <a:r>
              <a:rPr lang="en-US" dirty="0">
                <a:latin typeface="+mn-lt"/>
              </a:rPr>
              <a:t>. We can say that this technique lacks robustness.</a:t>
            </a:r>
            <a:endParaRPr lang="en-IN" dirty="0">
              <a:latin typeface="+mn-lt"/>
            </a:endParaRPr>
          </a:p>
        </p:txBody>
      </p:sp>
      <p:sp>
        <p:nvSpPr>
          <p:cNvPr id="3" name="Content Placeholder 2"/>
          <p:cNvSpPr>
            <a:spLocks noGrp="1"/>
          </p:cNvSpPr>
          <p:nvPr>
            <p:ph sz="quarter" idx="10"/>
          </p:nvPr>
        </p:nvSpPr>
        <p:spPr/>
        <p:txBody>
          <a:bodyPr>
            <a:normAutofit/>
          </a:bodyPr>
          <a:lstStyle/>
          <a:p>
            <a:pPr algn="ctr"/>
            <a:r>
              <a:rPr lang="en-IN" sz="2400" dirty="0">
                <a:latin typeface="+mn-lt"/>
              </a:rPr>
              <a:t>Chi-square Statistic</a:t>
            </a:r>
          </a:p>
        </p:txBody>
      </p:sp>
      <p:pic>
        <p:nvPicPr>
          <p:cNvPr id="4" name="Picture 3"/>
          <p:cNvPicPr>
            <a:picLocks noChangeAspect="1"/>
          </p:cNvPicPr>
          <p:nvPr/>
        </p:nvPicPr>
        <p:blipFill>
          <a:blip r:embed="rId3"/>
          <a:stretch>
            <a:fillRect/>
          </a:stretch>
        </p:blipFill>
        <p:spPr>
          <a:xfrm>
            <a:off x="2000250" y="3200893"/>
            <a:ext cx="4629150" cy="909429"/>
          </a:xfrm>
          <a:prstGeom prst="rect">
            <a:avLst/>
          </a:prstGeom>
        </p:spPr>
      </p:pic>
      <p:pic>
        <p:nvPicPr>
          <p:cNvPr id="5" name="Picture 4"/>
          <p:cNvPicPr>
            <a:picLocks noChangeAspect="1"/>
          </p:cNvPicPr>
          <p:nvPr/>
        </p:nvPicPr>
        <p:blipFill>
          <a:blip r:embed="rId4"/>
          <a:stretch>
            <a:fillRect/>
          </a:stretch>
        </p:blipFill>
        <p:spPr>
          <a:xfrm>
            <a:off x="1562595" y="4000501"/>
            <a:ext cx="2152155" cy="1520430"/>
          </a:xfrm>
          <a:prstGeom prst="rect">
            <a:avLst/>
          </a:prstGeom>
        </p:spPr>
      </p:pic>
      <p:sp>
        <p:nvSpPr>
          <p:cNvPr id="6" name="Rectangle 5"/>
          <p:cNvSpPr/>
          <p:nvPr/>
        </p:nvSpPr>
        <p:spPr>
          <a:xfrm>
            <a:off x="3905746" y="4537930"/>
            <a:ext cx="2119491" cy="248209"/>
          </a:xfrm>
          <a:prstGeom prst="rect">
            <a:avLst/>
          </a:prstGeom>
        </p:spPr>
        <p:txBody>
          <a:bodyPr wrap="none">
            <a:spAutoFit/>
          </a:bodyPr>
          <a:lstStyle/>
          <a:p>
            <a:r>
              <a:rPr lang="en-IN" sz="1013" b="1" dirty="0">
                <a:latin typeface="Univers"/>
              </a:rPr>
              <a:t>Three Chi-Square Distributions</a:t>
            </a:r>
            <a:endParaRPr lang="en-IN" sz="1013" b="1" dirty="0"/>
          </a:p>
        </p:txBody>
      </p:sp>
    </p:spTree>
    <p:extLst>
      <p:ext uri="{BB962C8B-B14F-4D97-AF65-F5344CB8AC3E}">
        <p14:creationId xmlns:p14="http://schemas.microsoft.com/office/powerpoint/2010/main" val="1482365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EC92339A-A94C-4059-92A9-9657548F061D}"/>
              </a:ext>
            </a:extLst>
          </p:cNvPr>
          <p:cNvSpPr>
            <a:spLocks noGrp="1"/>
          </p:cNvSpPr>
          <p:nvPr>
            <p:ph sz="quarter" idx="10"/>
          </p:nvPr>
        </p:nvSpPr>
        <p:spPr/>
        <p:txBody>
          <a:bodyPr/>
          <a:lstStyle/>
          <a:p>
            <a:pPr algn="ctr"/>
            <a:r>
              <a:rPr lang="en-US" kern="0" dirty="0">
                <a:latin typeface="+mn-lt"/>
              </a:rPr>
              <a:t>Steps involved in Testing of Hypothesis</a:t>
            </a:r>
            <a:endParaRPr lang="x-none" dirty="0">
              <a:latin typeface="+mn-lt"/>
            </a:endParaRPr>
          </a:p>
        </p:txBody>
      </p:sp>
      <p:sp>
        <p:nvSpPr>
          <p:cNvPr id="5" name="Round Diagonal Corner Rectangle 4"/>
          <p:cNvSpPr/>
          <p:nvPr/>
        </p:nvSpPr>
        <p:spPr>
          <a:xfrm>
            <a:off x="2331972" y="2060667"/>
            <a:ext cx="4452698" cy="291318"/>
          </a:xfrm>
          <a:prstGeom prst="round2DiagRect">
            <a:avLst>
              <a:gd name="adj1" fmla="val 0"/>
              <a:gd name="adj2" fmla="val 0"/>
            </a:avLst>
          </a:prstGeom>
          <a:solidFill>
            <a:schemeClr val="accent6">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754" b="1" dirty="0">
                <a:solidFill>
                  <a:schemeClr val="tx1"/>
                </a:solidFill>
                <a:latin typeface="+mj-lt"/>
                <a:cs typeface="Helvetica" panose="020B0604020202020204" pitchFamily="34" charset="0"/>
              </a:rPr>
              <a:t>State null and alternative hypotheses</a:t>
            </a:r>
          </a:p>
        </p:txBody>
      </p:sp>
      <p:sp>
        <p:nvSpPr>
          <p:cNvPr id="6" name="Down Arrow 5"/>
          <p:cNvSpPr/>
          <p:nvPr/>
        </p:nvSpPr>
        <p:spPr>
          <a:xfrm>
            <a:off x="4409715" y="2373188"/>
            <a:ext cx="285774" cy="191212"/>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54" b="1">
              <a:solidFill>
                <a:schemeClr val="tx1"/>
              </a:solidFill>
              <a:latin typeface="Helvetica Neue"/>
              <a:cs typeface="Helvetica" panose="020B0604020202020204" pitchFamily="34" charset="0"/>
            </a:endParaRPr>
          </a:p>
        </p:txBody>
      </p:sp>
      <p:sp>
        <p:nvSpPr>
          <p:cNvPr id="7" name="Round Diagonal Corner Rectangle 6"/>
          <p:cNvSpPr/>
          <p:nvPr/>
        </p:nvSpPr>
        <p:spPr>
          <a:xfrm>
            <a:off x="1670877" y="3129684"/>
            <a:ext cx="5798383" cy="291318"/>
          </a:xfrm>
          <a:prstGeom prst="round2DiagRect">
            <a:avLst>
              <a:gd name="adj1" fmla="val 0"/>
              <a:gd name="adj2" fmla="val 0"/>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50000"/>
              </a:lnSpc>
            </a:pPr>
            <a:r>
              <a:rPr lang="en-IN" sz="1754" b="1" dirty="0">
                <a:solidFill>
                  <a:schemeClr val="tx1"/>
                </a:solidFill>
                <a:cs typeface="Helvetica" panose="020B0604020202020204" pitchFamily="34" charset="0"/>
              </a:rPr>
              <a:t>Define the probability distribution the data follows</a:t>
            </a:r>
          </a:p>
        </p:txBody>
      </p:sp>
      <p:sp>
        <p:nvSpPr>
          <p:cNvPr id="8" name="Down Arrow 7"/>
          <p:cNvSpPr/>
          <p:nvPr/>
        </p:nvSpPr>
        <p:spPr>
          <a:xfrm>
            <a:off x="4427180" y="3441031"/>
            <a:ext cx="285774" cy="176478"/>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54" b="1">
              <a:solidFill>
                <a:schemeClr val="tx1"/>
              </a:solidFill>
              <a:latin typeface="Helvetica Neue"/>
              <a:cs typeface="Helvetica" panose="020B0604020202020204" pitchFamily="34" charset="0"/>
            </a:endParaRPr>
          </a:p>
        </p:txBody>
      </p:sp>
      <p:sp>
        <p:nvSpPr>
          <p:cNvPr id="9" name="Round Diagonal Corner Rectangle 8"/>
          <p:cNvSpPr/>
          <p:nvPr/>
        </p:nvSpPr>
        <p:spPr>
          <a:xfrm>
            <a:off x="1670877" y="3666389"/>
            <a:ext cx="5798383" cy="291318"/>
          </a:xfrm>
          <a:prstGeom prst="round2DiagRect">
            <a:avLst>
              <a:gd name="adj1" fmla="val 0"/>
              <a:gd name="adj2" fmla="val 0"/>
            </a:avLst>
          </a:prstGeom>
          <a:solidFill>
            <a:srgbClr val="FFF9E7"/>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754" b="1" dirty="0">
                <a:solidFill>
                  <a:schemeClr val="tx1"/>
                </a:solidFill>
                <a:cs typeface="Helvetica" panose="020B0604020202020204" pitchFamily="34" charset="0"/>
              </a:rPr>
              <a:t>Compute the test statistic based defined population</a:t>
            </a:r>
          </a:p>
        </p:txBody>
      </p:sp>
      <p:sp>
        <p:nvSpPr>
          <p:cNvPr id="10" name="Down Arrow 9"/>
          <p:cNvSpPr/>
          <p:nvPr/>
        </p:nvSpPr>
        <p:spPr>
          <a:xfrm>
            <a:off x="4406181" y="3993335"/>
            <a:ext cx="285774" cy="166767"/>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54" b="1">
              <a:solidFill>
                <a:schemeClr val="tx1"/>
              </a:solidFill>
              <a:latin typeface="Helvetica Neue"/>
              <a:cs typeface="Helvetica" panose="020B0604020202020204" pitchFamily="34" charset="0"/>
            </a:endParaRPr>
          </a:p>
        </p:txBody>
      </p:sp>
      <p:sp>
        <p:nvSpPr>
          <p:cNvPr id="11" name="Round Diagonal Corner Rectangle 10"/>
          <p:cNvSpPr/>
          <p:nvPr/>
        </p:nvSpPr>
        <p:spPr>
          <a:xfrm>
            <a:off x="2116271" y="4208981"/>
            <a:ext cx="4924089" cy="291318"/>
          </a:xfrm>
          <a:prstGeom prst="round2DiagRect">
            <a:avLst>
              <a:gd name="adj1" fmla="val 0"/>
              <a:gd name="adj2" fmla="val 0"/>
            </a:avLst>
          </a:prstGeom>
          <a:solidFill>
            <a:schemeClr val="accent2">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50000"/>
              </a:lnSpc>
            </a:pPr>
            <a:r>
              <a:rPr lang="en-US" sz="1754" b="1" dirty="0">
                <a:solidFill>
                  <a:schemeClr val="tx1"/>
                </a:solidFill>
                <a:cs typeface="Helvetica" panose="020B0604020202020204" pitchFamily="34" charset="0"/>
              </a:rPr>
              <a:t>Define the rejection criteria/critical regional</a:t>
            </a:r>
          </a:p>
        </p:txBody>
      </p:sp>
      <p:sp>
        <p:nvSpPr>
          <p:cNvPr id="12" name="Down Arrow 11"/>
          <p:cNvSpPr/>
          <p:nvPr/>
        </p:nvSpPr>
        <p:spPr>
          <a:xfrm>
            <a:off x="4408183" y="4527664"/>
            <a:ext cx="285774" cy="165320"/>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54" b="1">
              <a:solidFill>
                <a:schemeClr val="tx1"/>
              </a:solidFill>
              <a:latin typeface="Helvetica Neue"/>
              <a:cs typeface="Helvetica" panose="020B0604020202020204" pitchFamily="34" charset="0"/>
            </a:endParaRPr>
          </a:p>
        </p:txBody>
      </p:sp>
      <p:sp>
        <p:nvSpPr>
          <p:cNvPr id="13" name="Round Diagonal Corner Rectangle 12"/>
          <p:cNvSpPr/>
          <p:nvPr/>
        </p:nvSpPr>
        <p:spPr>
          <a:xfrm>
            <a:off x="3914348" y="4725635"/>
            <a:ext cx="1327937" cy="291318"/>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50000"/>
              </a:lnSpc>
            </a:pPr>
            <a:r>
              <a:rPr lang="en-US" sz="1754" b="1" dirty="0">
                <a:solidFill>
                  <a:schemeClr val="tx1"/>
                </a:solidFill>
                <a:cs typeface="Helvetica" panose="020B0604020202020204" pitchFamily="34" charset="0"/>
              </a:rPr>
              <a:t>Conclusion </a:t>
            </a:r>
          </a:p>
        </p:txBody>
      </p:sp>
      <p:sp>
        <p:nvSpPr>
          <p:cNvPr id="14" name="Round Diagonal Corner Rectangle 13"/>
          <p:cNvSpPr/>
          <p:nvPr/>
        </p:nvSpPr>
        <p:spPr>
          <a:xfrm>
            <a:off x="2561666" y="2596214"/>
            <a:ext cx="4008555" cy="291318"/>
          </a:xfrm>
          <a:prstGeom prst="round2DiagRect">
            <a:avLst>
              <a:gd name="adj1" fmla="val 0"/>
              <a:gd name="adj2" fmla="val 0"/>
            </a:avLst>
          </a:prstGeom>
          <a:solidFill>
            <a:schemeClr val="accent4">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754" b="1" dirty="0">
                <a:solidFill>
                  <a:schemeClr val="tx1"/>
                </a:solidFill>
                <a:cs typeface="Helvetica" panose="020B0604020202020204" pitchFamily="34" charset="0"/>
              </a:rPr>
              <a:t>Specify the level of significance ‘</a:t>
            </a:r>
            <a:r>
              <a:rPr lang="el-GR" sz="1754" b="1" dirty="0">
                <a:solidFill>
                  <a:schemeClr val="tx1"/>
                </a:solidFill>
                <a:cs typeface="Helvetica" panose="020B0604020202020204" pitchFamily="34" charset="0"/>
              </a:rPr>
              <a:t>α</a:t>
            </a:r>
            <a:r>
              <a:rPr lang="en-US" sz="1754" b="1" dirty="0">
                <a:solidFill>
                  <a:schemeClr val="tx1"/>
                </a:solidFill>
                <a:cs typeface="Helvetica" panose="020B0604020202020204" pitchFamily="34" charset="0"/>
              </a:rPr>
              <a:t>’</a:t>
            </a:r>
            <a:endParaRPr lang="en-IN" sz="1754" b="1" dirty="0">
              <a:solidFill>
                <a:schemeClr val="tx1"/>
              </a:solidFill>
              <a:cs typeface="Helvetica" panose="020B0604020202020204" pitchFamily="34" charset="0"/>
            </a:endParaRPr>
          </a:p>
        </p:txBody>
      </p:sp>
      <p:sp>
        <p:nvSpPr>
          <p:cNvPr id="15" name="Down Arrow 14"/>
          <p:cNvSpPr/>
          <p:nvPr/>
        </p:nvSpPr>
        <p:spPr>
          <a:xfrm>
            <a:off x="4423056" y="2908453"/>
            <a:ext cx="285774" cy="185603"/>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54" b="1">
              <a:solidFill>
                <a:schemeClr val="tx1"/>
              </a:solidFill>
              <a:latin typeface="Helvetica Neue"/>
              <a:cs typeface="Helvetica" panose="020B0604020202020204" pitchFamily="34" charset="0"/>
            </a:endParaRPr>
          </a:p>
        </p:txBody>
      </p:sp>
    </p:spTree>
    <p:extLst>
      <p:ext uri="{BB962C8B-B14F-4D97-AF65-F5344CB8AC3E}">
        <p14:creationId xmlns:p14="http://schemas.microsoft.com/office/powerpoint/2010/main" val="301102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15644E3-BA88-43E4-8708-8A67743B21D8}"/>
              </a:ext>
            </a:extLst>
          </p:cNvPr>
          <p:cNvPicPr>
            <a:picLocks noChangeAspect="1"/>
          </p:cNvPicPr>
          <p:nvPr/>
        </p:nvPicPr>
        <p:blipFill>
          <a:blip r:embed="rId2"/>
          <a:stretch>
            <a:fillRect/>
          </a:stretch>
        </p:blipFill>
        <p:spPr>
          <a:xfrm>
            <a:off x="0" y="1166874"/>
            <a:ext cx="9144000" cy="4524251"/>
          </a:xfrm>
          <a:prstGeom prst="rect">
            <a:avLst/>
          </a:prstGeom>
        </p:spPr>
      </p:pic>
    </p:spTree>
    <p:extLst>
      <p:ext uri="{BB962C8B-B14F-4D97-AF65-F5344CB8AC3E}">
        <p14:creationId xmlns:p14="http://schemas.microsoft.com/office/powerpoint/2010/main" val="357682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FE383CC-CBB7-41CF-948E-35AEF41CE22C}"/>
              </a:ext>
            </a:extLst>
          </p:cNvPr>
          <p:cNvPicPr>
            <a:picLocks noChangeAspect="1"/>
          </p:cNvPicPr>
          <p:nvPr/>
        </p:nvPicPr>
        <p:blipFill>
          <a:blip r:embed="rId2"/>
          <a:stretch>
            <a:fillRect/>
          </a:stretch>
        </p:blipFill>
        <p:spPr>
          <a:xfrm>
            <a:off x="0" y="1183262"/>
            <a:ext cx="9144000" cy="4491475"/>
          </a:xfrm>
          <a:prstGeom prst="rect">
            <a:avLst/>
          </a:prstGeom>
        </p:spPr>
      </p:pic>
    </p:spTree>
    <p:extLst>
      <p:ext uri="{BB962C8B-B14F-4D97-AF65-F5344CB8AC3E}">
        <p14:creationId xmlns:p14="http://schemas.microsoft.com/office/powerpoint/2010/main" val="3766150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7D13BBE-F0AE-4436-A131-001689C472C8}"/>
              </a:ext>
            </a:extLst>
          </p:cNvPr>
          <p:cNvPicPr>
            <a:picLocks noChangeAspect="1"/>
          </p:cNvPicPr>
          <p:nvPr/>
        </p:nvPicPr>
        <p:blipFill>
          <a:blip r:embed="rId2"/>
          <a:stretch>
            <a:fillRect/>
          </a:stretch>
        </p:blipFill>
        <p:spPr>
          <a:xfrm>
            <a:off x="0" y="1214530"/>
            <a:ext cx="9144000" cy="4500470"/>
          </a:xfrm>
          <a:prstGeom prst="rect">
            <a:avLst/>
          </a:prstGeom>
        </p:spPr>
      </p:pic>
    </p:spTree>
    <p:extLst>
      <p:ext uri="{BB962C8B-B14F-4D97-AF65-F5344CB8AC3E}">
        <p14:creationId xmlns:p14="http://schemas.microsoft.com/office/powerpoint/2010/main" val="11580024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88EC1C1-2BE8-457D-95DB-3E0DB82CBECC}"/>
              </a:ext>
            </a:extLst>
          </p:cNvPr>
          <p:cNvPicPr>
            <a:picLocks noChangeAspect="1"/>
          </p:cNvPicPr>
          <p:nvPr/>
        </p:nvPicPr>
        <p:blipFill>
          <a:blip r:embed="rId2"/>
          <a:stretch>
            <a:fillRect/>
          </a:stretch>
        </p:blipFill>
        <p:spPr>
          <a:xfrm>
            <a:off x="0" y="1197959"/>
            <a:ext cx="9144000" cy="4462082"/>
          </a:xfrm>
          <a:prstGeom prst="rect">
            <a:avLst/>
          </a:prstGeom>
        </p:spPr>
      </p:pic>
    </p:spTree>
    <p:extLst>
      <p:ext uri="{BB962C8B-B14F-4D97-AF65-F5344CB8AC3E}">
        <p14:creationId xmlns:p14="http://schemas.microsoft.com/office/powerpoint/2010/main" val="29706514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F9B526E-E8B9-4373-93F0-EAAF29F68431}"/>
              </a:ext>
            </a:extLst>
          </p:cNvPr>
          <p:cNvPicPr>
            <a:picLocks noChangeAspect="1"/>
          </p:cNvPicPr>
          <p:nvPr/>
        </p:nvPicPr>
        <p:blipFill>
          <a:blip r:embed="rId2"/>
          <a:stretch>
            <a:fillRect/>
          </a:stretch>
        </p:blipFill>
        <p:spPr>
          <a:xfrm>
            <a:off x="0" y="1174315"/>
            <a:ext cx="9144000" cy="4509370"/>
          </a:xfrm>
          <a:prstGeom prst="rect">
            <a:avLst/>
          </a:prstGeom>
        </p:spPr>
      </p:pic>
    </p:spTree>
    <p:extLst>
      <p:ext uri="{BB962C8B-B14F-4D97-AF65-F5344CB8AC3E}">
        <p14:creationId xmlns:p14="http://schemas.microsoft.com/office/powerpoint/2010/main" val="3822263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733E204-004E-446E-962B-F30E85AE7B3F}"/>
              </a:ext>
            </a:extLst>
          </p:cNvPr>
          <p:cNvPicPr>
            <a:picLocks noChangeAspect="1"/>
          </p:cNvPicPr>
          <p:nvPr/>
        </p:nvPicPr>
        <p:blipFill>
          <a:blip r:embed="rId2"/>
          <a:stretch>
            <a:fillRect/>
          </a:stretch>
        </p:blipFill>
        <p:spPr>
          <a:xfrm>
            <a:off x="0" y="1183210"/>
            <a:ext cx="9144000" cy="4491580"/>
          </a:xfrm>
          <a:prstGeom prst="rect">
            <a:avLst/>
          </a:prstGeom>
        </p:spPr>
      </p:pic>
    </p:spTree>
    <p:extLst>
      <p:ext uri="{BB962C8B-B14F-4D97-AF65-F5344CB8AC3E}">
        <p14:creationId xmlns:p14="http://schemas.microsoft.com/office/powerpoint/2010/main" val="31330110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0529D40-AE49-4204-ADA8-1ECE8A8FF0C3}"/>
              </a:ext>
            </a:extLst>
          </p:cNvPr>
          <p:cNvPicPr>
            <a:picLocks noChangeAspect="1"/>
          </p:cNvPicPr>
          <p:nvPr/>
        </p:nvPicPr>
        <p:blipFill>
          <a:blip r:embed="rId2"/>
          <a:stretch>
            <a:fillRect/>
          </a:stretch>
        </p:blipFill>
        <p:spPr>
          <a:xfrm>
            <a:off x="0" y="1180231"/>
            <a:ext cx="9144000" cy="4497538"/>
          </a:xfrm>
          <a:prstGeom prst="rect">
            <a:avLst/>
          </a:prstGeom>
        </p:spPr>
      </p:pic>
    </p:spTree>
    <p:extLst>
      <p:ext uri="{BB962C8B-B14F-4D97-AF65-F5344CB8AC3E}">
        <p14:creationId xmlns:p14="http://schemas.microsoft.com/office/powerpoint/2010/main" val="19935090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FF000A3-4A65-441A-ADF9-8E0C638BC047}"/>
              </a:ext>
            </a:extLst>
          </p:cNvPr>
          <p:cNvPicPr>
            <a:picLocks noChangeAspect="1"/>
          </p:cNvPicPr>
          <p:nvPr/>
        </p:nvPicPr>
        <p:blipFill>
          <a:blip r:embed="rId2"/>
          <a:stretch>
            <a:fillRect/>
          </a:stretch>
        </p:blipFill>
        <p:spPr>
          <a:xfrm>
            <a:off x="0" y="1174233"/>
            <a:ext cx="9144000" cy="4509533"/>
          </a:xfrm>
          <a:prstGeom prst="rect">
            <a:avLst/>
          </a:prstGeom>
        </p:spPr>
      </p:pic>
    </p:spTree>
    <p:extLst>
      <p:ext uri="{BB962C8B-B14F-4D97-AF65-F5344CB8AC3E}">
        <p14:creationId xmlns:p14="http://schemas.microsoft.com/office/powerpoint/2010/main" val="29571817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92B82F-D66C-42DC-A402-1AA8EA4D1D7B}"/>
              </a:ext>
            </a:extLst>
          </p:cNvPr>
          <p:cNvPicPr>
            <a:picLocks noChangeAspect="1"/>
          </p:cNvPicPr>
          <p:nvPr/>
        </p:nvPicPr>
        <p:blipFill>
          <a:blip r:embed="rId2"/>
          <a:stretch>
            <a:fillRect/>
          </a:stretch>
        </p:blipFill>
        <p:spPr>
          <a:xfrm>
            <a:off x="0" y="1181847"/>
            <a:ext cx="9144000" cy="4494306"/>
          </a:xfrm>
          <a:prstGeom prst="rect">
            <a:avLst/>
          </a:prstGeom>
        </p:spPr>
      </p:pic>
    </p:spTree>
    <p:extLst>
      <p:ext uri="{BB962C8B-B14F-4D97-AF65-F5344CB8AC3E}">
        <p14:creationId xmlns:p14="http://schemas.microsoft.com/office/powerpoint/2010/main" val="3227696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2490830-3E5A-40AA-9169-3A6688E1D2FD}"/>
              </a:ext>
            </a:extLst>
          </p:cNvPr>
          <p:cNvPicPr>
            <a:picLocks noChangeAspect="1"/>
          </p:cNvPicPr>
          <p:nvPr/>
        </p:nvPicPr>
        <p:blipFill>
          <a:blip r:embed="rId2"/>
          <a:stretch>
            <a:fillRect/>
          </a:stretch>
        </p:blipFill>
        <p:spPr>
          <a:xfrm>
            <a:off x="0" y="1165426"/>
            <a:ext cx="9144000" cy="4527147"/>
          </a:xfrm>
          <a:prstGeom prst="rect">
            <a:avLst/>
          </a:prstGeom>
        </p:spPr>
      </p:pic>
    </p:spTree>
    <p:extLst>
      <p:ext uri="{BB962C8B-B14F-4D97-AF65-F5344CB8AC3E}">
        <p14:creationId xmlns:p14="http://schemas.microsoft.com/office/powerpoint/2010/main" val="1866236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1" y="1322614"/>
                <a:ext cx="8000999" cy="2429247"/>
              </a:xfrm>
            </p:spPr>
            <p:txBody>
              <a:bodyPr>
                <a:normAutofit/>
              </a:bodyPr>
              <a:lstStyle/>
              <a:p>
                <a:pPr marL="40481" indent="0">
                  <a:lnSpc>
                    <a:spcPct val="120000"/>
                  </a:lnSpc>
                  <a:spcBef>
                    <a:spcPts val="0"/>
                  </a:spcBef>
                  <a:buNone/>
                </a:pPr>
                <a:r>
                  <a:rPr lang="en-US" sz="1800" dirty="0">
                    <a:latin typeface="Calibri" panose="020F0502020204030204" pitchFamily="34" charset="0"/>
                    <a:ea typeface="Tahoma" panose="020B0604030504040204" pitchFamily="34" charset="0"/>
                    <a:cs typeface="Calibri" panose="020F0502020204030204" pitchFamily="34" charset="0"/>
                  </a:rPr>
                  <a:t>In hypothesis testing, there are two types of errors.</a:t>
                </a:r>
              </a:p>
              <a:p>
                <a:pPr marL="1502569" indent="-1159669">
                  <a:lnSpc>
                    <a:spcPct val="120000"/>
                  </a:lnSpc>
                  <a:spcBef>
                    <a:spcPts val="0"/>
                  </a:spcBef>
                  <a:buNone/>
                </a:pPr>
                <a:r>
                  <a:rPr lang="en-US" sz="1800" b="1" dirty="0">
                    <a:solidFill>
                      <a:srgbClr val="0B5ED7"/>
                    </a:solidFill>
                    <a:latin typeface="Calibri" panose="020F0502020204030204" pitchFamily="34" charset="0"/>
                    <a:ea typeface="Tahoma" panose="020B0604030504040204" pitchFamily="34" charset="0"/>
                    <a:cs typeface="Calibri" panose="020F0502020204030204" pitchFamily="34" charset="0"/>
                  </a:rPr>
                  <a:t>Type I error: </a:t>
                </a:r>
                <a:r>
                  <a:rPr lang="en-US" sz="1800" dirty="0">
                    <a:latin typeface="Calibri" panose="020F0502020204030204" pitchFamily="34" charset="0"/>
                    <a:ea typeface="Tahoma" panose="020B0604030504040204" pitchFamily="34" charset="0"/>
                    <a:cs typeface="Calibri" panose="020F0502020204030204" pitchFamily="34" charset="0"/>
                  </a:rPr>
                  <a:t>A type I error occurs when we incorrectly reject </a:t>
                </a:r>
                <a14:m>
                  <m:oMath xmlns:m="http://schemas.openxmlformats.org/officeDocument/2006/math">
                    <m:sSub>
                      <m:sSubPr>
                        <m:ctrlPr>
                          <a:rPr lang="en-US" sz="1800" i="1">
                            <a:latin typeface="Cambria Math"/>
                            <a:ea typeface="Tahoma" panose="020B0604030504040204" pitchFamily="34" charset="0"/>
                            <a:cs typeface="Times New Roman" panose="02020603050405020304" pitchFamily="18" charset="0"/>
                          </a:rPr>
                        </m:ctrlPr>
                      </m:sSubPr>
                      <m:e>
                        <m:r>
                          <a:rPr lang="en-US" sz="1800" i="1">
                            <a:latin typeface="Cambria Math" panose="02040503050406030204" pitchFamily="18" charset="0"/>
                            <a:ea typeface="Tahoma" panose="020B0604030504040204" pitchFamily="34" charset="0"/>
                            <a:cs typeface="Times New Roman" panose="02020603050405020304" pitchFamily="18" charset="0"/>
                          </a:rPr>
                          <m:t>𝐻</m:t>
                        </m:r>
                      </m:e>
                      <m:sub>
                        <m:r>
                          <a:rPr lang="en-US" sz="18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1800" dirty="0">
                    <a:latin typeface="Calibri" panose="020F0502020204030204" pitchFamily="34" charset="0"/>
                    <a:ea typeface="Tahoma" panose="020B0604030504040204" pitchFamily="34" charset="0"/>
                    <a:cs typeface="Calibri" panose="020F0502020204030204" pitchFamily="34" charset="0"/>
                  </a:rPr>
                  <a:t> (i.e., we reject the null hypothesis, when </a:t>
                </a:r>
                <a14:m>
                  <m:oMath xmlns:m="http://schemas.openxmlformats.org/officeDocument/2006/math">
                    <m:sSub>
                      <m:sSubPr>
                        <m:ctrlPr>
                          <a:rPr lang="en-US" sz="1800" i="1">
                            <a:latin typeface="Cambria Math"/>
                            <a:ea typeface="Tahoma" panose="020B0604030504040204" pitchFamily="34" charset="0"/>
                            <a:cs typeface="Times New Roman" panose="02020603050405020304" pitchFamily="18" charset="0"/>
                          </a:rPr>
                        </m:ctrlPr>
                      </m:sSubPr>
                      <m:e>
                        <m:r>
                          <a:rPr lang="en-US" sz="1800" i="1">
                            <a:latin typeface="Cambria Math" panose="02040503050406030204" pitchFamily="18" charset="0"/>
                            <a:ea typeface="Tahoma" panose="020B0604030504040204" pitchFamily="34" charset="0"/>
                            <a:cs typeface="Times New Roman" panose="02020603050405020304" pitchFamily="18" charset="0"/>
                          </a:rPr>
                          <m:t>𝐻</m:t>
                        </m:r>
                      </m:e>
                      <m:sub>
                        <m:r>
                          <a:rPr lang="en-US" sz="18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1800" dirty="0">
                    <a:latin typeface="Calibri" panose="020F0502020204030204" pitchFamily="34" charset="0"/>
                    <a:ea typeface="Tahoma" panose="020B0604030504040204" pitchFamily="34" charset="0"/>
                    <a:cs typeface="Calibri" panose="020F0502020204030204" pitchFamily="34" charset="0"/>
                  </a:rPr>
                  <a:t> is true).</a:t>
                </a:r>
              </a:p>
              <a:p>
                <a:pPr marL="1502569" indent="-1159669">
                  <a:lnSpc>
                    <a:spcPct val="120000"/>
                  </a:lnSpc>
                  <a:spcBef>
                    <a:spcPts val="0"/>
                  </a:spcBef>
                  <a:buNone/>
                </a:pPr>
                <a:endParaRPr lang="en-US" sz="1800" dirty="0">
                  <a:latin typeface="Calibri" panose="020F0502020204030204" pitchFamily="34" charset="0"/>
                  <a:ea typeface="Tahoma" panose="020B0604030504040204" pitchFamily="34" charset="0"/>
                  <a:cs typeface="Calibri" panose="020F0502020204030204" pitchFamily="34" charset="0"/>
                </a:endParaRPr>
              </a:p>
              <a:p>
                <a:pPr marL="1502569" indent="-1159669">
                  <a:lnSpc>
                    <a:spcPct val="120000"/>
                  </a:lnSpc>
                  <a:spcBef>
                    <a:spcPts val="0"/>
                  </a:spcBef>
                  <a:buNone/>
                </a:pPr>
                <a:r>
                  <a:rPr lang="en-US" sz="1800" b="1" dirty="0">
                    <a:solidFill>
                      <a:srgbClr val="0B5ED7"/>
                    </a:solidFill>
                    <a:latin typeface="Calibri" panose="020F0502020204030204" pitchFamily="34" charset="0"/>
                    <a:ea typeface="Tahoma" panose="020B0604030504040204" pitchFamily="34" charset="0"/>
                    <a:cs typeface="Calibri" panose="020F0502020204030204" pitchFamily="34" charset="0"/>
                  </a:rPr>
                  <a:t>Type II error: </a:t>
                </a:r>
                <a:r>
                  <a:rPr lang="en-US" sz="1800" dirty="0">
                    <a:latin typeface="Calibri" panose="020F0502020204030204" pitchFamily="34" charset="0"/>
                    <a:ea typeface="Tahoma" panose="020B0604030504040204" pitchFamily="34" charset="0"/>
                    <a:cs typeface="Calibri" panose="020F0502020204030204" pitchFamily="34" charset="0"/>
                  </a:rPr>
                  <a:t>A type II error occurs when we incorrectly fail to reject </a:t>
                </a:r>
                <a14:m>
                  <m:oMath xmlns:m="http://schemas.openxmlformats.org/officeDocument/2006/math">
                    <m:sSub>
                      <m:sSubPr>
                        <m:ctrlPr>
                          <a:rPr lang="en-US" sz="1800" i="1">
                            <a:latin typeface="Cambria Math"/>
                            <a:ea typeface="Tahoma" panose="020B0604030504040204" pitchFamily="34" charset="0"/>
                            <a:cs typeface="Times New Roman" panose="02020603050405020304" pitchFamily="18" charset="0"/>
                          </a:rPr>
                        </m:ctrlPr>
                      </m:sSubPr>
                      <m:e>
                        <m:r>
                          <a:rPr lang="en-US" sz="1800" i="1">
                            <a:latin typeface="Cambria Math" panose="02040503050406030204" pitchFamily="18" charset="0"/>
                            <a:ea typeface="Tahoma" panose="020B0604030504040204" pitchFamily="34" charset="0"/>
                            <a:cs typeface="Times New Roman" panose="02020603050405020304" pitchFamily="18" charset="0"/>
                          </a:rPr>
                          <m:t>𝐻</m:t>
                        </m:r>
                      </m:e>
                      <m:sub>
                        <m:r>
                          <a:rPr lang="en-US" sz="18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1800" dirty="0">
                    <a:latin typeface="Calibri" panose="020F0502020204030204" pitchFamily="34" charset="0"/>
                    <a:ea typeface="Tahoma" panose="020B0604030504040204" pitchFamily="34" charset="0"/>
                    <a:cs typeface="Calibri" panose="020F0502020204030204" pitchFamily="34" charset="0"/>
                  </a:rPr>
                  <a:t> (i.e., we accept </a:t>
                </a:r>
                <a14:m>
                  <m:oMath xmlns:m="http://schemas.openxmlformats.org/officeDocument/2006/math">
                    <m:sSub>
                      <m:sSubPr>
                        <m:ctrlPr>
                          <a:rPr lang="en-US" sz="1800" i="1">
                            <a:latin typeface="Cambria Math"/>
                            <a:ea typeface="Tahoma" panose="020B0604030504040204" pitchFamily="34" charset="0"/>
                            <a:cs typeface="Times New Roman" panose="02020603050405020304" pitchFamily="18" charset="0"/>
                          </a:rPr>
                        </m:ctrlPr>
                      </m:sSubPr>
                      <m:e>
                        <m:r>
                          <a:rPr lang="en-US" sz="1800" i="1">
                            <a:latin typeface="Cambria Math" panose="02040503050406030204" pitchFamily="18" charset="0"/>
                            <a:ea typeface="Tahoma" panose="020B0604030504040204" pitchFamily="34" charset="0"/>
                            <a:cs typeface="Times New Roman" panose="02020603050405020304" pitchFamily="18" charset="0"/>
                          </a:rPr>
                          <m:t>𝐻</m:t>
                        </m:r>
                      </m:e>
                      <m:sub>
                        <m:r>
                          <a:rPr lang="en-US" sz="18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1800" dirty="0">
                    <a:latin typeface="Calibri" panose="020F0502020204030204" pitchFamily="34" charset="0"/>
                    <a:ea typeface="Tahoma" panose="020B0604030504040204" pitchFamily="34" charset="0"/>
                    <a:cs typeface="Calibri" panose="020F0502020204030204" pitchFamily="34" charset="0"/>
                  </a:rPr>
                  <a:t> when it is not true).</a:t>
                </a:r>
              </a:p>
              <a:p>
                <a:pPr marL="1502569" indent="-1159669">
                  <a:buNone/>
                </a:pP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1" y="1322614"/>
                <a:ext cx="8000999" cy="2429247"/>
              </a:xfrm>
              <a:blipFill>
                <a:blip r:embed="rId2"/>
                <a:stretch>
                  <a:fillRect l="-152" r="-534"/>
                </a:stretch>
              </a:blipFill>
            </p:spPr>
            <p:txBody>
              <a:bodyPr/>
              <a:lstStyle/>
              <a:p>
                <a:r>
                  <a:rPr lang="en-VI">
                    <a:noFill/>
                  </a:rPr>
                  <a:t> </a:t>
                </a:r>
              </a:p>
            </p:txBody>
          </p:sp>
        </mc:Fallback>
      </mc:AlternateContent>
      <p:sp>
        <p:nvSpPr>
          <p:cNvPr id="10" name="Title 1"/>
          <p:cNvSpPr txBox="1">
            <a:spLocks/>
          </p:cNvSpPr>
          <p:nvPr/>
        </p:nvSpPr>
        <p:spPr>
          <a:xfrm>
            <a:off x="533401" y="0"/>
            <a:ext cx="5714999" cy="6858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j-ea"/>
                <a:cs typeface="Calibri" panose="020F0502020204030204" pitchFamily="34" charset="0"/>
              </a:rPr>
              <a:t>Errors in Hypothesis Testing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j-ea"/>
                <a:cs typeface="Calibri" panose="020F0502020204030204" pitchFamily="34" charset="0"/>
              </a:rPr>
              <a:t>	</a:t>
            </a:r>
            <a:endParaRPr kumimoji="0" lang="en-IN" sz="3000" b="0" i="0" u="none" strike="noStrike" kern="1200" cap="none" spc="0" normalizeH="0" baseline="0" noProof="0" dirty="0">
              <a:ln>
                <a:noFill/>
              </a:ln>
              <a:solidFill>
                <a:prstClr val="black"/>
              </a:solidFill>
              <a:effectLst/>
              <a:uLnTx/>
              <a:uFillTx/>
              <a:latin typeface="Calibri" panose="020F0502020204030204" pitchFamily="34" charset="0"/>
              <a:ea typeface="+mj-ea"/>
              <a:cs typeface="Calibri" panose="020F0502020204030204"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1812"/>
            <a:ext cx="7619999" cy="205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15469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492DEF5-920B-44EB-95FE-0799D258DD60}"/>
              </a:ext>
            </a:extLst>
          </p:cNvPr>
          <p:cNvPicPr>
            <a:picLocks noChangeAspect="1"/>
          </p:cNvPicPr>
          <p:nvPr/>
        </p:nvPicPr>
        <p:blipFill>
          <a:blip r:embed="rId2"/>
          <a:stretch>
            <a:fillRect/>
          </a:stretch>
        </p:blipFill>
        <p:spPr>
          <a:xfrm>
            <a:off x="0" y="1166874"/>
            <a:ext cx="9144000" cy="4524251"/>
          </a:xfrm>
          <a:prstGeom prst="rect">
            <a:avLst/>
          </a:prstGeom>
        </p:spPr>
      </p:pic>
    </p:spTree>
    <p:extLst>
      <p:ext uri="{BB962C8B-B14F-4D97-AF65-F5344CB8AC3E}">
        <p14:creationId xmlns:p14="http://schemas.microsoft.com/office/powerpoint/2010/main" val="450384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DC2BB52-7D98-48DE-88CB-7AFAA55F5FA3}"/>
              </a:ext>
            </a:extLst>
          </p:cNvPr>
          <p:cNvPicPr>
            <a:picLocks noChangeAspect="1"/>
          </p:cNvPicPr>
          <p:nvPr/>
        </p:nvPicPr>
        <p:blipFill>
          <a:blip r:embed="rId2"/>
          <a:stretch>
            <a:fillRect/>
          </a:stretch>
        </p:blipFill>
        <p:spPr>
          <a:xfrm>
            <a:off x="0" y="1141511"/>
            <a:ext cx="9144000" cy="4574978"/>
          </a:xfrm>
          <a:prstGeom prst="rect">
            <a:avLst/>
          </a:prstGeom>
        </p:spPr>
      </p:pic>
    </p:spTree>
    <p:extLst>
      <p:ext uri="{BB962C8B-B14F-4D97-AF65-F5344CB8AC3E}">
        <p14:creationId xmlns:p14="http://schemas.microsoft.com/office/powerpoint/2010/main" val="19007171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D8D223B-39E8-4042-A806-BCE201C99540}"/>
              </a:ext>
            </a:extLst>
          </p:cNvPr>
          <p:cNvPicPr>
            <a:picLocks noChangeAspect="1"/>
          </p:cNvPicPr>
          <p:nvPr/>
        </p:nvPicPr>
        <p:blipFill>
          <a:blip r:embed="rId2"/>
          <a:stretch>
            <a:fillRect/>
          </a:stretch>
        </p:blipFill>
        <p:spPr>
          <a:xfrm>
            <a:off x="0" y="1165368"/>
            <a:ext cx="9144000" cy="4527264"/>
          </a:xfrm>
          <a:prstGeom prst="rect">
            <a:avLst/>
          </a:prstGeom>
        </p:spPr>
      </p:pic>
    </p:spTree>
    <p:extLst>
      <p:ext uri="{BB962C8B-B14F-4D97-AF65-F5344CB8AC3E}">
        <p14:creationId xmlns:p14="http://schemas.microsoft.com/office/powerpoint/2010/main" val="3238681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EB3A6B7-CF7E-4C39-80BF-60FB5917ED05}"/>
              </a:ext>
            </a:extLst>
          </p:cNvPr>
          <p:cNvPicPr>
            <a:picLocks noChangeAspect="1"/>
          </p:cNvPicPr>
          <p:nvPr/>
        </p:nvPicPr>
        <p:blipFill>
          <a:blip r:embed="rId2"/>
          <a:stretch>
            <a:fillRect/>
          </a:stretch>
        </p:blipFill>
        <p:spPr>
          <a:xfrm>
            <a:off x="0" y="1160929"/>
            <a:ext cx="9144000" cy="4536141"/>
          </a:xfrm>
          <a:prstGeom prst="rect">
            <a:avLst/>
          </a:prstGeom>
        </p:spPr>
      </p:pic>
    </p:spTree>
    <p:extLst>
      <p:ext uri="{BB962C8B-B14F-4D97-AF65-F5344CB8AC3E}">
        <p14:creationId xmlns:p14="http://schemas.microsoft.com/office/powerpoint/2010/main" val="26927169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6A13FCC-398A-47ED-BEDC-30EEC3E50539}"/>
              </a:ext>
            </a:extLst>
          </p:cNvPr>
          <p:cNvPicPr>
            <a:picLocks noChangeAspect="1"/>
          </p:cNvPicPr>
          <p:nvPr/>
        </p:nvPicPr>
        <p:blipFill>
          <a:blip r:embed="rId2"/>
          <a:stretch>
            <a:fillRect/>
          </a:stretch>
        </p:blipFill>
        <p:spPr>
          <a:xfrm>
            <a:off x="0" y="1184726"/>
            <a:ext cx="9144000" cy="4488547"/>
          </a:xfrm>
          <a:prstGeom prst="rect">
            <a:avLst/>
          </a:prstGeom>
        </p:spPr>
      </p:pic>
    </p:spTree>
    <p:extLst>
      <p:ext uri="{BB962C8B-B14F-4D97-AF65-F5344CB8AC3E}">
        <p14:creationId xmlns:p14="http://schemas.microsoft.com/office/powerpoint/2010/main" val="20054935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71CBD5A-C30C-474A-ADA0-1840FC2575F6}"/>
              </a:ext>
            </a:extLst>
          </p:cNvPr>
          <p:cNvPicPr>
            <a:picLocks noChangeAspect="1"/>
          </p:cNvPicPr>
          <p:nvPr/>
        </p:nvPicPr>
        <p:blipFill>
          <a:blip r:embed="rId2"/>
          <a:stretch>
            <a:fillRect/>
          </a:stretch>
        </p:blipFill>
        <p:spPr>
          <a:xfrm>
            <a:off x="0" y="1202376"/>
            <a:ext cx="9144000" cy="4453247"/>
          </a:xfrm>
          <a:prstGeom prst="rect">
            <a:avLst/>
          </a:prstGeom>
        </p:spPr>
      </p:pic>
    </p:spTree>
    <p:extLst>
      <p:ext uri="{BB962C8B-B14F-4D97-AF65-F5344CB8AC3E}">
        <p14:creationId xmlns:p14="http://schemas.microsoft.com/office/powerpoint/2010/main" val="32774205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DA9A324-EF80-41C6-92C9-163EA1B1E5F1}"/>
              </a:ext>
            </a:extLst>
          </p:cNvPr>
          <p:cNvPicPr>
            <a:picLocks noChangeAspect="1"/>
          </p:cNvPicPr>
          <p:nvPr/>
        </p:nvPicPr>
        <p:blipFill>
          <a:blip r:embed="rId2"/>
          <a:stretch>
            <a:fillRect/>
          </a:stretch>
        </p:blipFill>
        <p:spPr>
          <a:xfrm>
            <a:off x="0" y="1186076"/>
            <a:ext cx="9144000" cy="4485848"/>
          </a:xfrm>
          <a:prstGeom prst="rect">
            <a:avLst/>
          </a:prstGeom>
        </p:spPr>
      </p:pic>
    </p:spTree>
    <p:extLst>
      <p:ext uri="{BB962C8B-B14F-4D97-AF65-F5344CB8AC3E}">
        <p14:creationId xmlns:p14="http://schemas.microsoft.com/office/powerpoint/2010/main" val="33715066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395898B-F0D2-4106-9C5A-F3C7659F31D5}"/>
              </a:ext>
            </a:extLst>
          </p:cNvPr>
          <p:cNvPicPr>
            <a:picLocks noChangeAspect="1"/>
          </p:cNvPicPr>
          <p:nvPr/>
        </p:nvPicPr>
        <p:blipFill>
          <a:blip r:embed="rId2"/>
          <a:stretch>
            <a:fillRect/>
          </a:stretch>
        </p:blipFill>
        <p:spPr>
          <a:xfrm>
            <a:off x="0" y="1175827"/>
            <a:ext cx="9144000" cy="4506345"/>
          </a:xfrm>
          <a:prstGeom prst="rect">
            <a:avLst/>
          </a:prstGeom>
        </p:spPr>
      </p:pic>
    </p:spTree>
    <p:extLst>
      <p:ext uri="{BB962C8B-B14F-4D97-AF65-F5344CB8AC3E}">
        <p14:creationId xmlns:p14="http://schemas.microsoft.com/office/powerpoint/2010/main" val="10188744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E4D3D7B-E66F-4162-9D8A-A23C0D6C28E5}"/>
              </a:ext>
            </a:extLst>
          </p:cNvPr>
          <p:cNvPicPr>
            <a:picLocks noChangeAspect="1"/>
          </p:cNvPicPr>
          <p:nvPr/>
        </p:nvPicPr>
        <p:blipFill>
          <a:blip r:embed="rId2"/>
          <a:stretch>
            <a:fillRect/>
          </a:stretch>
        </p:blipFill>
        <p:spPr>
          <a:xfrm>
            <a:off x="0" y="1187648"/>
            <a:ext cx="9144000" cy="4482703"/>
          </a:xfrm>
          <a:prstGeom prst="rect">
            <a:avLst/>
          </a:prstGeom>
        </p:spPr>
      </p:pic>
    </p:spTree>
    <p:extLst>
      <p:ext uri="{BB962C8B-B14F-4D97-AF65-F5344CB8AC3E}">
        <p14:creationId xmlns:p14="http://schemas.microsoft.com/office/powerpoint/2010/main" val="41220380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4592E6B-FE3A-4772-8512-FF851F05F958}"/>
              </a:ext>
            </a:extLst>
          </p:cNvPr>
          <p:cNvPicPr>
            <a:picLocks noChangeAspect="1"/>
          </p:cNvPicPr>
          <p:nvPr/>
        </p:nvPicPr>
        <p:blipFill>
          <a:blip r:embed="rId2"/>
          <a:stretch>
            <a:fillRect/>
          </a:stretch>
        </p:blipFill>
        <p:spPr>
          <a:xfrm>
            <a:off x="0" y="1190563"/>
            <a:ext cx="9144000" cy="4476874"/>
          </a:xfrm>
          <a:prstGeom prst="rect">
            <a:avLst/>
          </a:prstGeom>
        </p:spPr>
      </p:pic>
    </p:spTree>
    <p:extLst>
      <p:ext uri="{BB962C8B-B14F-4D97-AF65-F5344CB8AC3E}">
        <p14:creationId xmlns:p14="http://schemas.microsoft.com/office/powerpoint/2010/main" val="333183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17119" y="1536073"/>
            <a:ext cx="6172200" cy="334046"/>
          </a:xfrm>
        </p:spPr>
        <p:txBody>
          <a:bodyPr>
            <a:noAutofit/>
          </a:bodyPr>
          <a:lstStyle/>
          <a:p>
            <a:pPr algn="l" eaLnBrk="0" hangingPunct="0">
              <a:lnSpc>
                <a:spcPct val="150000"/>
              </a:lnSpc>
              <a:spcBef>
                <a:spcPct val="20000"/>
              </a:spcBef>
              <a:defRPr/>
            </a:pPr>
            <a:r>
              <a:rPr lang="en-US" sz="1949" b="1" kern="0" dirty="0">
                <a:solidFill>
                  <a:srgbClr val="FF0000"/>
                </a:solidFill>
              </a:rPr>
              <a:t>Errors in decision making</a:t>
            </a:r>
          </a:p>
        </p:txBody>
      </p:sp>
      <p:sp>
        <p:nvSpPr>
          <p:cNvPr id="4" name="Round Diagonal Corner Rectangle 3"/>
          <p:cNvSpPr/>
          <p:nvPr/>
        </p:nvSpPr>
        <p:spPr>
          <a:xfrm>
            <a:off x="1562494" y="2018583"/>
            <a:ext cx="2749694" cy="306682"/>
          </a:xfrm>
          <a:prstGeom prst="round2DiagRect">
            <a:avLst>
              <a:gd name="adj1" fmla="val 0"/>
              <a:gd name="adj2" fmla="val 0"/>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00000"/>
              </a:lnSpc>
            </a:pPr>
            <a:r>
              <a:rPr lang="en-AU" altLang="en-US" sz="1364" b="1" dirty="0">
                <a:solidFill>
                  <a:srgbClr val="FF0000"/>
                </a:solidFill>
                <a:latin typeface="Helvetica Neue"/>
                <a:cs typeface="Helvetica" panose="020B0604020202020204" pitchFamily="34" charset="0"/>
              </a:rPr>
              <a:t>Any example based on data</a:t>
            </a:r>
          </a:p>
        </p:txBody>
      </p:sp>
      <p:sp>
        <p:nvSpPr>
          <p:cNvPr id="5" name="Round Diagonal Corner Rectangle 4"/>
          <p:cNvSpPr/>
          <p:nvPr/>
        </p:nvSpPr>
        <p:spPr>
          <a:xfrm>
            <a:off x="1562494" y="2334636"/>
            <a:ext cx="2749694" cy="306682"/>
          </a:xfrm>
          <a:prstGeom prst="round2DiagRect">
            <a:avLst>
              <a:gd name="adj1" fmla="val 0"/>
              <a:gd name="adj2" fmla="val 0"/>
            </a:avLst>
          </a:prstGeom>
          <a:solidFill>
            <a:srgbClr val="00CC00"/>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00000"/>
              </a:lnSpc>
            </a:pPr>
            <a:r>
              <a:rPr lang="en-AU" altLang="en-US" sz="1364" b="1" dirty="0">
                <a:solidFill>
                  <a:srgbClr val="FFFF00"/>
                </a:solidFill>
                <a:latin typeface="Helvetica Neue"/>
                <a:cs typeface="Helvetica" panose="020B0604020202020204" pitchFamily="34" charset="0"/>
              </a:rPr>
              <a:t>Statistical Example</a:t>
            </a:r>
          </a:p>
        </p:txBody>
      </p:sp>
      <p:grpSp>
        <p:nvGrpSpPr>
          <p:cNvPr id="6" name="Group 5"/>
          <p:cNvGrpSpPr/>
          <p:nvPr/>
        </p:nvGrpSpPr>
        <p:grpSpPr>
          <a:xfrm>
            <a:off x="1562491" y="2661683"/>
            <a:ext cx="2749691" cy="2261505"/>
            <a:chOff x="4717984" y="3028150"/>
            <a:chExt cx="4058391" cy="3192406"/>
          </a:xfrm>
        </p:grpSpPr>
        <p:grpSp>
          <p:nvGrpSpPr>
            <p:cNvPr id="7" name="Group 3"/>
            <p:cNvGrpSpPr>
              <a:grpSpLocks/>
            </p:cNvGrpSpPr>
            <p:nvPr/>
          </p:nvGrpSpPr>
          <p:grpSpPr bwMode="auto">
            <a:xfrm>
              <a:off x="4717984" y="3028150"/>
              <a:ext cx="4058391" cy="3192406"/>
              <a:chOff x="-3" y="-3"/>
              <a:chExt cx="3807" cy="1734"/>
            </a:xfrm>
          </p:grpSpPr>
          <p:grpSp>
            <p:nvGrpSpPr>
              <p:cNvPr id="14" name="Group 4"/>
              <p:cNvGrpSpPr>
                <a:grpSpLocks/>
              </p:cNvGrpSpPr>
              <p:nvPr/>
            </p:nvGrpSpPr>
            <p:grpSpPr bwMode="auto">
              <a:xfrm>
                <a:off x="0" y="0"/>
                <a:ext cx="3801" cy="1728"/>
                <a:chOff x="0" y="0"/>
                <a:chExt cx="3801" cy="1728"/>
              </a:xfrm>
            </p:grpSpPr>
            <p:grpSp>
              <p:nvGrpSpPr>
                <p:cNvPr id="16" name="Group 11"/>
                <p:cNvGrpSpPr>
                  <a:grpSpLocks/>
                </p:cNvGrpSpPr>
                <p:nvPr/>
              </p:nvGrpSpPr>
              <p:grpSpPr bwMode="auto">
                <a:xfrm>
                  <a:off x="0" y="0"/>
                  <a:ext cx="1267" cy="806"/>
                  <a:chOff x="0" y="0"/>
                  <a:chExt cx="1267" cy="806"/>
                </a:xfrm>
              </p:grpSpPr>
              <p:sp>
                <p:nvSpPr>
                  <p:cNvPr id="32" name="Rectangle 6"/>
                  <p:cNvSpPr>
                    <a:spLocks noChangeArrowheads="1"/>
                  </p:cNvSpPr>
                  <p:nvPr/>
                </p:nvSpPr>
                <p:spPr bwMode="auto">
                  <a:xfrm>
                    <a:off x="43" y="0"/>
                    <a:ext cx="1181"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b="1" dirty="0">
                      <a:latin typeface="Helvetica Neue"/>
                      <a:cs typeface="Helvetica" panose="020B0604020202020204" pitchFamily="34" charset="0"/>
                    </a:endParaRPr>
                  </a:p>
                  <a:p>
                    <a:pPr algn="ctr"/>
                    <a:endParaRPr lang="en-US" altLang="en-US" sz="1364" dirty="0">
                      <a:latin typeface="Helvetica Neue"/>
                      <a:cs typeface="Helvetica" panose="020B0604020202020204" pitchFamily="34" charset="0"/>
                    </a:endParaRPr>
                  </a:p>
                </p:txBody>
              </p:sp>
              <p:sp>
                <p:nvSpPr>
                  <p:cNvPr id="33" name="Rectangle 7"/>
                  <p:cNvSpPr>
                    <a:spLocks noChangeArrowheads="1"/>
                  </p:cNvSpPr>
                  <p:nvPr/>
                </p:nvSpPr>
                <p:spPr bwMode="auto">
                  <a:xfrm>
                    <a:off x="0" y="0"/>
                    <a:ext cx="1267" cy="806"/>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17" name="Group 8"/>
                <p:cNvGrpSpPr>
                  <a:grpSpLocks/>
                </p:cNvGrpSpPr>
                <p:nvPr/>
              </p:nvGrpSpPr>
              <p:grpSpPr bwMode="auto">
                <a:xfrm>
                  <a:off x="1267" y="0"/>
                  <a:ext cx="2534" cy="403"/>
                  <a:chOff x="1267" y="0"/>
                  <a:chExt cx="2534" cy="403"/>
                </a:xfrm>
              </p:grpSpPr>
              <p:sp>
                <p:nvSpPr>
                  <p:cNvPr id="30" name="Rectangle 9"/>
                  <p:cNvSpPr>
                    <a:spLocks noChangeArrowheads="1"/>
                  </p:cNvSpPr>
                  <p:nvPr/>
                </p:nvSpPr>
                <p:spPr bwMode="auto">
                  <a:xfrm>
                    <a:off x="1310" y="0"/>
                    <a:ext cx="244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b="1" dirty="0">
                      <a:latin typeface="Helvetica Neue"/>
                      <a:cs typeface="Helvetica" panose="020B0604020202020204" pitchFamily="34" charset="0"/>
                    </a:endParaRPr>
                  </a:p>
                </p:txBody>
              </p:sp>
              <p:sp>
                <p:nvSpPr>
                  <p:cNvPr id="31" name="Rectangle 10"/>
                  <p:cNvSpPr>
                    <a:spLocks noChangeArrowheads="1"/>
                  </p:cNvSpPr>
                  <p:nvPr/>
                </p:nvSpPr>
                <p:spPr bwMode="auto">
                  <a:xfrm>
                    <a:off x="1267" y="0"/>
                    <a:ext cx="2534"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18" name="Group 11"/>
                <p:cNvGrpSpPr>
                  <a:grpSpLocks/>
                </p:cNvGrpSpPr>
                <p:nvPr/>
              </p:nvGrpSpPr>
              <p:grpSpPr bwMode="auto">
                <a:xfrm>
                  <a:off x="1267" y="403"/>
                  <a:ext cx="1267" cy="403"/>
                  <a:chOff x="1267" y="403"/>
                  <a:chExt cx="1267" cy="403"/>
                </a:xfrm>
              </p:grpSpPr>
              <p:sp>
                <p:nvSpPr>
                  <p:cNvPr id="28" name="Rectangle 12"/>
                  <p:cNvSpPr>
                    <a:spLocks noChangeArrowheads="1"/>
                  </p:cNvSpPr>
                  <p:nvPr/>
                </p:nvSpPr>
                <p:spPr bwMode="auto">
                  <a:xfrm>
                    <a:off x="1279" y="403"/>
                    <a:ext cx="12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dirty="0">
                      <a:solidFill>
                        <a:srgbClr val="0000FF"/>
                      </a:solidFill>
                      <a:latin typeface="Helvetica Neue"/>
                      <a:cs typeface="Helvetica" panose="020B0604020202020204" pitchFamily="34" charset="0"/>
                    </a:endParaRPr>
                  </a:p>
                </p:txBody>
              </p:sp>
              <p:sp>
                <p:nvSpPr>
                  <p:cNvPr id="29" name="Rectangle 13"/>
                  <p:cNvSpPr>
                    <a:spLocks noChangeArrowheads="1"/>
                  </p:cNvSpPr>
                  <p:nvPr/>
                </p:nvSpPr>
                <p:spPr bwMode="auto">
                  <a:xfrm>
                    <a:off x="1267" y="403"/>
                    <a:ext cx="1267"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19" name="Group 14"/>
                <p:cNvGrpSpPr>
                  <a:grpSpLocks/>
                </p:cNvGrpSpPr>
                <p:nvPr/>
              </p:nvGrpSpPr>
              <p:grpSpPr bwMode="auto">
                <a:xfrm>
                  <a:off x="2522" y="403"/>
                  <a:ext cx="1279" cy="403"/>
                  <a:chOff x="2522" y="403"/>
                  <a:chExt cx="1279" cy="403"/>
                </a:xfrm>
              </p:grpSpPr>
              <p:sp>
                <p:nvSpPr>
                  <p:cNvPr id="26" name="Rectangle 21"/>
                  <p:cNvSpPr>
                    <a:spLocks noChangeArrowheads="1"/>
                  </p:cNvSpPr>
                  <p:nvPr/>
                </p:nvSpPr>
                <p:spPr bwMode="auto">
                  <a:xfrm>
                    <a:off x="2522" y="403"/>
                    <a:ext cx="12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dirty="0">
                      <a:solidFill>
                        <a:srgbClr val="FF0000"/>
                      </a:solidFill>
                      <a:latin typeface="Helvetica Neue"/>
                      <a:cs typeface="Helvetica" panose="020B0604020202020204" pitchFamily="34" charset="0"/>
                    </a:endParaRPr>
                  </a:p>
                </p:txBody>
              </p:sp>
              <p:sp>
                <p:nvSpPr>
                  <p:cNvPr id="27" name="Rectangle 22"/>
                  <p:cNvSpPr>
                    <a:spLocks noChangeArrowheads="1"/>
                  </p:cNvSpPr>
                  <p:nvPr/>
                </p:nvSpPr>
                <p:spPr bwMode="auto">
                  <a:xfrm>
                    <a:off x="2534" y="403"/>
                    <a:ext cx="1267"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sp>
              <p:nvSpPr>
                <p:cNvPr id="20" name="Rectangle 19"/>
                <p:cNvSpPr>
                  <a:spLocks noChangeArrowheads="1"/>
                </p:cNvSpPr>
                <p:nvPr/>
              </p:nvSpPr>
              <p:spPr bwMode="auto">
                <a:xfrm>
                  <a:off x="0"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1" name="Rectangle 22"/>
                <p:cNvSpPr>
                  <a:spLocks noChangeArrowheads="1"/>
                </p:cNvSpPr>
                <p:nvPr/>
              </p:nvSpPr>
              <p:spPr bwMode="auto">
                <a:xfrm>
                  <a:off x="1267"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2" name="Rectangle 25"/>
                <p:cNvSpPr>
                  <a:spLocks noChangeArrowheads="1"/>
                </p:cNvSpPr>
                <p:nvPr/>
              </p:nvSpPr>
              <p:spPr bwMode="auto">
                <a:xfrm>
                  <a:off x="2534"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3" name="Rectangle 28"/>
                <p:cNvSpPr>
                  <a:spLocks noChangeArrowheads="1"/>
                </p:cNvSpPr>
                <p:nvPr/>
              </p:nvSpPr>
              <p:spPr bwMode="auto">
                <a:xfrm>
                  <a:off x="0"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4" name="Rectangle 31"/>
                <p:cNvSpPr>
                  <a:spLocks noChangeArrowheads="1"/>
                </p:cNvSpPr>
                <p:nvPr/>
              </p:nvSpPr>
              <p:spPr bwMode="auto">
                <a:xfrm>
                  <a:off x="1267"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5" name="Rectangle 34"/>
                <p:cNvSpPr>
                  <a:spLocks noChangeArrowheads="1"/>
                </p:cNvSpPr>
                <p:nvPr/>
              </p:nvSpPr>
              <p:spPr bwMode="auto">
                <a:xfrm>
                  <a:off x="2534"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sp>
            <p:nvSpPr>
              <p:cNvPr id="15" name="Rectangle 35"/>
              <p:cNvSpPr>
                <a:spLocks noChangeArrowheads="1"/>
              </p:cNvSpPr>
              <p:nvPr/>
            </p:nvSpPr>
            <p:spPr bwMode="auto">
              <a:xfrm>
                <a:off x="-3" y="-3"/>
                <a:ext cx="3807" cy="1734"/>
              </a:xfrm>
              <a:prstGeom prst="rect">
                <a:avLst/>
              </a:prstGeom>
              <a:noFill/>
              <a:ln w="3175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b="1">
                  <a:latin typeface="Helvetica Neue"/>
                  <a:cs typeface="Helvetica" panose="020B0604020202020204" pitchFamily="34" charset="0"/>
                </a:endParaRPr>
              </a:p>
            </p:txBody>
          </p:sp>
        </p:grpSp>
        <p:sp>
          <p:nvSpPr>
            <p:cNvPr id="8" name="TextBox 7"/>
            <p:cNvSpPr txBox="1"/>
            <p:nvPr/>
          </p:nvSpPr>
          <p:spPr>
            <a:xfrm>
              <a:off x="4732535" y="3657456"/>
              <a:ext cx="1351428" cy="426682"/>
            </a:xfrm>
            <a:prstGeom prst="rect">
              <a:avLst/>
            </a:prstGeom>
            <a:noFill/>
          </p:spPr>
          <p:txBody>
            <a:bodyPr wrap="none" rtlCol="0">
              <a:spAutoFit/>
            </a:bodyPr>
            <a:lstStyle/>
            <a:p>
              <a:pPr algn="ctr"/>
              <a:r>
                <a:rPr lang="en-US" altLang="en-US" sz="1364" b="1" dirty="0">
                  <a:latin typeface="Helvetica Neue"/>
                  <a:cs typeface="Helvetica" panose="020B0604020202020204" pitchFamily="34" charset="0"/>
                </a:rPr>
                <a:t>Decision</a:t>
              </a:r>
              <a:endParaRPr lang="en-US" sz="1364" dirty="0">
                <a:latin typeface="Helvetica Neue"/>
                <a:cs typeface="Helvetica" panose="020B0604020202020204" pitchFamily="34" charset="0"/>
              </a:endParaRPr>
            </a:p>
          </p:txBody>
        </p:sp>
        <p:sp>
          <p:nvSpPr>
            <p:cNvPr id="9" name="TextBox 8"/>
            <p:cNvSpPr txBox="1"/>
            <p:nvPr/>
          </p:nvSpPr>
          <p:spPr>
            <a:xfrm>
              <a:off x="6125439" y="3056719"/>
              <a:ext cx="2634944" cy="723024"/>
            </a:xfrm>
            <a:prstGeom prst="rect">
              <a:avLst/>
            </a:prstGeom>
            <a:noFill/>
          </p:spPr>
          <p:txBody>
            <a:bodyPr wrap="square" rtlCol="0">
              <a:spAutoFit/>
            </a:bodyPr>
            <a:lstStyle/>
            <a:p>
              <a:pPr algn="ctr"/>
              <a:r>
                <a:rPr lang="en-US" altLang="en-US" sz="1364" b="1" dirty="0">
                  <a:latin typeface="Helvetica Neue"/>
                  <a:cs typeface="Helvetica" panose="020B0604020202020204" pitchFamily="34" charset="0"/>
                </a:rPr>
                <a:t>Null Hypothesis (H</a:t>
              </a:r>
              <a:r>
                <a:rPr lang="en-US" altLang="en-US" sz="1364" b="1" baseline="-30000" dirty="0">
                  <a:latin typeface="Helvetica Neue"/>
                  <a:cs typeface="Helvetica" panose="020B0604020202020204" pitchFamily="34" charset="0"/>
                </a:rPr>
                <a:t>0</a:t>
              </a:r>
              <a:r>
                <a:rPr lang="en-US" altLang="en-US" sz="1364" b="1" dirty="0">
                  <a:latin typeface="Helvetica Neue"/>
                  <a:cs typeface="Helvetica" panose="020B0604020202020204" pitchFamily="34" charset="0"/>
                </a:rPr>
                <a:t>)</a:t>
              </a:r>
            </a:p>
          </p:txBody>
        </p:sp>
        <p:sp>
          <p:nvSpPr>
            <p:cNvPr id="10" name="TextBox 9"/>
            <p:cNvSpPr txBox="1"/>
            <p:nvPr/>
          </p:nvSpPr>
          <p:spPr>
            <a:xfrm>
              <a:off x="6117687" y="3946542"/>
              <a:ext cx="1258986" cy="426682"/>
            </a:xfrm>
            <a:prstGeom prst="rect">
              <a:avLst/>
            </a:prstGeom>
            <a:noFill/>
          </p:spPr>
          <p:txBody>
            <a:bodyPr wrap="square" rtlCol="0">
              <a:spAutoFit/>
            </a:bodyPr>
            <a:lstStyle/>
            <a:p>
              <a:pPr algn="ctr"/>
              <a:r>
                <a:rPr lang="en-US" altLang="en-US" sz="1364" b="1" dirty="0">
                  <a:solidFill>
                    <a:srgbClr val="0000FF"/>
                  </a:solidFill>
                  <a:latin typeface="Helvetica Neue"/>
                  <a:cs typeface="Helvetica" panose="020B0604020202020204" pitchFamily="34" charset="0"/>
                </a:rPr>
                <a:t>True</a:t>
              </a:r>
              <a:endParaRPr lang="en-US" sz="1364" dirty="0">
                <a:latin typeface="Helvetica Neue"/>
                <a:cs typeface="Helvetica" panose="020B0604020202020204" pitchFamily="34" charset="0"/>
              </a:endParaRPr>
            </a:p>
          </p:txBody>
        </p:sp>
        <p:sp>
          <p:nvSpPr>
            <p:cNvPr id="11" name="TextBox 10"/>
            <p:cNvSpPr txBox="1"/>
            <p:nvPr/>
          </p:nvSpPr>
          <p:spPr>
            <a:xfrm>
              <a:off x="7422512" y="3946542"/>
              <a:ext cx="1326681" cy="426682"/>
            </a:xfrm>
            <a:prstGeom prst="rect">
              <a:avLst/>
            </a:prstGeom>
            <a:noFill/>
          </p:spPr>
          <p:txBody>
            <a:bodyPr wrap="square" rtlCol="0">
              <a:spAutoFit/>
            </a:bodyPr>
            <a:lstStyle/>
            <a:p>
              <a:pPr algn="ctr"/>
              <a:r>
                <a:rPr lang="en-US" altLang="en-US" sz="1364" b="1" dirty="0">
                  <a:solidFill>
                    <a:srgbClr val="C00000"/>
                  </a:solidFill>
                  <a:latin typeface="Helvetica Neue"/>
                  <a:cs typeface="Times New Roman" pitchFamily="18" charset="0"/>
                </a:rPr>
                <a:t>False</a:t>
              </a:r>
              <a:endParaRPr lang="en-US" sz="1364" dirty="0">
                <a:latin typeface="Helvetica Neue"/>
                <a:cs typeface="Helvetica" panose="020B0604020202020204" pitchFamily="34" charset="0"/>
              </a:endParaRPr>
            </a:p>
          </p:txBody>
        </p:sp>
        <p:sp>
          <p:nvSpPr>
            <p:cNvPr id="12" name="TextBox 11"/>
            <p:cNvSpPr txBox="1"/>
            <p:nvPr/>
          </p:nvSpPr>
          <p:spPr>
            <a:xfrm>
              <a:off x="4811122" y="4740126"/>
              <a:ext cx="1207106" cy="426682"/>
            </a:xfrm>
            <a:prstGeom prst="rect">
              <a:avLst/>
            </a:prstGeom>
            <a:noFill/>
          </p:spPr>
          <p:txBody>
            <a:bodyPr wrap="none" rtlCol="0">
              <a:spAutoFit/>
            </a:bodyPr>
            <a:lstStyle/>
            <a:p>
              <a:pPr algn="ctr"/>
              <a:r>
                <a:rPr lang="en-US" altLang="en-US" sz="1364" b="1" dirty="0">
                  <a:solidFill>
                    <a:srgbClr val="0000FF"/>
                  </a:solidFill>
                  <a:latin typeface="Helvetica Neue"/>
                  <a:cs typeface="Helvetica" panose="020B0604020202020204" pitchFamily="34" charset="0"/>
                </a:rPr>
                <a:t>Accept </a:t>
              </a:r>
            </a:p>
          </p:txBody>
        </p:sp>
        <p:sp>
          <p:nvSpPr>
            <p:cNvPr id="13" name="TextBox 12"/>
            <p:cNvSpPr txBox="1"/>
            <p:nvPr/>
          </p:nvSpPr>
          <p:spPr>
            <a:xfrm>
              <a:off x="4914606" y="5590612"/>
              <a:ext cx="1048586" cy="426682"/>
            </a:xfrm>
            <a:prstGeom prst="rect">
              <a:avLst/>
            </a:prstGeom>
            <a:noFill/>
          </p:spPr>
          <p:txBody>
            <a:bodyPr wrap="none" rtlCol="0">
              <a:spAutoFit/>
            </a:bodyPr>
            <a:lstStyle/>
            <a:p>
              <a:r>
                <a:rPr lang="en-US" altLang="en-US" sz="1364" b="1" dirty="0">
                  <a:solidFill>
                    <a:srgbClr val="C00000"/>
                  </a:solidFill>
                  <a:latin typeface="Helvetica Neue"/>
                  <a:cs typeface="Times New Roman" pitchFamily="18" charset="0"/>
                </a:rPr>
                <a:t>Reject</a:t>
              </a:r>
              <a:endParaRPr lang="en-US" sz="1364" dirty="0">
                <a:latin typeface="Helvetica Neue"/>
                <a:cs typeface="Helvetica" panose="020B0604020202020204" pitchFamily="34" charset="0"/>
              </a:endParaRPr>
            </a:p>
          </p:txBody>
        </p:sp>
      </p:grpSp>
      <p:sp>
        <p:nvSpPr>
          <p:cNvPr id="34" name="Round Diagonal Corner Rectangle 33"/>
          <p:cNvSpPr/>
          <p:nvPr/>
        </p:nvSpPr>
        <p:spPr>
          <a:xfrm>
            <a:off x="4787559" y="2018583"/>
            <a:ext cx="2749694" cy="306682"/>
          </a:xfrm>
          <a:prstGeom prst="round2DiagRect">
            <a:avLst>
              <a:gd name="adj1" fmla="val 0"/>
              <a:gd name="adj2" fmla="val 0"/>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00000"/>
              </a:lnSpc>
            </a:pPr>
            <a:r>
              <a:rPr lang="en-AU" altLang="en-US" sz="1364" b="1" dirty="0">
                <a:solidFill>
                  <a:srgbClr val="FF0000"/>
                </a:solidFill>
                <a:latin typeface="Helvetica Neue"/>
                <a:cs typeface="Helvetica" panose="020B0604020202020204" pitchFamily="34" charset="0"/>
              </a:rPr>
              <a:t>Any example based on data</a:t>
            </a:r>
          </a:p>
        </p:txBody>
      </p:sp>
      <p:sp>
        <p:nvSpPr>
          <p:cNvPr id="35" name="Round Diagonal Corner Rectangle 34"/>
          <p:cNvSpPr/>
          <p:nvPr/>
        </p:nvSpPr>
        <p:spPr>
          <a:xfrm>
            <a:off x="4787559" y="2334636"/>
            <a:ext cx="2749694" cy="306682"/>
          </a:xfrm>
          <a:prstGeom prst="round2DiagRect">
            <a:avLst>
              <a:gd name="adj1" fmla="val 0"/>
              <a:gd name="adj2" fmla="val 0"/>
            </a:avLst>
          </a:prstGeom>
          <a:solidFill>
            <a:srgbClr val="00CC00"/>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00000"/>
              </a:lnSpc>
            </a:pPr>
            <a:r>
              <a:rPr lang="en-AU" altLang="en-US" sz="1364" b="1" dirty="0">
                <a:solidFill>
                  <a:srgbClr val="FFFF00"/>
                </a:solidFill>
                <a:latin typeface="Helvetica Neue"/>
                <a:cs typeface="Helvetica" panose="020B0604020202020204" pitchFamily="34" charset="0"/>
              </a:rPr>
              <a:t>Statistical Example</a:t>
            </a:r>
          </a:p>
        </p:txBody>
      </p:sp>
      <p:grpSp>
        <p:nvGrpSpPr>
          <p:cNvPr id="36" name="Group 35"/>
          <p:cNvGrpSpPr/>
          <p:nvPr/>
        </p:nvGrpSpPr>
        <p:grpSpPr>
          <a:xfrm>
            <a:off x="4787557" y="2661683"/>
            <a:ext cx="2749691" cy="2261505"/>
            <a:chOff x="4717984" y="3028150"/>
            <a:chExt cx="4058391" cy="3192406"/>
          </a:xfrm>
        </p:grpSpPr>
        <p:grpSp>
          <p:nvGrpSpPr>
            <p:cNvPr id="37" name="Group 3"/>
            <p:cNvGrpSpPr>
              <a:grpSpLocks/>
            </p:cNvGrpSpPr>
            <p:nvPr/>
          </p:nvGrpSpPr>
          <p:grpSpPr bwMode="auto">
            <a:xfrm>
              <a:off x="4717984" y="3028150"/>
              <a:ext cx="4058391" cy="3192406"/>
              <a:chOff x="-3" y="-3"/>
              <a:chExt cx="3807" cy="1734"/>
            </a:xfrm>
          </p:grpSpPr>
          <p:grpSp>
            <p:nvGrpSpPr>
              <p:cNvPr id="44" name="Group 4"/>
              <p:cNvGrpSpPr>
                <a:grpSpLocks/>
              </p:cNvGrpSpPr>
              <p:nvPr/>
            </p:nvGrpSpPr>
            <p:grpSpPr bwMode="auto">
              <a:xfrm>
                <a:off x="0" y="0"/>
                <a:ext cx="3801" cy="1728"/>
                <a:chOff x="0" y="0"/>
                <a:chExt cx="3801" cy="1728"/>
              </a:xfrm>
            </p:grpSpPr>
            <p:grpSp>
              <p:nvGrpSpPr>
                <p:cNvPr id="46" name="Group 11"/>
                <p:cNvGrpSpPr>
                  <a:grpSpLocks/>
                </p:cNvGrpSpPr>
                <p:nvPr/>
              </p:nvGrpSpPr>
              <p:grpSpPr bwMode="auto">
                <a:xfrm>
                  <a:off x="0" y="0"/>
                  <a:ext cx="1267" cy="806"/>
                  <a:chOff x="0" y="0"/>
                  <a:chExt cx="1267" cy="806"/>
                </a:xfrm>
              </p:grpSpPr>
              <p:sp>
                <p:nvSpPr>
                  <p:cNvPr id="62" name="Rectangle 6"/>
                  <p:cNvSpPr>
                    <a:spLocks noChangeArrowheads="1"/>
                  </p:cNvSpPr>
                  <p:nvPr/>
                </p:nvSpPr>
                <p:spPr bwMode="auto">
                  <a:xfrm>
                    <a:off x="43" y="0"/>
                    <a:ext cx="1181"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b="1" dirty="0">
                      <a:latin typeface="Helvetica Neue"/>
                      <a:cs typeface="Helvetica" panose="020B0604020202020204" pitchFamily="34" charset="0"/>
                    </a:endParaRPr>
                  </a:p>
                  <a:p>
                    <a:pPr algn="ctr"/>
                    <a:endParaRPr lang="en-US" altLang="en-US" sz="1364" dirty="0">
                      <a:latin typeface="Helvetica Neue"/>
                      <a:cs typeface="Helvetica" panose="020B0604020202020204" pitchFamily="34" charset="0"/>
                    </a:endParaRPr>
                  </a:p>
                </p:txBody>
              </p:sp>
              <p:sp>
                <p:nvSpPr>
                  <p:cNvPr id="63" name="Rectangle 7"/>
                  <p:cNvSpPr>
                    <a:spLocks noChangeArrowheads="1"/>
                  </p:cNvSpPr>
                  <p:nvPr/>
                </p:nvSpPr>
                <p:spPr bwMode="auto">
                  <a:xfrm>
                    <a:off x="0" y="0"/>
                    <a:ext cx="1267" cy="806"/>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47" name="Group 8"/>
                <p:cNvGrpSpPr>
                  <a:grpSpLocks/>
                </p:cNvGrpSpPr>
                <p:nvPr/>
              </p:nvGrpSpPr>
              <p:grpSpPr bwMode="auto">
                <a:xfrm>
                  <a:off x="1267" y="0"/>
                  <a:ext cx="2534" cy="403"/>
                  <a:chOff x="1267" y="0"/>
                  <a:chExt cx="2534" cy="403"/>
                </a:xfrm>
              </p:grpSpPr>
              <p:sp>
                <p:nvSpPr>
                  <p:cNvPr id="60" name="Rectangle 9"/>
                  <p:cNvSpPr>
                    <a:spLocks noChangeArrowheads="1"/>
                  </p:cNvSpPr>
                  <p:nvPr/>
                </p:nvSpPr>
                <p:spPr bwMode="auto">
                  <a:xfrm>
                    <a:off x="1310" y="0"/>
                    <a:ext cx="244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b="1" dirty="0">
                      <a:latin typeface="Helvetica Neue"/>
                      <a:cs typeface="Helvetica" panose="020B0604020202020204" pitchFamily="34" charset="0"/>
                    </a:endParaRPr>
                  </a:p>
                </p:txBody>
              </p:sp>
              <p:sp>
                <p:nvSpPr>
                  <p:cNvPr id="61" name="Rectangle 10"/>
                  <p:cNvSpPr>
                    <a:spLocks noChangeArrowheads="1"/>
                  </p:cNvSpPr>
                  <p:nvPr/>
                </p:nvSpPr>
                <p:spPr bwMode="auto">
                  <a:xfrm>
                    <a:off x="1267" y="0"/>
                    <a:ext cx="2534"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48" name="Group 11"/>
                <p:cNvGrpSpPr>
                  <a:grpSpLocks/>
                </p:cNvGrpSpPr>
                <p:nvPr/>
              </p:nvGrpSpPr>
              <p:grpSpPr bwMode="auto">
                <a:xfrm>
                  <a:off x="1267" y="403"/>
                  <a:ext cx="1267" cy="403"/>
                  <a:chOff x="1267" y="403"/>
                  <a:chExt cx="1267" cy="403"/>
                </a:xfrm>
              </p:grpSpPr>
              <p:sp>
                <p:nvSpPr>
                  <p:cNvPr id="58" name="Rectangle 12"/>
                  <p:cNvSpPr>
                    <a:spLocks noChangeArrowheads="1"/>
                  </p:cNvSpPr>
                  <p:nvPr/>
                </p:nvSpPr>
                <p:spPr bwMode="auto">
                  <a:xfrm>
                    <a:off x="1279" y="403"/>
                    <a:ext cx="12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dirty="0">
                      <a:solidFill>
                        <a:srgbClr val="0000FF"/>
                      </a:solidFill>
                      <a:latin typeface="Helvetica Neue"/>
                      <a:cs typeface="Helvetica" panose="020B0604020202020204" pitchFamily="34" charset="0"/>
                    </a:endParaRPr>
                  </a:p>
                </p:txBody>
              </p:sp>
              <p:sp>
                <p:nvSpPr>
                  <p:cNvPr id="59" name="Rectangle 13"/>
                  <p:cNvSpPr>
                    <a:spLocks noChangeArrowheads="1"/>
                  </p:cNvSpPr>
                  <p:nvPr/>
                </p:nvSpPr>
                <p:spPr bwMode="auto">
                  <a:xfrm>
                    <a:off x="1267" y="403"/>
                    <a:ext cx="1267"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49" name="Group 14"/>
                <p:cNvGrpSpPr>
                  <a:grpSpLocks/>
                </p:cNvGrpSpPr>
                <p:nvPr/>
              </p:nvGrpSpPr>
              <p:grpSpPr bwMode="auto">
                <a:xfrm>
                  <a:off x="2522" y="403"/>
                  <a:ext cx="1279" cy="403"/>
                  <a:chOff x="2522" y="403"/>
                  <a:chExt cx="1279" cy="403"/>
                </a:xfrm>
              </p:grpSpPr>
              <p:sp>
                <p:nvSpPr>
                  <p:cNvPr id="56" name="Rectangle 21"/>
                  <p:cNvSpPr>
                    <a:spLocks noChangeArrowheads="1"/>
                  </p:cNvSpPr>
                  <p:nvPr/>
                </p:nvSpPr>
                <p:spPr bwMode="auto">
                  <a:xfrm>
                    <a:off x="2522" y="403"/>
                    <a:ext cx="12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dirty="0">
                      <a:solidFill>
                        <a:srgbClr val="FF0000"/>
                      </a:solidFill>
                      <a:latin typeface="Helvetica Neue"/>
                      <a:cs typeface="Helvetica" panose="020B0604020202020204" pitchFamily="34" charset="0"/>
                    </a:endParaRPr>
                  </a:p>
                </p:txBody>
              </p:sp>
              <p:sp>
                <p:nvSpPr>
                  <p:cNvPr id="57" name="Rectangle 22"/>
                  <p:cNvSpPr>
                    <a:spLocks noChangeArrowheads="1"/>
                  </p:cNvSpPr>
                  <p:nvPr/>
                </p:nvSpPr>
                <p:spPr bwMode="auto">
                  <a:xfrm>
                    <a:off x="2534" y="403"/>
                    <a:ext cx="1267"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sp>
              <p:nvSpPr>
                <p:cNvPr id="50" name="Rectangle 19"/>
                <p:cNvSpPr>
                  <a:spLocks noChangeArrowheads="1"/>
                </p:cNvSpPr>
                <p:nvPr/>
              </p:nvSpPr>
              <p:spPr bwMode="auto">
                <a:xfrm>
                  <a:off x="0"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1" name="Rectangle 22"/>
                <p:cNvSpPr>
                  <a:spLocks noChangeArrowheads="1"/>
                </p:cNvSpPr>
                <p:nvPr/>
              </p:nvSpPr>
              <p:spPr bwMode="auto">
                <a:xfrm>
                  <a:off x="1267"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2" name="Rectangle 25"/>
                <p:cNvSpPr>
                  <a:spLocks noChangeArrowheads="1"/>
                </p:cNvSpPr>
                <p:nvPr/>
              </p:nvSpPr>
              <p:spPr bwMode="auto">
                <a:xfrm>
                  <a:off x="2534"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3" name="Rectangle 28"/>
                <p:cNvSpPr>
                  <a:spLocks noChangeArrowheads="1"/>
                </p:cNvSpPr>
                <p:nvPr/>
              </p:nvSpPr>
              <p:spPr bwMode="auto">
                <a:xfrm>
                  <a:off x="0"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4" name="Rectangle 31"/>
                <p:cNvSpPr>
                  <a:spLocks noChangeArrowheads="1"/>
                </p:cNvSpPr>
                <p:nvPr/>
              </p:nvSpPr>
              <p:spPr bwMode="auto">
                <a:xfrm>
                  <a:off x="1267"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5" name="Rectangle 34"/>
                <p:cNvSpPr>
                  <a:spLocks noChangeArrowheads="1"/>
                </p:cNvSpPr>
                <p:nvPr/>
              </p:nvSpPr>
              <p:spPr bwMode="auto">
                <a:xfrm>
                  <a:off x="2534"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sp>
            <p:nvSpPr>
              <p:cNvPr id="45" name="Rectangle 35"/>
              <p:cNvSpPr>
                <a:spLocks noChangeArrowheads="1"/>
              </p:cNvSpPr>
              <p:nvPr/>
            </p:nvSpPr>
            <p:spPr bwMode="auto">
              <a:xfrm>
                <a:off x="-3" y="-3"/>
                <a:ext cx="3807" cy="1734"/>
              </a:xfrm>
              <a:prstGeom prst="rect">
                <a:avLst/>
              </a:prstGeom>
              <a:noFill/>
              <a:ln w="3175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b="1">
                  <a:latin typeface="Helvetica Neue"/>
                  <a:cs typeface="Helvetica" panose="020B0604020202020204" pitchFamily="34" charset="0"/>
                </a:endParaRPr>
              </a:p>
            </p:txBody>
          </p:sp>
        </p:grpSp>
        <p:sp>
          <p:nvSpPr>
            <p:cNvPr id="38" name="TextBox 37"/>
            <p:cNvSpPr txBox="1"/>
            <p:nvPr/>
          </p:nvSpPr>
          <p:spPr>
            <a:xfrm>
              <a:off x="4732535" y="3657456"/>
              <a:ext cx="1351428" cy="426682"/>
            </a:xfrm>
            <a:prstGeom prst="rect">
              <a:avLst/>
            </a:prstGeom>
            <a:noFill/>
          </p:spPr>
          <p:txBody>
            <a:bodyPr wrap="none" rtlCol="0">
              <a:spAutoFit/>
            </a:bodyPr>
            <a:lstStyle/>
            <a:p>
              <a:pPr algn="ctr"/>
              <a:r>
                <a:rPr lang="en-US" altLang="en-US" sz="1364" b="1" dirty="0">
                  <a:latin typeface="Helvetica Neue"/>
                  <a:cs typeface="Helvetica" panose="020B0604020202020204" pitchFamily="34" charset="0"/>
                </a:rPr>
                <a:t>Decision</a:t>
              </a:r>
              <a:endParaRPr lang="en-US" sz="1364" dirty="0">
                <a:latin typeface="Helvetica Neue"/>
                <a:cs typeface="Helvetica" panose="020B0604020202020204" pitchFamily="34" charset="0"/>
              </a:endParaRPr>
            </a:p>
          </p:txBody>
        </p:sp>
        <p:sp>
          <p:nvSpPr>
            <p:cNvPr id="39" name="TextBox 38"/>
            <p:cNvSpPr txBox="1"/>
            <p:nvPr/>
          </p:nvSpPr>
          <p:spPr>
            <a:xfrm>
              <a:off x="6105040" y="3109408"/>
              <a:ext cx="2634944" cy="723024"/>
            </a:xfrm>
            <a:prstGeom prst="rect">
              <a:avLst/>
            </a:prstGeom>
            <a:noFill/>
          </p:spPr>
          <p:txBody>
            <a:bodyPr wrap="square" rtlCol="0">
              <a:spAutoFit/>
            </a:bodyPr>
            <a:lstStyle/>
            <a:p>
              <a:pPr algn="ctr"/>
              <a:r>
                <a:rPr lang="en-US" altLang="en-US" sz="1364" b="1" dirty="0">
                  <a:latin typeface="Helvetica Neue"/>
                  <a:cs typeface="Helvetica" panose="020B0604020202020204" pitchFamily="34" charset="0"/>
                </a:rPr>
                <a:t>Null Hypothesis (H</a:t>
              </a:r>
              <a:r>
                <a:rPr lang="en-US" altLang="en-US" sz="1364" b="1" baseline="-30000" dirty="0">
                  <a:latin typeface="Helvetica Neue"/>
                  <a:cs typeface="Helvetica" panose="020B0604020202020204" pitchFamily="34" charset="0"/>
                </a:rPr>
                <a:t>0</a:t>
              </a:r>
              <a:r>
                <a:rPr lang="en-US" altLang="en-US" sz="1364" b="1" dirty="0">
                  <a:latin typeface="Helvetica Neue"/>
                  <a:cs typeface="Helvetica" panose="020B0604020202020204" pitchFamily="34" charset="0"/>
                </a:rPr>
                <a:t>)</a:t>
              </a:r>
            </a:p>
          </p:txBody>
        </p:sp>
        <p:sp>
          <p:nvSpPr>
            <p:cNvPr id="40" name="TextBox 39"/>
            <p:cNvSpPr txBox="1"/>
            <p:nvPr/>
          </p:nvSpPr>
          <p:spPr>
            <a:xfrm>
              <a:off x="6117687" y="3946542"/>
              <a:ext cx="1258986" cy="426682"/>
            </a:xfrm>
            <a:prstGeom prst="rect">
              <a:avLst/>
            </a:prstGeom>
            <a:noFill/>
          </p:spPr>
          <p:txBody>
            <a:bodyPr wrap="square" rtlCol="0">
              <a:spAutoFit/>
            </a:bodyPr>
            <a:lstStyle/>
            <a:p>
              <a:pPr algn="ctr"/>
              <a:r>
                <a:rPr lang="en-US" altLang="en-US" sz="1364" b="1" dirty="0">
                  <a:solidFill>
                    <a:srgbClr val="0000FF"/>
                  </a:solidFill>
                  <a:latin typeface="Helvetica Neue"/>
                  <a:cs typeface="Helvetica" panose="020B0604020202020204" pitchFamily="34" charset="0"/>
                </a:rPr>
                <a:t>True</a:t>
              </a:r>
              <a:endParaRPr lang="en-US" sz="1364" dirty="0">
                <a:latin typeface="Helvetica Neue"/>
                <a:cs typeface="Helvetica" panose="020B0604020202020204" pitchFamily="34" charset="0"/>
              </a:endParaRPr>
            </a:p>
          </p:txBody>
        </p:sp>
        <p:sp>
          <p:nvSpPr>
            <p:cNvPr id="41" name="TextBox 40"/>
            <p:cNvSpPr txBox="1"/>
            <p:nvPr/>
          </p:nvSpPr>
          <p:spPr>
            <a:xfrm>
              <a:off x="7422512" y="3946542"/>
              <a:ext cx="1326681" cy="426682"/>
            </a:xfrm>
            <a:prstGeom prst="rect">
              <a:avLst/>
            </a:prstGeom>
            <a:noFill/>
          </p:spPr>
          <p:txBody>
            <a:bodyPr wrap="square" rtlCol="0">
              <a:spAutoFit/>
            </a:bodyPr>
            <a:lstStyle/>
            <a:p>
              <a:pPr algn="ctr"/>
              <a:r>
                <a:rPr lang="en-US" altLang="en-US" sz="1364" b="1" dirty="0">
                  <a:solidFill>
                    <a:srgbClr val="C00000"/>
                  </a:solidFill>
                  <a:latin typeface="Helvetica Neue"/>
                  <a:cs typeface="Times New Roman" pitchFamily="18" charset="0"/>
                </a:rPr>
                <a:t>False</a:t>
              </a:r>
              <a:endParaRPr lang="en-US" sz="1364" dirty="0">
                <a:latin typeface="Helvetica Neue"/>
                <a:cs typeface="Helvetica" panose="020B0604020202020204" pitchFamily="34" charset="0"/>
              </a:endParaRPr>
            </a:p>
          </p:txBody>
        </p:sp>
        <p:sp>
          <p:nvSpPr>
            <p:cNvPr id="42" name="TextBox 41"/>
            <p:cNvSpPr txBox="1"/>
            <p:nvPr/>
          </p:nvSpPr>
          <p:spPr>
            <a:xfrm>
              <a:off x="4811122" y="4740126"/>
              <a:ext cx="1207106" cy="426682"/>
            </a:xfrm>
            <a:prstGeom prst="rect">
              <a:avLst/>
            </a:prstGeom>
            <a:noFill/>
          </p:spPr>
          <p:txBody>
            <a:bodyPr wrap="none" rtlCol="0">
              <a:spAutoFit/>
            </a:bodyPr>
            <a:lstStyle/>
            <a:p>
              <a:pPr algn="ctr"/>
              <a:r>
                <a:rPr lang="en-US" altLang="en-US" sz="1364" b="1" dirty="0">
                  <a:solidFill>
                    <a:srgbClr val="0000FF"/>
                  </a:solidFill>
                  <a:latin typeface="Helvetica Neue"/>
                  <a:cs typeface="Helvetica" panose="020B0604020202020204" pitchFamily="34" charset="0"/>
                </a:rPr>
                <a:t>Accept </a:t>
              </a:r>
            </a:p>
          </p:txBody>
        </p:sp>
        <p:sp>
          <p:nvSpPr>
            <p:cNvPr id="43" name="TextBox 42"/>
            <p:cNvSpPr txBox="1"/>
            <p:nvPr/>
          </p:nvSpPr>
          <p:spPr>
            <a:xfrm>
              <a:off x="4914606" y="5590612"/>
              <a:ext cx="1048586" cy="426682"/>
            </a:xfrm>
            <a:prstGeom prst="rect">
              <a:avLst/>
            </a:prstGeom>
            <a:noFill/>
          </p:spPr>
          <p:txBody>
            <a:bodyPr wrap="none" rtlCol="0">
              <a:spAutoFit/>
            </a:bodyPr>
            <a:lstStyle/>
            <a:p>
              <a:r>
                <a:rPr lang="en-US" altLang="en-US" sz="1364" b="1" dirty="0">
                  <a:solidFill>
                    <a:srgbClr val="C00000"/>
                  </a:solidFill>
                  <a:latin typeface="Helvetica Neue"/>
                  <a:cs typeface="Times New Roman" pitchFamily="18" charset="0"/>
                </a:rPr>
                <a:t>Reject</a:t>
              </a:r>
              <a:endParaRPr lang="en-US" sz="1364" dirty="0">
                <a:latin typeface="Helvetica Neue"/>
                <a:cs typeface="Helvetica" panose="020B0604020202020204" pitchFamily="34" charset="0"/>
              </a:endParaRPr>
            </a:p>
          </p:txBody>
        </p:sp>
      </p:grpSp>
      <p:sp>
        <p:nvSpPr>
          <p:cNvPr id="64" name="TextBox 63"/>
          <p:cNvSpPr txBox="1"/>
          <p:nvPr/>
        </p:nvSpPr>
        <p:spPr>
          <a:xfrm>
            <a:off x="6634025" y="3780822"/>
            <a:ext cx="920317" cy="512191"/>
          </a:xfrm>
          <a:prstGeom prst="rect">
            <a:avLst/>
          </a:prstGeom>
          <a:noFill/>
        </p:spPr>
        <p:txBody>
          <a:bodyPr wrap="none" rtlCol="0">
            <a:spAutoFit/>
          </a:bodyPr>
          <a:lstStyle/>
          <a:p>
            <a:pPr algn="ctr"/>
            <a:r>
              <a:rPr lang="en-US" altLang="en-US" sz="1364" b="1" dirty="0">
                <a:solidFill>
                  <a:srgbClr val="FF0000"/>
                </a:solidFill>
                <a:latin typeface="Helvetica Neue"/>
                <a:cs typeface="Times New Roman" pitchFamily="18" charset="0"/>
              </a:rPr>
              <a:t>Type – II </a:t>
            </a:r>
          </a:p>
          <a:p>
            <a:pPr algn="ctr"/>
            <a:r>
              <a:rPr lang="en-US" altLang="en-US" sz="1364" b="1" dirty="0">
                <a:solidFill>
                  <a:srgbClr val="FF0000"/>
                </a:solidFill>
                <a:latin typeface="Helvetica Neue"/>
                <a:cs typeface="Times New Roman" pitchFamily="18" charset="0"/>
              </a:rPr>
              <a:t>Error</a:t>
            </a:r>
            <a:endParaRPr lang="en-US" altLang="en-US" sz="1364" dirty="0">
              <a:solidFill>
                <a:srgbClr val="FF0000"/>
              </a:solidFill>
              <a:latin typeface="Helvetica Neue"/>
              <a:cs typeface="Times New Roman" pitchFamily="18" charset="0"/>
            </a:endParaRPr>
          </a:p>
        </p:txBody>
      </p:sp>
      <p:sp>
        <p:nvSpPr>
          <p:cNvPr id="65" name="TextBox 64"/>
          <p:cNvSpPr txBox="1"/>
          <p:nvPr/>
        </p:nvSpPr>
        <p:spPr>
          <a:xfrm>
            <a:off x="5725795" y="4421888"/>
            <a:ext cx="872226" cy="512191"/>
          </a:xfrm>
          <a:prstGeom prst="rect">
            <a:avLst/>
          </a:prstGeom>
          <a:noFill/>
        </p:spPr>
        <p:txBody>
          <a:bodyPr wrap="none" rtlCol="0">
            <a:spAutoFit/>
          </a:bodyPr>
          <a:lstStyle/>
          <a:p>
            <a:pPr algn="ctr"/>
            <a:r>
              <a:rPr lang="en-US" altLang="en-US" sz="1364" b="1" dirty="0">
                <a:solidFill>
                  <a:srgbClr val="FF0000"/>
                </a:solidFill>
                <a:latin typeface="Helvetica Neue"/>
                <a:cs typeface="Times New Roman" pitchFamily="18" charset="0"/>
              </a:rPr>
              <a:t>Type – I </a:t>
            </a:r>
          </a:p>
          <a:p>
            <a:pPr algn="ctr"/>
            <a:r>
              <a:rPr lang="en-US" altLang="en-US" sz="1364" b="1" dirty="0">
                <a:solidFill>
                  <a:srgbClr val="FF0000"/>
                </a:solidFill>
                <a:latin typeface="Helvetica Neue"/>
                <a:cs typeface="Times New Roman" pitchFamily="18" charset="0"/>
              </a:rPr>
              <a:t>Error</a:t>
            </a:r>
            <a:endParaRPr lang="en-US" altLang="en-US" sz="1364" dirty="0">
              <a:solidFill>
                <a:srgbClr val="FF0000"/>
              </a:solidFill>
              <a:latin typeface="Helvetica Neue"/>
              <a:cs typeface="Times New Roman" pitchFamily="18" charset="0"/>
            </a:endParaRPr>
          </a:p>
        </p:txBody>
      </p:sp>
    </p:spTree>
    <p:extLst>
      <p:ext uri="{BB962C8B-B14F-4D97-AF65-F5344CB8AC3E}">
        <p14:creationId xmlns:p14="http://schemas.microsoft.com/office/powerpoint/2010/main" val="334010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7"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2" presetClass="entr" presetSubtype="1"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4" grpId="0" animBg="1"/>
      <p:bldP spid="3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339CE7-C61C-4BA4-8C82-C4D824E7CC85}"/>
              </a:ext>
            </a:extLst>
          </p:cNvPr>
          <p:cNvPicPr>
            <a:picLocks noChangeAspect="1"/>
          </p:cNvPicPr>
          <p:nvPr/>
        </p:nvPicPr>
        <p:blipFill>
          <a:blip r:embed="rId2"/>
          <a:stretch>
            <a:fillRect/>
          </a:stretch>
        </p:blipFill>
        <p:spPr>
          <a:xfrm>
            <a:off x="0" y="1151953"/>
            <a:ext cx="9144000" cy="4554094"/>
          </a:xfrm>
          <a:prstGeom prst="rect">
            <a:avLst/>
          </a:prstGeom>
        </p:spPr>
      </p:pic>
    </p:spTree>
    <p:extLst>
      <p:ext uri="{BB962C8B-B14F-4D97-AF65-F5344CB8AC3E}">
        <p14:creationId xmlns:p14="http://schemas.microsoft.com/office/powerpoint/2010/main" val="41615109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02FBD7C-395E-4C1D-B619-274F866CB066}"/>
              </a:ext>
            </a:extLst>
          </p:cNvPr>
          <p:cNvPicPr>
            <a:picLocks noChangeAspect="1"/>
          </p:cNvPicPr>
          <p:nvPr/>
        </p:nvPicPr>
        <p:blipFill>
          <a:blip r:embed="rId2"/>
          <a:stretch>
            <a:fillRect/>
          </a:stretch>
        </p:blipFill>
        <p:spPr>
          <a:xfrm>
            <a:off x="0" y="1192145"/>
            <a:ext cx="9144000" cy="4473709"/>
          </a:xfrm>
          <a:prstGeom prst="rect">
            <a:avLst/>
          </a:prstGeom>
        </p:spPr>
      </p:pic>
    </p:spTree>
    <p:extLst>
      <p:ext uri="{BB962C8B-B14F-4D97-AF65-F5344CB8AC3E}">
        <p14:creationId xmlns:p14="http://schemas.microsoft.com/office/powerpoint/2010/main" val="40988775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FDF8A5F-52D3-42CC-8041-161A34DB0296}"/>
              </a:ext>
            </a:extLst>
          </p:cNvPr>
          <p:cNvPicPr>
            <a:picLocks noChangeAspect="1"/>
          </p:cNvPicPr>
          <p:nvPr/>
        </p:nvPicPr>
        <p:blipFill>
          <a:blip r:embed="rId2"/>
          <a:stretch>
            <a:fillRect/>
          </a:stretch>
        </p:blipFill>
        <p:spPr>
          <a:xfrm>
            <a:off x="0" y="1195124"/>
            <a:ext cx="9144000" cy="4467752"/>
          </a:xfrm>
          <a:prstGeom prst="rect">
            <a:avLst/>
          </a:prstGeom>
        </p:spPr>
      </p:pic>
    </p:spTree>
    <p:extLst>
      <p:ext uri="{BB962C8B-B14F-4D97-AF65-F5344CB8AC3E}">
        <p14:creationId xmlns:p14="http://schemas.microsoft.com/office/powerpoint/2010/main" val="7349353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B8B1973-99A9-412E-8CAA-5BD807E2C67C}"/>
              </a:ext>
            </a:extLst>
          </p:cNvPr>
          <p:cNvPicPr>
            <a:picLocks noChangeAspect="1"/>
          </p:cNvPicPr>
          <p:nvPr/>
        </p:nvPicPr>
        <p:blipFill>
          <a:blip r:embed="rId2"/>
          <a:stretch>
            <a:fillRect/>
          </a:stretch>
        </p:blipFill>
        <p:spPr>
          <a:xfrm>
            <a:off x="0" y="1186188"/>
            <a:ext cx="9144000" cy="4485623"/>
          </a:xfrm>
          <a:prstGeom prst="rect">
            <a:avLst/>
          </a:prstGeom>
        </p:spPr>
      </p:pic>
    </p:spTree>
    <p:extLst>
      <p:ext uri="{BB962C8B-B14F-4D97-AF65-F5344CB8AC3E}">
        <p14:creationId xmlns:p14="http://schemas.microsoft.com/office/powerpoint/2010/main" val="36698479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70C6E19-6C9F-4D1F-9522-2E9B66A53834}"/>
              </a:ext>
            </a:extLst>
          </p:cNvPr>
          <p:cNvPicPr>
            <a:picLocks noChangeAspect="1"/>
          </p:cNvPicPr>
          <p:nvPr/>
        </p:nvPicPr>
        <p:blipFill>
          <a:blip r:embed="rId2"/>
          <a:stretch>
            <a:fillRect/>
          </a:stretch>
        </p:blipFill>
        <p:spPr>
          <a:xfrm>
            <a:off x="0" y="1205264"/>
            <a:ext cx="9144000" cy="4447471"/>
          </a:xfrm>
          <a:prstGeom prst="rect">
            <a:avLst/>
          </a:prstGeom>
        </p:spPr>
      </p:pic>
    </p:spTree>
    <p:extLst>
      <p:ext uri="{BB962C8B-B14F-4D97-AF65-F5344CB8AC3E}">
        <p14:creationId xmlns:p14="http://schemas.microsoft.com/office/powerpoint/2010/main" val="24352421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062DA3E-BB54-4E38-AFA7-9CE2FFFBA811}"/>
              </a:ext>
            </a:extLst>
          </p:cNvPr>
          <p:cNvPicPr>
            <a:picLocks noChangeAspect="1"/>
          </p:cNvPicPr>
          <p:nvPr/>
        </p:nvPicPr>
        <p:blipFill>
          <a:blip r:embed="rId2"/>
          <a:stretch>
            <a:fillRect/>
          </a:stretch>
        </p:blipFill>
        <p:spPr>
          <a:xfrm>
            <a:off x="0" y="1199408"/>
            <a:ext cx="9144000" cy="4459184"/>
          </a:xfrm>
          <a:prstGeom prst="rect">
            <a:avLst/>
          </a:prstGeom>
        </p:spPr>
      </p:pic>
    </p:spTree>
    <p:extLst>
      <p:ext uri="{BB962C8B-B14F-4D97-AF65-F5344CB8AC3E}">
        <p14:creationId xmlns:p14="http://schemas.microsoft.com/office/powerpoint/2010/main" val="30935335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AD1F96-517B-4182-96D7-B7E9D06CF5CA}"/>
              </a:ext>
            </a:extLst>
          </p:cNvPr>
          <p:cNvPicPr>
            <a:picLocks noChangeAspect="1"/>
          </p:cNvPicPr>
          <p:nvPr/>
        </p:nvPicPr>
        <p:blipFill>
          <a:blip r:embed="rId2"/>
          <a:stretch>
            <a:fillRect/>
          </a:stretch>
        </p:blipFill>
        <p:spPr>
          <a:xfrm>
            <a:off x="0" y="1189227"/>
            <a:ext cx="9144000" cy="4479546"/>
          </a:xfrm>
          <a:prstGeom prst="rect">
            <a:avLst/>
          </a:prstGeom>
        </p:spPr>
      </p:pic>
    </p:spTree>
    <p:extLst>
      <p:ext uri="{BB962C8B-B14F-4D97-AF65-F5344CB8AC3E}">
        <p14:creationId xmlns:p14="http://schemas.microsoft.com/office/powerpoint/2010/main" val="9364105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- 14</a:t>
            </a:r>
            <a:endParaRPr lang="x-none" dirty="0"/>
          </a:p>
        </p:txBody>
      </p:sp>
    </p:spTree>
    <p:extLst>
      <p:ext uri="{BB962C8B-B14F-4D97-AF65-F5344CB8AC3E}">
        <p14:creationId xmlns:p14="http://schemas.microsoft.com/office/powerpoint/2010/main" val="28067162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095015"/>
            <a:ext cx="7924800" cy="4162785"/>
          </a:xfrm>
        </p:spPr>
        <p:txBody>
          <a:bodyPr/>
          <a:lstStyle/>
          <a:p>
            <a:pPr marL="0" indent="0" algn="just">
              <a:buNone/>
            </a:pPr>
            <a:r>
              <a:rPr lang="en-IN" sz="2800" dirty="0">
                <a:latin typeface="+mn-lt"/>
              </a:rPr>
              <a:t>A sample analysis of examination results of 500 students was made. It was found that 220 students had failed, 170 had secured a third class, 90 were placed in second class and 20 got a first class.</a:t>
            </a:r>
          </a:p>
          <a:p>
            <a:pPr marL="0" indent="0" algn="just">
              <a:buNone/>
            </a:pPr>
            <a:endParaRPr lang="en-IN" sz="2800" dirty="0">
              <a:latin typeface="+mn-lt"/>
            </a:endParaRPr>
          </a:p>
          <a:p>
            <a:pPr marL="0" indent="0" algn="just">
              <a:buNone/>
            </a:pPr>
            <a:r>
              <a:rPr lang="en-IN" sz="2800" dirty="0">
                <a:latin typeface="+mn-lt"/>
              </a:rPr>
              <a:t>Do these figures commensurate with the general examination result which is in ratio of 4:3:2:1 for the various categories respectively.</a:t>
            </a:r>
          </a:p>
        </p:txBody>
      </p:sp>
      <p:sp>
        <p:nvSpPr>
          <p:cNvPr id="3" name="Title 2"/>
          <p:cNvSpPr>
            <a:spLocks noGrp="1"/>
          </p:cNvSpPr>
          <p:nvPr>
            <p:ph type="title" idx="4294967295"/>
          </p:nvPr>
        </p:nvSpPr>
        <p:spPr>
          <a:xfrm>
            <a:off x="609600" y="76200"/>
            <a:ext cx="3124200" cy="609600"/>
          </a:xfrm>
        </p:spPr>
        <p:txBody>
          <a:bodyPr>
            <a:normAutofit fontScale="90000"/>
          </a:bodyPr>
          <a:lstStyle/>
          <a:p>
            <a:r>
              <a:rPr lang="en-IN" b="1" dirty="0">
                <a:solidFill>
                  <a:srgbClr val="FF0000"/>
                </a:solidFill>
              </a:rPr>
              <a:t>Problem</a:t>
            </a:r>
            <a:endParaRPr lang="en-IN" dirty="0"/>
          </a:p>
        </p:txBody>
      </p:sp>
    </p:spTree>
    <p:extLst>
      <p:ext uri="{BB962C8B-B14F-4D97-AF65-F5344CB8AC3E}">
        <p14:creationId xmlns:p14="http://schemas.microsoft.com/office/powerpoint/2010/main" val="11163264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09600" y="1095015"/>
                <a:ext cx="7848600" cy="5197799"/>
              </a:xfrm>
            </p:spPr>
            <p:txBody>
              <a:bodyPr/>
              <a:lstStyle/>
              <a:p>
                <a:pPr marL="0" indent="0">
                  <a:buNone/>
                </a:pPr>
                <a:r>
                  <a:rPr lang="en-IN" dirty="0"/>
                  <a:t> </a:t>
                </a:r>
                <a14:m>
                  <m:oMath xmlns:m="http://schemas.openxmlformats.org/officeDocument/2006/math">
                    <m:sSub>
                      <m:sSubPr>
                        <m:ctrlPr>
                          <a:rPr lang="en-IN" sz="2000" i="1">
                            <a:latin typeface="Cambria Math"/>
                          </a:rPr>
                        </m:ctrlPr>
                      </m:sSubPr>
                      <m:e>
                        <m:r>
                          <a:rPr lang="en-IN" sz="2000" i="1">
                            <a:latin typeface="Cambria Math" panose="02040503050406030204" pitchFamily="18" charset="0"/>
                          </a:rPr>
                          <m:t>𝐻</m:t>
                        </m:r>
                      </m:e>
                      <m:sub>
                        <m:r>
                          <a:rPr lang="en-IN" sz="2000" i="1">
                            <a:latin typeface="Cambria Math" panose="02040503050406030204" pitchFamily="18" charset="0"/>
                          </a:rPr>
                          <m:t>0</m:t>
                        </m:r>
                      </m:sub>
                    </m:sSub>
                    <m:r>
                      <a:rPr lang="en-IN" sz="2000" i="1">
                        <a:latin typeface="Cambria Math" panose="02040503050406030204" pitchFamily="18" charset="0"/>
                      </a:rPr>
                      <m:t>:</m:t>
                    </m:r>
                  </m:oMath>
                </a14:m>
                <a:r>
                  <a:rPr lang="en-IN" sz="2000" dirty="0"/>
                  <a:t> The observed results commensurate with the general examination results.</a:t>
                </a:r>
              </a:p>
              <a:p>
                <a:pPr marL="0" indent="0">
                  <a:buNone/>
                </a:pPr>
                <a:endParaRPr lang="en-IN" sz="2000" dirty="0"/>
              </a:p>
              <a:p>
                <a:pPr marL="0" indent="0">
                  <a:buNone/>
                </a:pPr>
                <a14:m>
                  <m:oMath xmlns:m="http://schemas.openxmlformats.org/officeDocument/2006/math">
                    <m:sSub>
                      <m:sSubPr>
                        <m:ctrlPr>
                          <a:rPr lang="en-IN" sz="2000" i="1">
                            <a:latin typeface="Cambria Math"/>
                          </a:rPr>
                        </m:ctrlPr>
                      </m:sSubPr>
                      <m:e>
                        <m:r>
                          <a:rPr lang="en-IN" sz="2000" i="1">
                            <a:latin typeface="Cambria Math" panose="02040503050406030204" pitchFamily="18" charset="0"/>
                          </a:rPr>
                          <m:t>𝐻</m:t>
                        </m:r>
                      </m:e>
                      <m:sub>
                        <m:r>
                          <a:rPr lang="en-IN" sz="2000" i="1">
                            <a:latin typeface="Cambria Math" panose="02040503050406030204" pitchFamily="18" charset="0"/>
                          </a:rPr>
                          <m:t>1</m:t>
                        </m:r>
                      </m:sub>
                    </m:sSub>
                    <m:r>
                      <a:rPr lang="en-IN" sz="2000" i="1">
                        <a:latin typeface="Cambria Math" panose="02040503050406030204" pitchFamily="18" charset="0"/>
                      </a:rPr>
                      <m:t>:</m:t>
                    </m:r>
                  </m:oMath>
                </a14:m>
                <a:r>
                  <a:rPr lang="en-IN" sz="2000" dirty="0"/>
                  <a:t>  The observed results not commensurate with the general examination results.</a:t>
                </a:r>
              </a:p>
              <a:p>
                <a:pPr marL="0" indent="0">
                  <a:buNone/>
                </a:pPr>
                <a:endParaRPr lang="en-IN" sz="2000" dirty="0"/>
              </a:p>
              <a:p>
                <a:pPr marL="0" indent="0">
                  <a:buNone/>
                </a:pPr>
                <a:r>
                  <a:rPr lang="en-IN" sz="2000" dirty="0"/>
                  <a:t>Expected frequencies are in the ratio of 4:3:2:1 </a:t>
                </a:r>
              </a:p>
              <a:p>
                <a:pPr marL="0" indent="0">
                  <a:buNone/>
                </a:pPr>
                <a:r>
                  <a:rPr lang="en-IN" sz="2000" dirty="0"/>
                  <a:t>Total frequency = 500</a:t>
                </a:r>
              </a:p>
              <a:p>
                <a:pPr marL="0" indent="0">
                  <a:buNone/>
                </a:pPr>
                <a:r>
                  <a:rPr lang="en-IN" sz="2000" dirty="0"/>
                  <a:t>If we divide total frequency 500 in the ratio 4:3:2:1, We get the Expected frequencies </a:t>
                </a:r>
              </a:p>
              <a:p>
                <a:pPr marL="0" indent="0">
                  <a:buNone/>
                </a:pPr>
                <a:r>
                  <a:rPr lang="en-IN" sz="2000" dirty="0"/>
                  <a:t>As 200</a:t>
                </a:r>
                <a14:m>
                  <m:oMath xmlns:m="http://schemas.openxmlformats.org/officeDocument/2006/math">
                    <m:d>
                      <m:dPr>
                        <m:ctrlPr>
                          <a:rPr lang="en-IN" sz="2000" i="1">
                            <a:latin typeface="Cambria Math"/>
                          </a:rPr>
                        </m:ctrlPr>
                      </m:dPr>
                      <m:e>
                        <m:r>
                          <a:rPr lang="en-IN" sz="2000" i="1">
                            <a:latin typeface="Cambria Math" panose="02040503050406030204" pitchFamily="18" charset="0"/>
                          </a:rPr>
                          <m:t>500 </m:t>
                        </m:r>
                        <m:r>
                          <a:rPr lang="en-IN" sz="2000" i="1">
                            <a:latin typeface="Cambria Math" panose="02040503050406030204" pitchFamily="18" charset="0"/>
                          </a:rPr>
                          <m:t>𝑋</m:t>
                        </m:r>
                        <m:r>
                          <a:rPr lang="en-IN" sz="2000" i="1">
                            <a:latin typeface="Cambria Math" panose="02040503050406030204" pitchFamily="18" charset="0"/>
                          </a:rPr>
                          <m:t> </m:t>
                        </m:r>
                        <m:f>
                          <m:fPr>
                            <m:ctrlPr>
                              <a:rPr lang="en-IN" sz="2000" i="1">
                                <a:latin typeface="Cambria Math"/>
                              </a:rPr>
                            </m:ctrlPr>
                          </m:fPr>
                          <m:num>
                            <m:r>
                              <a:rPr lang="en-IN" sz="2000" i="1">
                                <a:latin typeface="Cambria Math" panose="02040503050406030204" pitchFamily="18" charset="0"/>
                              </a:rPr>
                              <m:t>4</m:t>
                            </m:r>
                          </m:num>
                          <m:den>
                            <m:r>
                              <a:rPr lang="en-IN" sz="2000" i="1">
                                <a:latin typeface="Cambria Math" panose="02040503050406030204" pitchFamily="18" charset="0"/>
                              </a:rPr>
                              <m:t>10</m:t>
                            </m:r>
                          </m:den>
                        </m:f>
                      </m:e>
                    </m:d>
                  </m:oMath>
                </a14:m>
                <a:r>
                  <a:rPr lang="en-IN" sz="2000" dirty="0"/>
                  <a:t>, 150</a:t>
                </a:r>
                <a14:m>
                  <m:oMath xmlns:m="http://schemas.openxmlformats.org/officeDocument/2006/math">
                    <m:d>
                      <m:dPr>
                        <m:ctrlPr>
                          <a:rPr lang="en-IN" sz="2000" i="1">
                            <a:latin typeface="Cambria Math"/>
                          </a:rPr>
                        </m:ctrlPr>
                      </m:dPr>
                      <m:e>
                        <m:r>
                          <a:rPr lang="en-IN" sz="2000" i="1">
                            <a:latin typeface="Cambria Math" panose="02040503050406030204" pitchFamily="18" charset="0"/>
                          </a:rPr>
                          <m:t>500 </m:t>
                        </m:r>
                        <m:r>
                          <a:rPr lang="en-IN" sz="2000" i="1">
                            <a:latin typeface="Cambria Math" panose="02040503050406030204" pitchFamily="18" charset="0"/>
                          </a:rPr>
                          <m:t>𝑋</m:t>
                        </m:r>
                        <m:r>
                          <a:rPr lang="en-IN" sz="2000" i="1">
                            <a:latin typeface="Cambria Math" panose="02040503050406030204" pitchFamily="18" charset="0"/>
                          </a:rPr>
                          <m:t> </m:t>
                        </m:r>
                        <m:f>
                          <m:fPr>
                            <m:ctrlPr>
                              <a:rPr lang="en-IN" sz="2000" i="1">
                                <a:latin typeface="Cambria Math"/>
                              </a:rPr>
                            </m:ctrlPr>
                          </m:fPr>
                          <m:num>
                            <m:r>
                              <a:rPr lang="en-IN" sz="2000" i="1">
                                <a:latin typeface="Cambria Math" panose="02040503050406030204" pitchFamily="18" charset="0"/>
                              </a:rPr>
                              <m:t>3</m:t>
                            </m:r>
                          </m:num>
                          <m:den>
                            <m:r>
                              <a:rPr lang="en-IN" sz="2000" i="1">
                                <a:latin typeface="Cambria Math" panose="02040503050406030204" pitchFamily="18" charset="0"/>
                              </a:rPr>
                              <m:t>10</m:t>
                            </m:r>
                          </m:den>
                        </m:f>
                      </m:e>
                    </m:d>
                  </m:oMath>
                </a14:m>
                <a:r>
                  <a:rPr lang="en-IN" sz="2000" dirty="0"/>
                  <a:t>,100</a:t>
                </a:r>
                <a14:m>
                  <m:oMath xmlns:m="http://schemas.openxmlformats.org/officeDocument/2006/math">
                    <m:d>
                      <m:dPr>
                        <m:ctrlPr>
                          <a:rPr lang="en-IN" sz="2000" i="1">
                            <a:latin typeface="Cambria Math"/>
                          </a:rPr>
                        </m:ctrlPr>
                      </m:dPr>
                      <m:e>
                        <m:r>
                          <a:rPr lang="en-IN" sz="2000" i="1">
                            <a:latin typeface="Cambria Math" panose="02040503050406030204" pitchFamily="18" charset="0"/>
                          </a:rPr>
                          <m:t>500 </m:t>
                        </m:r>
                        <m:r>
                          <a:rPr lang="en-IN" sz="2000" i="1">
                            <a:latin typeface="Cambria Math" panose="02040503050406030204" pitchFamily="18" charset="0"/>
                          </a:rPr>
                          <m:t>𝑋</m:t>
                        </m:r>
                        <m:r>
                          <a:rPr lang="en-IN" sz="2000" i="1">
                            <a:latin typeface="Cambria Math" panose="02040503050406030204" pitchFamily="18" charset="0"/>
                          </a:rPr>
                          <m:t> </m:t>
                        </m:r>
                        <m:f>
                          <m:fPr>
                            <m:ctrlPr>
                              <a:rPr lang="en-IN" sz="2000" i="1">
                                <a:latin typeface="Cambria Math"/>
                              </a:rPr>
                            </m:ctrlPr>
                          </m:fPr>
                          <m:num>
                            <m:r>
                              <a:rPr lang="en-IN" sz="2000" i="1">
                                <a:latin typeface="Cambria Math" panose="02040503050406030204" pitchFamily="18" charset="0"/>
                              </a:rPr>
                              <m:t>2</m:t>
                            </m:r>
                          </m:num>
                          <m:den>
                            <m:r>
                              <a:rPr lang="en-IN" sz="2000" i="1">
                                <a:latin typeface="Cambria Math" panose="02040503050406030204" pitchFamily="18" charset="0"/>
                              </a:rPr>
                              <m:t>10</m:t>
                            </m:r>
                          </m:den>
                        </m:f>
                      </m:e>
                    </m:d>
                  </m:oMath>
                </a14:m>
                <a:r>
                  <a:rPr lang="en-IN" sz="2000" dirty="0"/>
                  <a:t>,50</a:t>
                </a:r>
                <a14:m>
                  <m:oMath xmlns:m="http://schemas.openxmlformats.org/officeDocument/2006/math">
                    <m:d>
                      <m:dPr>
                        <m:ctrlPr>
                          <a:rPr lang="en-IN" sz="2000" i="1">
                            <a:latin typeface="Cambria Math"/>
                          </a:rPr>
                        </m:ctrlPr>
                      </m:dPr>
                      <m:e>
                        <m:r>
                          <a:rPr lang="en-IN" sz="2000" i="1">
                            <a:latin typeface="Cambria Math" panose="02040503050406030204" pitchFamily="18" charset="0"/>
                          </a:rPr>
                          <m:t>500 </m:t>
                        </m:r>
                        <m:r>
                          <a:rPr lang="en-IN" sz="2000" i="1">
                            <a:latin typeface="Cambria Math" panose="02040503050406030204" pitchFamily="18" charset="0"/>
                          </a:rPr>
                          <m:t>𝑋</m:t>
                        </m:r>
                        <m:r>
                          <a:rPr lang="en-IN" sz="2000" i="1">
                            <a:latin typeface="Cambria Math" panose="02040503050406030204" pitchFamily="18" charset="0"/>
                          </a:rPr>
                          <m:t> </m:t>
                        </m:r>
                        <m:f>
                          <m:fPr>
                            <m:ctrlPr>
                              <a:rPr lang="en-IN" sz="2000" i="1">
                                <a:latin typeface="Cambria Math"/>
                              </a:rPr>
                            </m:ctrlPr>
                          </m:fPr>
                          <m:num>
                            <m:r>
                              <a:rPr lang="en-IN" sz="2000" i="1">
                                <a:latin typeface="Cambria Math" panose="02040503050406030204" pitchFamily="18" charset="0"/>
                              </a:rPr>
                              <m:t>1</m:t>
                            </m:r>
                          </m:num>
                          <m:den>
                            <m:r>
                              <a:rPr lang="en-IN" sz="2000" i="1">
                                <a:latin typeface="Cambria Math" panose="02040503050406030204" pitchFamily="18" charset="0"/>
                              </a:rPr>
                              <m:t>10</m:t>
                            </m:r>
                          </m:den>
                        </m:f>
                      </m:e>
                    </m:d>
                  </m:oMath>
                </a14:m>
                <a:endParaRPr lang="en-IN" sz="2000" dirty="0"/>
              </a:p>
              <a:p>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09600" y="1095015"/>
                <a:ext cx="7848600" cy="5197799"/>
              </a:xfrm>
              <a:blipFill>
                <a:blip r:embed="rId2"/>
                <a:stretch>
                  <a:fillRect l="-1087" t="-704"/>
                </a:stretch>
              </a:blipFill>
            </p:spPr>
            <p:txBody>
              <a:bodyPr/>
              <a:lstStyle/>
              <a:p>
                <a:r>
                  <a:rPr lang="en-VI">
                    <a:noFill/>
                  </a:rPr>
                  <a:t> </a:t>
                </a:r>
              </a:p>
            </p:txBody>
          </p:sp>
        </mc:Fallback>
      </mc:AlternateContent>
    </p:spTree>
    <p:extLst>
      <p:ext uri="{BB962C8B-B14F-4D97-AF65-F5344CB8AC3E}">
        <p14:creationId xmlns:p14="http://schemas.microsoft.com/office/powerpoint/2010/main" val="181049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17119" y="1536073"/>
            <a:ext cx="6172200" cy="334046"/>
          </a:xfrm>
        </p:spPr>
        <p:txBody>
          <a:bodyPr>
            <a:noAutofit/>
          </a:bodyPr>
          <a:lstStyle/>
          <a:p>
            <a:pPr algn="l" eaLnBrk="0" hangingPunct="0">
              <a:lnSpc>
                <a:spcPct val="150000"/>
              </a:lnSpc>
              <a:spcBef>
                <a:spcPct val="20000"/>
              </a:spcBef>
              <a:defRPr/>
            </a:pPr>
            <a:r>
              <a:rPr lang="en-US" sz="1949" b="1" kern="0" dirty="0">
                <a:solidFill>
                  <a:srgbClr val="FF0000"/>
                </a:solidFill>
              </a:rPr>
              <a:t>Errors in decision making</a:t>
            </a:r>
          </a:p>
        </p:txBody>
      </p:sp>
      <p:sp>
        <p:nvSpPr>
          <p:cNvPr id="4" name="Round Diagonal Corner Rectangle 3"/>
          <p:cNvSpPr/>
          <p:nvPr/>
        </p:nvSpPr>
        <p:spPr>
          <a:xfrm>
            <a:off x="1562494" y="2018583"/>
            <a:ext cx="2749694" cy="306682"/>
          </a:xfrm>
          <a:prstGeom prst="round2DiagRect">
            <a:avLst>
              <a:gd name="adj1" fmla="val 0"/>
              <a:gd name="adj2" fmla="val 0"/>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00000"/>
              </a:lnSpc>
            </a:pPr>
            <a:r>
              <a:rPr lang="en-AU" altLang="en-US" sz="1364" b="1" dirty="0">
                <a:solidFill>
                  <a:srgbClr val="FF0000"/>
                </a:solidFill>
                <a:latin typeface="Helvetica Neue"/>
                <a:cs typeface="Helvetica" panose="020B0604020202020204" pitchFamily="34" charset="0"/>
              </a:rPr>
              <a:t>Any example based on data</a:t>
            </a:r>
          </a:p>
        </p:txBody>
      </p:sp>
      <p:sp>
        <p:nvSpPr>
          <p:cNvPr id="5" name="Round Diagonal Corner Rectangle 4"/>
          <p:cNvSpPr/>
          <p:nvPr/>
        </p:nvSpPr>
        <p:spPr>
          <a:xfrm>
            <a:off x="1562494" y="2334636"/>
            <a:ext cx="2749694" cy="306682"/>
          </a:xfrm>
          <a:prstGeom prst="round2DiagRect">
            <a:avLst>
              <a:gd name="adj1" fmla="val 0"/>
              <a:gd name="adj2" fmla="val 0"/>
            </a:avLst>
          </a:prstGeom>
          <a:solidFill>
            <a:srgbClr val="00CC00"/>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00000"/>
              </a:lnSpc>
            </a:pPr>
            <a:r>
              <a:rPr lang="en-AU" altLang="en-US" sz="1364" b="1" dirty="0">
                <a:solidFill>
                  <a:srgbClr val="FFFF00"/>
                </a:solidFill>
                <a:latin typeface="Helvetica Neue"/>
                <a:cs typeface="Helvetica" panose="020B0604020202020204" pitchFamily="34" charset="0"/>
              </a:rPr>
              <a:t>Statistical Example</a:t>
            </a:r>
          </a:p>
        </p:txBody>
      </p:sp>
      <p:grpSp>
        <p:nvGrpSpPr>
          <p:cNvPr id="6" name="Group 5"/>
          <p:cNvGrpSpPr/>
          <p:nvPr/>
        </p:nvGrpSpPr>
        <p:grpSpPr>
          <a:xfrm>
            <a:off x="1562491" y="2661683"/>
            <a:ext cx="2749691" cy="2261505"/>
            <a:chOff x="4717984" y="3028150"/>
            <a:chExt cx="4058391" cy="3192406"/>
          </a:xfrm>
        </p:grpSpPr>
        <p:grpSp>
          <p:nvGrpSpPr>
            <p:cNvPr id="7" name="Group 3"/>
            <p:cNvGrpSpPr>
              <a:grpSpLocks/>
            </p:cNvGrpSpPr>
            <p:nvPr/>
          </p:nvGrpSpPr>
          <p:grpSpPr bwMode="auto">
            <a:xfrm>
              <a:off x="4717984" y="3028150"/>
              <a:ext cx="4058391" cy="3192406"/>
              <a:chOff x="-3" y="-3"/>
              <a:chExt cx="3807" cy="1734"/>
            </a:xfrm>
          </p:grpSpPr>
          <p:grpSp>
            <p:nvGrpSpPr>
              <p:cNvPr id="14" name="Group 4"/>
              <p:cNvGrpSpPr>
                <a:grpSpLocks/>
              </p:cNvGrpSpPr>
              <p:nvPr/>
            </p:nvGrpSpPr>
            <p:grpSpPr bwMode="auto">
              <a:xfrm>
                <a:off x="0" y="0"/>
                <a:ext cx="3801" cy="1728"/>
                <a:chOff x="0" y="0"/>
                <a:chExt cx="3801" cy="1728"/>
              </a:xfrm>
            </p:grpSpPr>
            <p:grpSp>
              <p:nvGrpSpPr>
                <p:cNvPr id="16" name="Group 11"/>
                <p:cNvGrpSpPr>
                  <a:grpSpLocks/>
                </p:cNvGrpSpPr>
                <p:nvPr/>
              </p:nvGrpSpPr>
              <p:grpSpPr bwMode="auto">
                <a:xfrm>
                  <a:off x="0" y="0"/>
                  <a:ext cx="1267" cy="806"/>
                  <a:chOff x="0" y="0"/>
                  <a:chExt cx="1267" cy="806"/>
                </a:xfrm>
              </p:grpSpPr>
              <p:sp>
                <p:nvSpPr>
                  <p:cNvPr id="32" name="Rectangle 6"/>
                  <p:cNvSpPr>
                    <a:spLocks noChangeArrowheads="1"/>
                  </p:cNvSpPr>
                  <p:nvPr/>
                </p:nvSpPr>
                <p:spPr bwMode="auto">
                  <a:xfrm>
                    <a:off x="43" y="0"/>
                    <a:ext cx="1181"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b="1" dirty="0">
                      <a:latin typeface="Helvetica Neue"/>
                      <a:cs typeface="Helvetica" panose="020B0604020202020204" pitchFamily="34" charset="0"/>
                    </a:endParaRPr>
                  </a:p>
                  <a:p>
                    <a:pPr algn="ctr"/>
                    <a:endParaRPr lang="en-US" altLang="en-US" sz="1364" dirty="0">
                      <a:latin typeface="Helvetica Neue"/>
                      <a:cs typeface="Helvetica" panose="020B0604020202020204" pitchFamily="34" charset="0"/>
                    </a:endParaRPr>
                  </a:p>
                </p:txBody>
              </p:sp>
              <p:sp>
                <p:nvSpPr>
                  <p:cNvPr id="33" name="Rectangle 7"/>
                  <p:cNvSpPr>
                    <a:spLocks noChangeArrowheads="1"/>
                  </p:cNvSpPr>
                  <p:nvPr/>
                </p:nvSpPr>
                <p:spPr bwMode="auto">
                  <a:xfrm>
                    <a:off x="0" y="0"/>
                    <a:ext cx="1267" cy="806"/>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17" name="Group 8"/>
                <p:cNvGrpSpPr>
                  <a:grpSpLocks/>
                </p:cNvGrpSpPr>
                <p:nvPr/>
              </p:nvGrpSpPr>
              <p:grpSpPr bwMode="auto">
                <a:xfrm>
                  <a:off x="1267" y="0"/>
                  <a:ext cx="2534" cy="403"/>
                  <a:chOff x="1267" y="0"/>
                  <a:chExt cx="2534" cy="403"/>
                </a:xfrm>
              </p:grpSpPr>
              <p:sp>
                <p:nvSpPr>
                  <p:cNvPr id="30" name="Rectangle 9"/>
                  <p:cNvSpPr>
                    <a:spLocks noChangeArrowheads="1"/>
                  </p:cNvSpPr>
                  <p:nvPr/>
                </p:nvSpPr>
                <p:spPr bwMode="auto">
                  <a:xfrm>
                    <a:off x="1310" y="0"/>
                    <a:ext cx="244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b="1" dirty="0">
                      <a:latin typeface="Helvetica Neue"/>
                      <a:cs typeface="Helvetica" panose="020B0604020202020204" pitchFamily="34" charset="0"/>
                    </a:endParaRPr>
                  </a:p>
                </p:txBody>
              </p:sp>
              <p:sp>
                <p:nvSpPr>
                  <p:cNvPr id="31" name="Rectangle 10"/>
                  <p:cNvSpPr>
                    <a:spLocks noChangeArrowheads="1"/>
                  </p:cNvSpPr>
                  <p:nvPr/>
                </p:nvSpPr>
                <p:spPr bwMode="auto">
                  <a:xfrm>
                    <a:off x="1267" y="0"/>
                    <a:ext cx="2534"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18" name="Group 11"/>
                <p:cNvGrpSpPr>
                  <a:grpSpLocks/>
                </p:cNvGrpSpPr>
                <p:nvPr/>
              </p:nvGrpSpPr>
              <p:grpSpPr bwMode="auto">
                <a:xfrm>
                  <a:off x="1267" y="403"/>
                  <a:ext cx="1267" cy="403"/>
                  <a:chOff x="1267" y="403"/>
                  <a:chExt cx="1267" cy="403"/>
                </a:xfrm>
              </p:grpSpPr>
              <p:sp>
                <p:nvSpPr>
                  <p:cNvPr id="28" name="Rectangle 12"/>
                  <p:cNvSpPr>
                    <a:spLocks noChangeArrowheads="1"/>
                  </p:cNvSpPr>
                  <p:nvPr/>
                </p:nvSpPr>
                <p:spPr bwMode="auto">
                  <a:xfrm>
                    <a:off x="1279" y="403"/>
                    <a:ext cx="12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dirty="0">
                      <a:solidFill>
                        <a:srgbClr val="0000FF"/>
                      </a:solidFill>
                      <a:latin typeface="Helvetica Neue"/>
                      <a:cs typeface="Helvetica" panose="020B0604020202020204" pitchFamily="34" charset="0"/>
                    </a:endParaRPr>
                  </a:p>
                </p:txBody>
              </p:sp>
              <p:sp>
                <p:nvSpPr>
                  <p:cNvPr id="29" name="Rectangle 13"/>
                  <p:cNvSpPr>
                    <a:spLocks noChangeArrowheads="1"/>
                  </p:cNvSpPr>
                  <p:nvPr/>
                </p:nvSpPr>
                <p:spPr bwMode="auto">
                  <a:xfrm>
                    <a:off x="1267" y="403"/>
                    <a:ext cx="1267"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19" name="Group 14"/>
                <p:cNvGrpSpPr>
                  <a:grpSpLocks/>
                </p:cNvGrpSpPr>
                <p:nvPr/>
              </p:nvGrpSpPr>
              <p:grpSpPr bwMode="auto">
                <a:xfrm>
                  <a:off x="2522" y="403"/>
                  <a:ext cx="1279" cy="403"/>
                  <a:chOff x="2522" y="403"/>
                  <a:chExt cx="1279" cy="403"/>
                </a:xfrm>
              </p:grpSpPr>
              <p:sp>
                <p:nvSpPr>
                  <p:cNvPr id="26" name="Rectangle 21"/>
                  <p:cNvSpPr>
                    <a:spLocks noChangeArrowheads="1"/>
                  </p:cNvSpPr>
                  <p:nvPr/>
                </p:nvSpPr>
                <p:spPr bwMode="auto">
                  <a:xfrm>
                    <a:off x="2522" y="403"/>
                    <a:ext cx="12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dirty="0">
                      <a:solidFill>
                        <a:srgbClr val="FF0000"/>
                      </a:solidFill>
                      <a:latin typeface="Helvetica Neue"/>
                      <a:cs typeface="Helvetica" panose="020B0604020202020204" pitchFamily="34" charset="0"/>
                    </a:endParaRPr>
                  </a:p>
                </p:txBody>
              </p:sp>
              <p:sp>
                <p:nvSpPr>
                  <p:cNvPr id="27" name="Rectangle 22"/>
                  <p:cNvSpPr>
                    <a:spLocks noChangeArrowheads="1"/>
                  </p:cNvSpPr>
                  <p:nvPr/>
                </p:nvSpPr>
                <p:spPr bwMode="auto">
                  <a:xfrm>
                    <a:off x="2534" y="403"/>
                    <a:ext cx="1267"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sp>
              <p:nvSpPr>
                <p:cNvPr id="20" name="Rectangle 19"/>
                <p:cNvSpPr>
                  <a:spLocks noChangeArrowheads="1"/>
                </p:cNvSpPr>
                <p:nvPr/>
              </p:nvSpPr>
              <p:spPr bwMode="auto">
                <a:xfrm>
                  <a:off x="0"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1" name="Rectangle 22"/>
                <p:cNvSpPr>
                  <a:spLocks noChangeArrowheads="1"/>
                </p:cNvSpPr>
                <p:nvPr/>
              </p:nvSpPr>
              <p:spPr bwMode="auto">
                <a:xfrm>
                  <a:off x="1267"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2" name="Rectangle 25"/>
                <p:cNvSpPr>
                  <a:spLocks noChangeArrowheads="1"/>
                </p:cNvSpPr>
                <p:nvPr/>
              </p:nvSpPr>
              <p:spPr bwMode="auto">
                <a:xfrm>
                  <a:off x="2534"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3" name="Rectangle 28"/>
                <p:cNvSpPr>
                  <a:spLocks noChangeArrowheads="1"/>
                </p:cNvSpPr>
                <p:nvPr/>
              </p:nvSpPr>
              <p:spPr bwMode="auto">
                <a:xfrm>
                  <a:off x="0"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4" name="Rectangle 31"/>
                <p:cNvSpPr>
                  <a:spLocks noChangeArrowheads="1"/>
                </p:cNvSpPr>
                <p:nvPr/>
              </p:nvSpPr>
              <p:spPr bwMode="auto">
                <a:xfrm>
                  <a:off x="1267"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25" name="Rectangle 34"/>
                <p:cNvSpPr>
                  <a:spLocks noChangeArrowheads="1"/>
                </p:cNvSpPr>
                <p:nvPr/>
              </p:nvSpPr>
              <p:spPr bwMode="auto">
                <a:xfrm>
                  <a:off x="2534"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sp>
            <p:nvSpPr>
              <p:cNvPr id="15" name="Rectangle 35"/>
              <p:cNvSpPr>
                <a:spLocks noChangeArrowheads="1"/>
              </p:cNvSpPr>
              <p:nvPr/>
            </p:nvSpPr>
            <p:spPr bwMode="auto">
              <a:xfrm>
                <a:off x="-3" y="-3"/>
                <a:ext cx="3807" cy="1734"/>
              </a:xfrm>
              <a:prstGeom prst="rect">
                <a:avLst/>
              </a:prstGeom>
              <a:noFill/>
              <a:ln w="3175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b="1">
                  <a:latin typeface="Helvetica Neue"/>
                  <a:cs typeface="Helvetica" panose="020B0604020202020204" pitchFamily="34" charset="0"/>
                </a:endParaRPr>
              </a:p>
            </p:txBody>
          </p:sp>
        </p:grpSp>
        <p:sp>
          <p:nvSpPr>
            <p:cNvPr id="8" name="TextBox 7"/>
            <p:cNvSpPr txBox="1"/>
            <p:nvPr/>
          </p:nvSpPr>
          <p:spPr>
            <a:xfrm>
              <a:off x="4732535" y="3657456"/>
              <a:ext cx="1351428" cy="426682"/>
            </a:xfrm>
            <a:prstGeom prst="rect">
              <a:avLst/>
            </a:prstGeom>
            <a:noFill/>
          </p:spPr>
          <p:txBody>
            <a:bodyPr wrap="none" rtlCol="0">
              <a:spAutoFit/>
            </a:bodyPr>
            <a:lstStyle/>
            <a:p>
              <a:pPr algn="ctr"/>
              <a:r>
                <a:rPr lang="en-US" altLang="en-US" sz="1364" b="1" dirty="0">
                  <a:latin typeface="Helvetica Neue"/>
                  <a:cs typeface="Helvetica" panose="020B0604020202020204" pitchFamily="34" charset="0"/>
                </a:rPr>
                <a:t>Decision</a:t>
              </a:r>
              <a:endParaRPr lang="en-US" sz="1364" dirty="0">
                <a:latin typeface="Helvetica Neue"/>
                <a:cs typeface="Helvetica" panose="020B0604020202020204" pitchFamily="34" charset="0"/>
              </a:endParaRPr>
            </a:p>
          </p:txBody>
        </p:sp>
        <p:sp>
          <p:nvSpPr>
            <p:cNvPr id="9" name="TextBox 8"/>
            <p:cNvSpPr txBox="1"/>
            <p:nvPr/>
          </p:nvSpPr>
          <p:spPr>
            <a:xfrm>
              <a:off x="6092806" y="3101381"/>
              <a:ext cx="2634944" cy="723024"/>
            </a:xfrm>
            <a:prstGeom prst="rect">
              <a:avLst/>
            </a:prstGeom>
            <a:noFill/>
          </p:spPr>
          <p:txBody>
            <a:bodyPr wrap="square" rtlCol="0">
              <a:spAutoFit/>
            </a:bodyPr>
            <a:lstStyle/>
            <a:p>
              <a:pPr algn="ctr"/>
              <a:r>
                <a:rPr lang="en-US" altLang="en-US" sz="1364" b="1" dirty="0">
                  <a:latin typeface="Helvetica Neue"/>
                  <a:cs typeface="Helvetica" panose="020B0604020202020204" pitchFamily="34" charset="0"/>
                </a:rPr>
                <a:t>Null Hypothesis (H</a:t>
              </a:r>
              <a:r>
                <a:rPr lang="en-US" altLang="en-US" sz="1364" b="1" baseline="-30000" dirty="0">
                  <a:latin typeface="Helvetica Neue"/>
                  <a:cs typeface="Helvetica" panose="020B0604020202020204" pitchFamily="34" charset="0"/>
                </a:rPr>
                <a:t>0</a:t>
              </a:r>
              <a:r>
                <a:rPr lang="en-US" altLang="en-US" sz="1364" b="1" dirty="0">
                  <a:latin typeface="Helvetica Neue"/>
                  <a:cs typeface="Helvetica" panose="020B0604020202020204" pitchFamily="34" charset="0"/>
                </a:rPr>
                <a:t>)</a:t>
              </a:r>
            </a:p>
          </p:txBody>
        </p:sp>
        <p:sp>
          <p:nvSpPr>
            <p:cNvPr id="10" name="TextBox 9"/>
            <p:cNvSpPr txBox="1"/>
            <p:nvPr/>
          </p:nvSpPr>
          <p:spPr>
            <a:xfrm>
              <a:off x="6117687" y="3946542"/>
              <a:ext cx="1258986" cy="426682"/>
            </a:xfrm>
            <a:prstGeom prst="rect">
              <a:avLst/>
            </a:prstGeom>
            <a:noFill/>
          </p:spPr>
          <p:txBody>
            <a:bodyPr wrap="square" rtlCol="0">
              <a:spAutoFit/>
            </a:bodyPr>
            <a:lstStyle/>
            <a:p>
              <a:pPr algn="ctr"/>
              <a:r>
                <a:rPr lang="en-US" altLang="en-US" sz="1364" b="1" dirty="0">
                  <a:solidFill>
                    <a:srgbClr val="0000FF"/>
                  </a:solidFill>
                  <a:latin typeface="Helvetica Neue"/>
                  <a:cs typeface="Helvetica" panose="020B0604020202020204" pitchFamily="34" charset="0"/>
                </a:rPr>
                <a:t>True</a:t>
              </a:r>
              <a:endParaRPr lang="en-US" sz="1364" dirty="0">
                <a:latin typeface="Helvetica Neue"/>
                <a:cs typeface="Helvetica" panose="020B0604020202020204" pitchFamily="34" charset="0"/>
              </a:endParaRPr>
            </a:p>
          </p:txBody>
        </p:sp>
        <p:sp>
          <p:nvSpPr>
            <p:cNvPr id="11" name="TextBox 10"/>
            <p:cNvSpPr txBox="1"/>
            <p:nvPr/>
          </p:nvSpPr>
          <p:spPr>
            <a:xfrm>
              <a:off x="7422512" y="3946542"/>
              <a:ext cx="1326681" cy="426682"/>
            </a:xfrm>
            <a:prstGeom prst="rect">
              <a:avLst/>
            </a:prstGeom>
            <a:noFill/>
          </p:spPr>
          <p:txBody>
            <a:bodyPr wrap="square" rtlCol="0">
              <a:spAutoFit/>
            </a:bodyPr>
            <a:lstStyle/>
            <a:p>
              <a:pPr algn="ctr"/>
              <a:r>
                <a:rPr lang="en-US" altLang="en-US" sz="1364" b="1" dirty="0">
                  <a:solidFill>
                    <a:srgbClr val="C00000"/>
                  </a:solidFill>
                  <a:latin typeface="Helvetica Neue"/>
                  <a:cs typeface="Times New Roman" pitchFamily="18" charset="0"/>
                </a:rPr>
                <a:t>False</a:t>
              </a:r>
              <a:endParaRPr lang="en-US" sz="1364" dirty="0">
                <a:latin typeface="Helvetica Neue"/>
                <a:cs typeface="Helvetica" panose="020B0604020202020204" pitchFamily="34" charset="0"/>
              </a:endParaRPr>
            </a:p>
          </p:txBody>
        </p:sp>
        <p:sp>
          <p:nvSpPr>
            <p:cNvPr id="12" name="TextBox 11"/>
            <p:cNvSpPr txBox="1"/>
            <p:nvPr/>
          </p:nvSpPr>
          <p:spPr>
            <a:xfrm>
              <a:off x="4811122" y="4740126"/>
              <a:ext cx="1207106" cy="426682"/>
            </a:xfrm>
            <a:prstGeom prst="rect">
              <a:avLst/>
            </a:prstGeom>
            <a:noFill/>
          </p:spPr>
          <p:txBody>
            <a:bodyPr wrap="none" rtlCol="0">
              <a:spAutoFit/>
            </a:bodyPr>
            <a:lstStyle/>
            <a:p>
              <a:pPr algn="ctr"/>
              <a:r>
                <a:rPr lang="en-US" altLang="en-US" sz="1364" b="1" dirty="0">
                  <a:solidFill>
                    <a:srgbClr val="0000FF"/>
                  </a:solidFill>
                  <a:latin typeface="Helvetica Neue"/>
                  <a:cs typeface="Helvetica" panose="020B0604020202020204" pitchFamily="34" charset="0"/>
                </a:rPr>
                <a:t>Accept </a:t>
              </a:r>
            </a:p>
          </p:txBody>
        </p:sp>
        <p:sp>
          <p:nvSpPr>
            <p:cNvPr id="13" name="TextBox 12"/>
            <p:cNvSpPr txBox="1"/>
            <p:nvPr/>
          </p:nvSpPr>
          <p:spPr>
            <a:xfrm>
              <a:off x="4914606" y="5590612"/>
              <a:ext cx="1048586" cy="426682"/>
            </a:xfrm>
            <a:prstGeom prst="rect">
              <a:avLst/>
            </a:prstGeom>
            <a:noFill/>
          </p:spPr>
          <p:txBody>
            <a:bodyPr wrap="none" rtlCol="0">
              <a:spAutoFit/>
            </a:bodyPr>
            <a:lstStyle/>
            <a:p>
              <a:r>
                <a:rPr lang="en-US" altLang="en-US" sz="1364" b="1" dirty="0">
                  <a:solidFill>
                    <a:srgbClr val="C00000"/>
                  </a:solidFill>
                  <a:latin typeface="Helvetica Neue"/>
                  <a:cs typeface="Times New Roman" pitchFamily="18" charset="0"/>
                </a:rPr>
                <a:t>Reject</a:t>
              </a:r>
              <a:endParaRPr lang="en-US" sz="1364" dirty="0">
                <a:latin typeface="Helvetica Neue"/>
                <a:cs typeface="Helvetica" panose="020B0604020202020204" pitchFamily="34" charset="0"/>
              </a:endParaRPr>
            </a:p>
          </p:txBody>
        </p:sp>
      </p:grpSp>
      <p:sp>
        <p:nvSpPr>
          <p:cNvPr id="34" name="Round Diagonal Corner Rectangle 33"/>
          <p:cNvSpPr/>
          <p:nvPr/>
        </p:nvSpPr>
        <p:spPr>
          <a:xfrm>
            <a:off x="4787559" y="2018583"/>
            <a:ext cx="2749694" cy="306682"/>
          </a:xfrm>
          <a:prstGeom prst="round2DiagRect">
            <a:avLst>
              <a:gd name="adj1" fmla="val 0"/>
              <a:gd name="adj2" fmla="val 0"/>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00000"/>
              </a:lnSpc>
            </a:pPr>
            <a:r>
              <a:rPr lang="en-AU" altLang="en-US" sz="1364" b="1" dirty="0">
                <a:solidFill>
                  <a:srgbClr val="FF0000"/>
                </a:solidFill>
                <a:latin typeface="Helvetica Neue"/>
                <a:cs typeface="Helvetica" panose="020B0604020202020204" pitchFamily="34" charset="0"/>
              </a:rPr>
              <a:t>Any example based on data</a:t>
            </a:r>
          </a:p>
        </p:txBody>
      </p:sp>
      <p:sp>
        <p:nvSpPr>
          <p:cNvPr id="35" name="Round Diagonal Corner Rectangle 34"/>
          <p:cNvSpPr/>
          <p:nvPr/>
        </p:nvSpPr>
        <p:spPr>
          <a:xfrm>
            <a:off x="4787559" y="2334636"/>
            <a:ext cx="2749694" cy="306682"/>
          </a:xfrm>
          <a:prstGeom prst="round2DiagRect">
            <a:avLst>
              <a:gd name="adj1" fmla="val 0"/>
              <a:gd name="adj2" fmla="val 0"/>
            </a:avLst>
          </a:prstGeom>
          <a:solidFill>
            <a:srgbClr val="00CC00"/>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00000"/>
              </a:lnSpc>
            </a:pPr>
            <a:r>
              <a:rPr lang="en-AU" altLang="en-US" sz="1364" b="1" dirty="0">
                <a:solidFill>
                  <a:srgbClr val="FFFF00"/>
                </a:solidFill>
                <a:latin typeface="Helvetica Neue"/>
                <a:cs typeface="Helvetica" panose="020B0604020202020204" pitchFamily="34" charset="0"/>
              </a:rPr>
              <a:t>Statistical Example</a:t>
            </a:r>
          </a:p>
        </p:txBody>
      </p:sp>
      <p:grpSp>
        <p:nvGrpSpPr>
          <p:cNvPr id="36" name="Group 35"/>
          <p:cNvGrpSpPr/>
          <p:nvPr/>
        </p:nvGrpSpPr>
        <p:grpSpPr>
          <a:xfrm>
            <a:off x="4787557" y="2661683"/>
            <a:ext cx="2749691" cy="2261505"/>
            <a:chOff x="4717984" y="3028150"/>
            <a:chExt cx="4058391" cy="3192406"/>
          </a:xfrm>
        </p:grpSpPr>
        <p:grpSp>
          <p:nvGrpSpPr>
            <p:cNvPr id="37" name="Group 3"/>
            <p:cNvGrpSpPr>
              <a:grpSpLocks/>
            </p:cNvGrpSpPr>
            <p:nvPr/>
          </p:nvGrpSpPr>
          <p:grpSpPr bwMode="auto">
            <a:xfrm>
              <a:off x="4717984" y="3028150"/>
              <a:ext cx="4058391" cy="3192406"/>
              <a:chOff x="-3" y="-3"/>
              <a:chExt cx="3807" cy="1734"/>
            </a:xfrm>
          </p:grpSpPr>
          <p:grpSp>
            <p:nvGrpSpPr>
              <p:cNvPr id="44" name="Group 4"/>
              <p:cNvGrpSpPr>
                <a:grpSpLocks/>
              </p:cNvGrpSpPr>
              <p:nvPr/>
            </p:nvGrpSpPr>
            <p:grpSpPr bwMode="auto">
              <a:xfrm>
                <a:off x="0" y="0"/>
                <a:ext cx="3801" cy="1728"/>
                <a:chOff x="0" y="0"/>
                <a:chExt cx="3801" cy="1728"/>
              </a:xfrm>
            </p:grpSpPr>
            <p:grpSp>
              <p:nvGrpSpPr>
                <p:cNvPr id="46" name="Group 11"/>
                <p:cNvGrpSpPr>
                  <a:grpSpLocks/>
                </p:cNvGrpSpPr>
                <p:nvPr/>
              </p:nvGrpSpPr>
              <p:grpSpPr bwMode="auto">
                <a:xfrm>
                  <a:off x="0" y="0"/>
                  <a:ext cx="1267" cy="806"/>
                  <a:chOff x="0" y="0"/>
                  <a:chExt cx="1267" cy="806"/>
                </a:xfrm>
              </p:grpSpPr>
              <p:sp>
                <p:nvSpPr>
                  <p:cNvPr id="62" name="Rectangle 6"/>
                  <p:cNvSpPr>
                    <a:spLocks noChangeArrowheads="1"/>
                  </p:cNvSpPr>
                  <p:nvPr/>
                </p:nvSpPr>
                <p:spPr bwMode="auto">
                  <a:xfrm>
                    <a:off x="43" y="0"/>
                    <a:ext cx="1181"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b="1" dirty="0">
                      <a:latin typeface="Helvetica Neue"/>
                      <a:cs typeface="Helvetica" panose="020B0604020202020204" pitchFamily="34" charset="0"/>
                    </a:endParaRPr>
                  </a:p>
                  <a:p>
                    <a:pPr algn="ctr"/>
                    <a:endParaRPr lang="en-US" altLang="en-US" sz="1364" dirty="0">
                      <a:latin typeface="Helvetica Neue"/>
                      <a:cs typeface="Helvetica" panose="020B0604020202020204" pitchFamily="34" charset="0"/>
                    </a:endParaRPr>
                  </a:p>
                </p:txBody>
              </p:sp>
              <p:sp>
                <p:nvSpPr>
                  <p:cNvPr id="63" name="Rectangle 7"/>
                  <p:cNvSpPr>
                    <a:spLocks noChangeArrowheads="1"/>
                  </p:cNvSpPr>
                  <p:nvPr/>
                </p:nvSpPr>
                <p:spPr bwMode="auto">
                  <a:xfrm>
                    <a:off x="0" y="0"/>
                    <a:ext cx="1267" cy="806"/>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47" name="Group 8"/>
                <p:cNvGrpSpPr>
                  <a:grpSpLocks/>
                </p:cNvGrpSpPr>
                <p:nvPr/>
              </p:nvGrpSpPr>
              <p:grpSpPr bwMode="auto">
                <a:xfrm>
                  <a:off x="1267" y="0"/>
                  <a:ext cx="2534" cy="403"/>
                  <a:chOff x="1267" y="0"/>
                  <a:chExt cx="2534" cy="403"/>
                </a:xfrm>
              </p:grpSpPr>
              <p:sp>
                <p:nvSpPr>
                  <p:cNvPr id="60" name="Rectangle 9"/>
                  <p:cNvSpPr>
                    <a:spLocks noChangeArrowheads="1"/>
                  </p:cNvSpPr>
                  <p:nvPr/>
                </p:nvSpPr>
                <p:spPr bwMode="auto">
                  <a:xfrm>
                    <a:off x="1310" y="0"/>
                    <a:ext cx="244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b="1" dirty="0">
                      <a:latin typeface="Helvetica Neue"/>
                      <a:cs typeface="Helvetica" panose="020B0604020202020204" pitchFamily="34" charset="0"/>
                    </a:endParaRPr>
                  </a:p>
                </p:txBody>
              </p:sp>
              <p:sp>
                <p:nvSpPr>
                  <p:cNvPr id="61" name="Rectangle 10"/>
                  <p:cNvSpPr>
                    <a:spLocks noChangeArrowheads="1"/>
                  </p:cNvSpPr>
                  <p:nvPr/>
                </p:nvSpPr>
                <p:spPr bwMode="auto">
                  <a:xfrm>
                    <a:off x="1267" y="0"/>
                    <a:ext cx="2534"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48" name="Group 11"/>
                <p:cNvGrpSpPr>
                  <a:grpSpLocks/>
                </p:cNvGrpSpPr>
                <p:nvPr/>
              </p:nvGrpSpPr>
              <p:grpSpPr bwMode="auto">
                <a:xfrm>
                  <a:off x="1267" y="403"/>
                  <a:ext cx="1267" cy="403"/>
                  <a:chOff x="1267" y="403"/>
                  <a:chExt cx="1267" cy="403"/>
                </a:xfrm>
              </p:grpSpPr>
              <p:sp>
                <p:nvSpPr>
                  <p:cNvPr id="58" name="Rectangle 12"/>
                  <p:cNvSpPr>
                    <a:spLocks noChangeArrowheads="1"/>
                  </p:cNvSpPr>
                  <p:nvPr/>
                </p:nvSpPr>
                <p:spPr bwMode="auto">
                  <a:xfrm>
                    <a:off x="1279" y="403"/>
                    <a:ext cx="12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dirty="0">
                      <a:solidFill>
                        <a:srgbClr val="0000FF"/>
                      </a:solidFill>
                      <a:latin typeface="Helvetica Neue"/>
                      <a:cs typeface="Helvetica" panose="020B0604020202020204" pitchFamily="34" charset="0"/>
                    </a:endParaRPr>
                  </a:p>
                </p:txBody>
              </p:sp>
              <p:sp>
                <p:nvSpPr>
                  <p:cNvPr id="59" name="Rectangle 13"/>
                  <p:cNvSpPr>
                    <a:spLocks noChangeArrowheads="1"/>
                  </p:cNvSpPr>
                  <p:nvPr/>
                </p:nvSpPr>
                <p:spPr bwMode="auto">
                  <a:xfrm>
                    <a:off x="1267" y="403"/>
                    <a:ext cx="1267"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grpSp>
              <p:nvGrpSpPr>
                <p:cNvPr id="49" name="Group 14"/>
                <p:cNvGrpSpPr>
                  <a:grpSpLocks/>
                </p:cNvGrpSpPr>
                <p:nvPr/>
              </p:nvGrpSpPr>
              <p:grpSpPr bwMode="auto">
                <a:xfrm>
                  <a:off x="2522" y="403"/>
                  <a:ext cx="1279" cy="403"/>
                  <a:chOff x="2522" y="403"/>
                  <a:chExt cx="1279" cy="403"/>
                </a:xfrm>
              </p:grpSpPr>
              <p:sp>
                <p:nvSpPr>
                  <p:cNvPr id="56" name="Rectangle 21"/>
                  <p:cNvSpPr>
                    <a:spLocks noChangeArrowheads="1"/>
                  </p:cNvSpPr>
                  <p:nvPr/>
                </p:nvSpPr>
                <p:spPr bwMode="auto">
                  <a:xfrm>
                    <a:off x="2522" y="403"/>
                    <a:ext cx="12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en-US" sz="1364" dirty="0">
                      <a:solidFill>
                        <a:srgbClr val="FF0000"/>
                      </a:solidFill>
                      <a:latin typeface="Helvetica Neue"/>
                      <a:cs typeface="Helvetica" panose="020B0604020202020204" pitchFamily="34" charset="0"/>
                    </a:endParaRPr>
                  </a:p>
                </p:txBody>
              </p:sp>
              <p:sp>
                <p:nvSpPr>
                  <p:cNvPr id="57" name="Rectangle 22"/>
                  <p:cNvSpPr>
                    <a:spLocks noChangeArrowheads="1"/>
                  </p:cNvSpPr>
                  <p:nvPr/>
                </p:nvSpPr>
                <p:spPr bwMode="auto">
                  <a:xfrm>
                    <a:off x="2534" y="403"/>
                    <a:ext cx="1267" cy="403"/>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sp>
              <p:nvSpPr>
                <p:cNvPr id="50" name="Rectangle 19"/>
                <p:cNvSpPr>
                  <a:spLocks noChangeArrowheads="1"/>
                </p:cNvSpPr>
                <p:nvPr/>
              </p:nvSpPr>
              <p:spPr bwMode="auto">
                <a:xfrm>
                  <a:off x="0"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1" name="Rectangle 22"/>
                <p:cNvSpPr>
                  <a:spLocks noChangeArrowheads="1"/>
                </p:cNvSpPr>
                <p:nvPr/>
              </p:nvSpPr>
              <p:spPr bwMode="auto">
                <a:xfrm>
                  <a:off x="1267"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2" name="Rectangle 25"/>
                <p:cNvSpPr>
                  <a:spLocks noChangeArrowheads="1"/>
                </p:cNvSpPr>
                <p:nvPr/>
              </p:nvSpPr>
              <p:spPr bwMode="auto">
                <a:xfrm>
                  <a:off x="2534" y="806"/>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3" name="Rectangle 28"/>
                <p:cNvSpPr>
                  <a:spLocks noChangeArrowheads="1"/>
                </p:cNvSpPr>
                <p:nvPr/>
              </p:nvSpPr>
              <p:spPr bwMode="auto">
                <a:xfrm>
                  <a:off x="0"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4" name="Rectangle 31"/>
                <p:cNvSpPr>
                  <a:spLocks noChangeArrowheads="1"/>
                </p:cNvSpPr>
                <p:nvPr/>
              </p:nvSpPr>
              <p:spPr bwMode="auto">
                <a:xfrm>
                  <a:off x="1267"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sp>
              <p:nvSpPr>
                <p:cNvPr id="55" name="Rectangle 34"/>
                <p:cNvSpPr>
                  <a:spLocks noChangeArrowheads="1"/>
                </p:cNvSpPr>
                <p:nvPr/>
              </p:nvSpPr>
              <p:spPr bwMode="auto">
                <a:xfrm>
                  <a:off x="2534" y="1267"/>
                  <a:ext cx="1267" cy="461"/>
                </a:xfrm>
                <a:prstGeom prst="rect">
                  <a:avLst/>
                </a:prstGeom>
                <a:noFill/>
                <a:ln w="6350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a:latin typeface="Helvetica Neue"/>
                    <a:cs typeface="Helvetica" panose="020B0604020202020204" pitchFamily="34" charset="0"/>
                  </a:endParaRPr>
                </a:p>
              </p:txBody>
            </p:sp>
          </p:grpSp>
          <p:sp>
            <p:nvSpPr>
              <p:cNvPr id="45" name="Rectangle 35"/>
              <p:cNvSpPr>
                <a:spLocks noChangeArrowheads="1"/>
              </p:cNvSpPr>
              <p:nvPr/>
            </p:nvSpPr>
            <p:spPr bwMode="auto">
              <a:xfrm>
                <a:off x="-3" y="-3"/>
                <a:ext cx="3807" cy="1734"/>
              </a:xfrm>
              <a:prstGeom prst="rect">
                <a:avLst/>
              </a:prstGeom>
              <a:noFill/>
              <a:ln w="31750">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endParaRPr lang="en-US" altLang="en-US" sz="1364" b="1">
                  <a:latin typeface="Helvetica Neue"/>
                  <a:cs typeface="Helvetica" panose="020B0604020202020204" pitchFamily="34" charset="0"/>
                </a:endParaRPr>
              </a:p>
            </p:txBody>
          </p:sp>
        </p:grpSp>
        <p:sp>
          <p:nvSpPr>
            <p:cNvPr id="38" name="TextBox 37"/>
            <p:cNvSpPr txBox="1"/>
            <p:nvPr/>
          </p:nvSpPr>
          <p:spPr>
            <a:xfrm>
              <a:off x="4732535" y="3657456"/>
              <a:ext cx="1351428" cy="426682"/>
            </a:xfrm>
            <a:prstGeom prst="rect">
              <a:avLst/>
            </a:prstGeom>
            <a:noFill/>
          </p:spPr>
          <p:txBody>
            <a:bodyPr wrap="none" rtlCol="0">
              <a:spAutoFit/>
            </a:bodyPr>
            <a:lstStyle/>
            <a:p>
              <a:pPr algn="ctr"/>
              <a:r>
                <a:rPr lang="en-US" altLang="en-US" sz="1364" b="1" dirty="0">
                  <a:latin typeface="Helvetica Neue"/>
                  <a:cs typeface="Helvetica" panose="020B0604020202020204" pitchFamily="34" charset="0"/>
                </a:rPr>
                <a:t>Decision</a:t>
              </a:r>
              <a:endParaRPr lang="en-US" sz="1364" dirty="0">
                <a:latin typeface="Helvetica Neue"/>
                <a:cs typeface="Helvetica" panose="020B0604020202020204" pitchFamily="34" charset="0"/>
              </a:endParaRPr>
            </a:p>
          </p:txBody>
        </p:sp>
        <p:sp>
          <p:nvSpPr>
            <p:cNvPr id="39" name="TextBox 38"/>
            <p:cNvSpPr txBox="1"/>
            <p:nvPr/>
          </p:nvSpPr>
          <p:spPr>
            <a:xfrm>
              <a:off x="6105040" y="3129035"/>
              <a:ext cx="2634944" cy="723024"/>
            </a:xfrm>
            <a:prstGeom prst="rect">
              <a:avLst/>
            </a:prstGeom>
            <a:noFill/>
          </p:spPr>
          <p:txBody>
            <a:bodyPr wrap="square" rtlCol="0">
              <a:spAutoFit/>
            </a:bodyPr>
            <a:lstStyle/>
            <a:p>
              <a:pPr algn="ctr"/>
              <a:r>
                <a:rPr lang="en-US" altLang="en-US" sz="1364" b="1" dirty="0">
                  <a:latin typeface="Helvetica Neue"/>
                  <a:cs typeface="Helvetica" panose="020B0604020202020204" pitchFamily="34" charset="0"/>
                </a:rPr>
                <a:t>Null Hypothesis (H</a:t>
              </a:r>
              <a:r>
                <a:rPr lang="en-US" altLang="en-US" sz="1364" b="1" baseline="-30000" dirty="0">
                  <a:latin typeface="Helvetica Neue"/>
                  <a:cs typeface="Helvetica" panose="020B0604020202020204" pitchFamily="34" charset="0"/>
                </a:rPr>
                <a:t>0</a:t>
              </a:r>
              <a:r>
                <a:rPr lang="en-US" altLang="en-US" sz="1364" b="1" dirty="0">
                  <a:latin typeface="Helvetica Neue"/>
                  <a:cs typeface="Helvetica" panose="020B0604020202020204" pitchFamily="34" charset="0"/>
                </a:rPr>
                <a:t>)</a:t>
              </a:r>
            </a:p>
          </p:txBody>
        </p:sp>
        <p:sp>
          <p:nvSpPr>
            <p:cNvPr id="40" name="TextBox 39"/>
            <p:cNvSpPr txBox="1"/>
            <p:nvPr/>
          </p:nvSpPr>
          <p:spPr>
            <a:xfrm>
              <a:off x="6117687" y="3946542"/>
              <a:ext cx="1258986" cy="426682"/>
            </a:xfrm>
            <a:prstGeom prst="rect">
              <a:avLst/>
            </a:prstGeom>
            <a:noFill/>
          </p:spPr>
          <p:txBody>
            <a:bodyPr wrap="square" rtlCol="0">
              <a:spAutoFit/>
            </a:bodyPr>
            <a:lstStyle/>
            <a:p>
              <a:pPr algn="ctr"/>
              <a:r>
                <a:rPr lang="en-US" altLang="en-US" sz="1364" b="1" dirty="0">
                  <a:solidFill>
                    <a:srgbClr val="0000FF"/>
                  </a:solidFill>
                  <a:latin typeface="Helvetica Neue"/>
                  <a:cs typeface="Helvetica" panose="020B0604020202020204" pitchFamily="34" charset="0"/>
                </a:rPr>
                <a:t>True</a:t>
              </a:r>
              <a:endParaRPr lang="en-US" sz="1364" dirty="0">
                <a:latin typeface="Helvetica Neue"/>
                <a:cs typeface="Helvetica" panose="020B0604020202020204" pitchFamily="34" charset="0"/>
              </a:endParaRPr>
            </a:p>
          </p:txBody>
        </p:sp>
        <p:sp>
          <p:nvSpPr>
            <p:cNvPr id="41" name="TextBox 40"/>
            <p:cNvSpPr txBox="1"/>
            <p:nvPr/>
          </p:nvSpPr>
          <p:spPr>
            <a:xfrm>
              <a:off x="7422512" y="3946542"/>
              <a:ext cx="1326681" cy="426682"/>
            </a:xfrm>
            <a:prstGeom prst="rect">
              <a:avLst/>
            </a:prstGeom>
            <a:noFill/>
          </p:spPr>
          <p:txBody>
            <a:bodyPr wrap="square" rtlCol="0">
              <a:spAutoFit/>
            </a:bodyPr>
            <a:lstStyle/>
            <a:p>
              <a:pPr algn="ctr"/>
              <a:r>
                <a:rPr lang="en-US" altLang="en-US" sz="1364" b="1" dirty="0">
                  <a:solidFill>
                    <a:srgbClr val="C00000"/>
                  </a:solidFill>
                  <a:latin typeface="Helvetica Neue"/>
                  <a:cs typeface="Times New Roman" pitchFamily="18" charset="0"/>
                </a:rPr>
                <a:t>False</a:t>
              </a:r>
              <a:endParaRPr lang="en-US" sz="1364" dirty="0">
                <a:latin typeface="Helvetica Neue"/>
                <a:cs typeface="Helvetica" panose="020B0604020202020204" pitchFamily="34" charset="0"/>
              </a:endParaRPr>
            </a:p>
          </p:txBody>
        </p:sp>
        <p:sp>
          <p:nvSpPr>
            <p:cNvPr id="42" name="TextBox 41"/>
            <p:cNvSpPr txBox="1"/>
            <p:nvPr/>
          </p:nvSpPr>
          <p:spPr>
            <a:xfrm>
              <a:off x="4811122" y="4740126"/>
              <a:ext cx="1207106" cy="426682"/>
            </a:xfrm>
            <a:prstGeom prst="rect">
              <a:avLst/>
            </a:prstGeom>
            <a:noFill/>
          </p:spPr>
          <p:txBody>
            <a:bodyPr wrap="none" rtlCol="0">
              <a:spAutoFit/>
            </a:bodyPr>
            <a:lstStyle/>
            <a:p>
              <a:pPr algn="ctr"/>
              <a:r>
                <a:rPr lang="en-US" altLang="en-US" sz="1364" b="1" dirty="0">
                  <a:solidFill>
                    <a:srgbClr val="0000FF"/>
                  </a:solidFill>
                  <a:latin typeface="Helvetica Neue"/>
                  <a:cs typeface="Helvetica" panose="020B0604020202020204" pitchFamily="34" charset="0"/>
                </a:rPr>
                <a:t>Accept </a:t>
              </a:r>
            </a:p>
          </p:txBody>
        </p:sp>
        <p:sp>
          <p:nvSpPr>
            <p:cNvPr id="43" name="TextBox 42"/>
            <p:cNvSpPr txBox="1"/>
            <p:nvPr/>
          </p:nvSpPr>
          <p:spPr>
            <a:xfrm>
              <a:off x="4914606" y="5590612"/>
              <a:ext cx="1048586" cy="426682"/>
            </a:xfrm>
            <a:prstGeom prst="rect">
              <a:avLst/>
            </a:prstGeom>
            <a:noFill/>
          </p:spPr>
          <p:txBody>
            <a:bodyPr wrap="none" rtlCol="0">
              <a:spAutoFit/>
            </a:bodyPr>
            <a:lstStyle/>
            <a:p>
              <a:r>
                <a:rPr lang="en-US" altLang="en-US" sz="1364" b="1" dirty="0">
                  <a:solidFill>
                    <a:srgbClr val="C00000"/>
                  </a:solidFill>
                  <a:latin typeface="Helvetica Neue"/>
                  <a:cs typeface="Times New Roman" pitchFamily="18" charset="0"/>
                </a:rPr>
                <a:t>Reject</a:t>
              </a:r>
              <a:endParaRPr lang="en-US" sz="1364" dirty="0">
                <a:latin typeface="Helvetica Neue"/>
                <a:cs typeface="Helvetica" panose="020B0604020202020204" pitchFamily="34" charset="0"/>
              </a:endParaRPr>
            </a:p>
          </p:txBody>
        </p:sp>
      </p:grpSp>
      <p:sp>
        <p:nvSpPr>
          <p:cNvPr id="64" name="TextBox 63"/>
          <p:cNvSpPr txBox="1"/>
          <p:nvPr/>
        </p:nvSpPr>
        <p:spPr>
          <a:xfrm>
            <a:off x="6681243" y="4394023"/>
            <a:ext cx="758542" cy="512191"/>
          </a:xfrm>
          <a:prstGeom prst="rect">
            <a:avLst/>
          </a:prstGeom>
          <a:noFill/>
        </p:spPr>
        <p:txBody>
          <a:bodyPr wrap="none" rtlCol="0">
            <a:spAutoFit/>
          </a:bodyPr>
          <a:lstStyle/>
          <a:p>
            <a:pPr algn="ctr"/>
            <a:r>
              <a:rPr lang="en-US" altLang="en-US" sz="1364" b="1" dirty="0">
                <a:solidFill>
                  <a:srgbClr val="FF0000"/>
                </a:solidFill>
                <a:latin typeface="Helvetica Neue"/>
                <a:cs typeface="Times New Roman" pitchFamily="18" charset="0"/>
              </a:rPr>
              <a:t>Power </a:t>
            </a:r>
          </a:p>
          <a:p>
            <a:pPr algn="ctr"/>
            <a:r>
              <a:rPr lang="en-US" altLang="en-US" sz="1364" b="1" dirty="0">
                <a:solidFill>
                  <a:srgbClr val="FF0000"/>
                </a:solidFill>
                <a:latin typeface="Helvetica Neue"/>
                <a:cs typeface="Times New Roman" pitchFamily="18" charset="0"/>
              </a:rPr>
              <a:t>(1-</a:t>
            </a:r>
            <a:r>
              <a:rPr lang="el-GR" altLang="en-US" sz="1364" b="1" dirty="0">
                <a:solidFill>
                  <a:srgbClr val="FF0000"/>
                </a:solidFill>
                <a:latin typeface="Helvetica Neue"/>
                <a:cs typeface="Times New Roman" pitchFamily="18" charset="0"/>
              </a:rPr>
              <a:t>β</a:t>
            </a:r>
            <a:r>
              <a:rPr lang="en-IN" altLang="en-US" sz="1364" b="1" dirty="0">
                <a:solidFill>
                  <a:srgbClr val="FF0000"/>
                </a:solidFill>
                <a:latin typeface="Helvetica Neue"/>
                <a:cs typeface="Times New Roman" pitchFamily="18" charset="0"/>
              </a:rPr>
              <a:t>)</a:t>
            </a:r>
            <a:endParaRPr lang="en-US" altLang="en-US" sz="1364" dirty="0">
              <a:solidFill>
                <a:srgbClr val="FF0000"/>
              </a:solidFill>
              <a:latin typeface="Helvetica Neue"/>
              <a:cs typeface="Times New Roman" pitchFamily="18" charset="0"/>
            </a:endParaRPr>
          </a:p>
        </p:txBody>
      </p:sp>
      <p:sp>
        <p:nvSpPr>
          <p:cNvPr id="65" name="TextBox 64"/>
          <p:cNvSpPr txBox="1"/>
          <p:nvPr/>
        </p:nvSpPr>
        <p:spPr>
          <a:xfrm>
            <a:off x="5640772" y="3780823"/>
            <a:ext cx="1042273" cy="452175"/>
          </a:xfrm>
          <a:prstGeom prst="rect">
            <a:avLst/>
          </a:prstGeom>
          <a:noFill/>
        </p:spPr>
        <p:txBody>
          <a:bodyPr wrap="none" rtlCol="0">
            <a:spAutoFit/>
          </a:bodyPr>
          <a:lstStyle/>
          <a:p>
            <a:pPr algn="ctr"/>
            <a:r>
              <a:rPr lang="en-US" altLang="en-US" sz="1169" b="1" dirty="0">
                <a:solidFill>
                  <a:srgbClr val="FF0000"/>
                </a:solidFill>
                <a:latin typeface="Helvetica Neue"/>
                <a:cs typeface="Times New Roman" pitchFamily="18" charset="0"/>
              </a:rPr>
              <a:t>Confidence </a:t>
            </a:r>
          </a:p>
          <a:p>
            <a:pPr algn="ctr"/>
            <a:r>
              <a:rPr lang="en-US" altLang="en-US" sz="1169" b="1" dirty="0">
                <a:solidFill>
                  <a:srgbClr val="FF0000"/>
                </a:solidFill>
                <a:latin typeface="Helvetica Neue"/>
                <a:cs typeface="Times New Roman" pitchFamily="18" charset="0"/>
              </a:rPr>
              <a:t>Level (1-</a:t>
            </a:r>
            <a:r>
              <a:rPr lang="el-GR" altLang="en-US" sz="1169" b="1" dirty="0">
                <a:solidFill>
                  <a:srgbClr val="FF0000"/>
                </a:solidFill>
                <a:latin typeface="Helvetica Neue"/>
                <a:cs typeface="Times New Roman" pitchFamily="18" charset="0"/>
              </a:rPr>
              <a:t>α</a:t>
            </a:r>
            <a:r>
              <a:rPr lang="en-IN" altLang="en-US" sz="1169" b="1" dirty="0">
                <a:solidFill>
                  <a:srgbClr val="FF0000"/>
                </a:solidFill>
                <a:latin typeface="Helvetica Neue"/>
                <a:cs typeface="Times New Roman" pitchFamily="18" charset="0"/>
              </a:rPr>
              <a:t>)</a:t>
            </a:r>
            <a:endParaRPr lang="en-US" altLang="en-US" sz="1169" dirty="0">
              <a:solidFill>
                <a:srgbClr val="FF0000"/>
              </a:solidFill>
              <a:latin typeface="Helvetica Neue"/>
              <a:cs typeface="Times New Roman" pitchFamily="18" charset="0"/>
            </a:endParaRPr>
          </a:p>
        </p:txBody>
      </p:sp>
      <p:sp>
        <p:nvSpPr>
          <p:cNvPr id="66" name="TextBox 65"/>
          <p:cNvSpPr txBox="1"/>
          <p:nvPr/>
        </p:nvSpPr>
        <p:spPr>
          <a:xfrm>
            <a:off x="3425894" y="3866404"/>
            <a:ext cx="853119" cy="302262"/>
          </a:xfrm>
          <a:prstGeom prst="rect">
            <a:avLst/>
          </a:prstGeom>
          <a:noFill/>
        </p:spPr>
        <p:txBody>
          <a:bodyPr wrap="none" rtlCol="0">
            <a:spAutoFit/>
          </a:bodyPr>
          <a:lstStyle/>
          <a:p>
            <a:pPr algn="ctr"/>
            <a:r>
              <a:rPr lang="el-GR" altLang="en-US" sz="1364" b="1" dirty="0">
                <a:solidFill>
                  <a:srgbClr val="FF0000"/>
                </a:solidFill>
                <a:latin typeface="Helvetica Neue"/>
                <a:cs typeface="Times New Roman" pitchFamily="18" charset="0"/>
              </a:rPr>
              <a:t>β</a:t>
            </a:r>
            <a:r>
              <a:rPr lang="en-IN" altLang="en-US" sz="1364" b="1" dirty="0">
                <a:solidFill>
                  <a:srgbClr val="FF0000"/>
                </a:solidFill>
                <a:latin typeface="Helvetica Neue"/>
                <a:cs typeface="Times New Roman" pitchFamily="18" charset="0"/>
              </a:rPr>
              <a:t> - error</a:t>
            </a:r>
            <a:endParaRPr lang="en-US" altLang="en-US" sz="1364" dirty="0">
              <a:solidFill>
                <a:srgbClr val="FF0000"/>
              </a:solidFill>
              <a:latin typeface="Helvetica Neue"/>
              <a:cs typeface="Times New Roman" pitchFamily="18" charset="0"/>
            </a:endParaRPr>
          </a:p>
        </p:txBody>
      </p:sp>
      <p:sp>
        <p:nvSpPr>
          <p:cNvPr id="67" name="TextBox 66"/>
          <p:cNvSpPr txBox="1"/>
          <p:nvPr/>
        </p:nvSpPr>
        <p:spPr>
          <a:xfrm>
            <a:off x="2507387" y="4479295"/>
            <a:ext cx="824265" cy="302262"/>
          </a:xfrm>
          <a:prstGeom prst="rect">
            <a:avLst/>
          </a:prstGeom>
          <a:noFill/>
        </p:spPr>
        <p:txBody>
          <a:bodyPr wrap="none" rtlCol="0">
            <a:spAutoFit/>
          </a:bodyPr>
          <a:lstStyle/>
          <a:p>
            <a:pPr algn="ctr"/>
            <a:r>
              <a:rPr lang="el-GR" altLang="en-US" sz="1364" b="1" dirty="0">
                <a:solidFill>
                  <a:srgbClr val="FF0000"/>
                </a:solidFill>
                <a:latin typeface="Helvetica Neue"/>
                <a:cs typeface="Times New Roman" pitchFamily="18" charset="0"/>
              </a:rPr>
              <a:t>α</a:t>
            </a:r>
            <a:r>
              <a:rPr lang="en-IN" altLang="en-US" sz="1364" b="1" dirty="0">
                <a:solidFill>
                  <a:srgbClr val="FF0000"/>
                </a:solidFill>
                <a:latin typeface="Helvetica Neue"/>
                <a:cs typeface="Times New Roman" pitchFamily="18" charset="0"/>
              </a:rPr>
              <a:t>- </a:t>
            </a:r>
            <a:r>
              <a:rPr lang="en-US" altLang="en-US" sz="1364" b="1" dirty="0">
                <a:solidFill>
                  <a:srgbClr val="FF0000"/>
                </a:solidFill>
                <a:latin typeface="Helvetica Neue"/>
                <a:cs typeface="Times New Roman" pitchFamily="18" charset="0"/>
              </a:rPr>
              <a:t>Error</a:t>
            </a:r>
            <a:endParaRPr lang="en-US" altLang="en-US" sz="1364" dirty="0">
              <a:solidFill>
                <a:srgbClr val="FF0000"/>
              </a:solidFill>
              <a:latin typeface="Helvetica Neue"/>
              <a:cs typeface="Times New Roman" pitchFamily="18" charset="0"/>
            </a:endParaRPr>
          </a:p>
        </p:txBody>
      </p:sp>
    </p:spTree>
    <p:extLst>
      <p:ext uri="{BB962C8B-B14F-4D97-AF65-F5344CB8AC3E}">
        <p14:creationId xmlns:p14="http://schemas.microsoft.com/office/powerpoint/2010/main" val="336192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7"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2" presetClass="entr" presetSubtype="1"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4" grpId="0" animBg="1"/>
      <p:bldP spid="3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IN" dirty="0"/>
              <a:t>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157305" y="2142305"/>
              <a:ext cx="6186040" cy="2622880"/>
            </p:xfrm>
            <a:graphic>
              <a:graphicData uri="http://schemas.openxmlformats.org/drawingml/2006/table">
                <a:tbl>
                  <a:tblPr firstRow="1" firstCol="1" bandRow="1"/>
                  <a:tblGrid>
                    <a:gridCol w="995317">
                      <a:extLst>
                        <a:ext uri="{9D8B030D-6E8A-4147-A177-3AD203B41FA5}">
                          <a16:colId xmlns:a16="http://schemas.microsoft.com/office/drawing/2014/main" xmlns="" val="20000"/>
                        </a:ext>
                      </a:extLst>
                    </a:gridCol>
                    <a:gridCol w="995317">
                      <a:extLst>
                        <a:ext uri="{9D8B030D-6E8A-4147-A177-3AD203B41FA5}">
                          <a16:colId xmlns:a16="http://schemas.microsoft.com/office/drawing/2014/main" xmlns="" val="20001"/>
                        </a:ext>
                      </a:extLst>
                    </a:gridCol>
                    <a:gridCol w="995979">
                      <a:extLst>
                        <a:ext uri="{9D8B030D-6E8A-4147-A177-3AD203B41FA5}">
                          <a16:colId xmlns:a16="http://schemas.microsoft.com/office/drawing/2014/main" xmlns="" val="20002"/>
                        </a:ext>
                      </a:extLst>
                    </a:gridCol>
                    <a:gridCol w="995979">
                      <a:extLst>
                        <a:ext uri="{9D8B030D-6E8A-4147-A177-3AD203B41FA5}">
                          <a16:colId xmlns:a16="http://schemas.microsoft.com/office/drawing/2014/main" xmlns="" val="20003"/>
                        </a:ext>
                      </a:extLst>
                    </a:gridCol>
                    <a:gridCol w="916752">
                      <a:extLst>
                        <a:ext uri="{9D8B030D-6E8A-4147-A177-3AD203B41FA5}">
                          <a16:colId xmlns:a16="http://schemas.microsoft.com/office/drawing/2014/main" xmlns="" val="20004"/>
                        </a:ext>
                      </a:extLst>
                    </a:gridCol>
                    <a:gridCol w="1286696">
                      <a:extLst>
                        <a:ext uri="{9D8B030D-6E8A-4147-A177-3AD203B41FA5}">
                          <a16:colId xmlns:a16="http://schemas.microsoft.com/office/drawing/2014/main" xmlns="" val="20005"/>
                        </a:ext>
                      </a:extLst>
                    </a:gridCol>
                  </a:tblGrid>
                  <a:tr h="524576">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 NO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1800" b="1">
                              <a:effectLst/>
                              <a:latin typeface="Calibri" panose="020F0502020204030204" pitchFamily="34" charset="0"/>
                              <a:ea typeface="Calibri" panose="020F0502020204030204" pitchFamily="34" charset="0"/>
                              <a:cs typeface="Times New Roman" panose="02020603050405020304" pitchFamily="18" charset="0"/>
                            </a:rPr>
                            <a:t>(Oi)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1800" b="1">
                              <a:effectLst/>
                              <a:latin typeface="Calibri" panose="020F0502020204030204" pitchFamily="34" charset="0"/>
                              <a:ea typeface="Calibri" panose="020F0502020204030204" pitchFamily="34" charset="0"/>
                              <a:cs typeface="Times New Roman" panose="02020603050405020304" pitchFamily="18" charset="0"/>
                            </a:rPr>
                            <a:t>(Ei)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1800" b="1">
                              <a:effectLst/>
                              <a:latin typeface="Calibri" panose="020F0502020204030204" pitchFamily="34" charset="0"/>
                              <a:ea typeface="Calibri" panose="020F0502020204030204" pitchFamily="34" charset="0"/>
                              <a:cs typeface="Times New Roman" panose="02020603050405020304" pitchFamily="18" charset="0"/>
                            </a:rPr>
                            <a:t>(Oi-Ei)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p>
                                  <m:sSupPr>
                                    <m:ctrlPr>
                                      <a:rPr lang="en-IN" sz="1800" b="0" i="1" smtClean="0">
                                        <a:latin typeface="Cambria Math"/>
                                      </a:rPr>
                                    </m:ctrlPr>
                                  </m:sSupPr>
                                  <m:e>
                                    <m:r>
                                      <a:rPr lang="en-IN" sz="1800" b="0" i="1" smtClean="0">
                                        <a:latin typeface="Cambria Math" panose="02040503050406030204" pitchFamily="18" charset="0"/>
                                      </a:rPr>
                                      <m:t>(</m:t>
                                    </m:r>
                                    <m:r>
                                      <a:rPr lang="en-IN" sz="1800" b="0" i="1" smtClean="0">
                                        <a:latin typeface="Cambria Math" panose="02040503050406030204" pitchFamily="18" charset="0"/>
                                      </a:rPr>
                                      <m:t>𝑂</m:t>
                                    </m:r>
                                    <m:r>
                                      <a:rPr lang="en-IN" sz="1800" b="0" i="1" smtClean="0">
                                        <a:latin typeface="Cambria Math" panose="02040503050406030204" pitchFamily="18" charset="0"/>
                                      </a:rPr>
                                      <m:t>−</m:t>
                                    </m:r>
                                    <m:r>
                                      <a:rPr lang="en-IN" sz="1800" b="0" i="1" smtClean="0">
                                        <a:latin typeface="Cambria Math" panose="02040503050406030204" pitchFamily="18" charset="0"/>
                                      </a:rPr>
                                      <m:t>𝐸</m:t>
                                    </m:r>
                                    <m:r>
                                      <a:rPr lang="en-IN" sz="1800" b="0" i="1" smtClean="0">
                                        <a:latin typeface="Cambria Math" panose="02040503050406030204" pitchFamily="18" charset="0"/>
                                      </a:rPr>
                                      <m:t>)</m:t>
                                    </m:r>
                                  </m:e>
                                  <m:sup>
                                    <m:r>
                                      <a:rPr lang="en-IN" sz="1800" b="0" i="1" smtClean="0">
                                        <a:latin typeface="Cambria Math" panose="02040503050406030204" pitchFamily="18" charset="0"/>
                                      </a:rPr>
                                      <m:t>2</m:t>
                                    </m:r>
                                  </m:sup>
                                </m:sSup>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 xmlns:m="http://schemas.openxmlformats.org/officeDocument/2006/math">
                              <m:sSup>
                                <m:sSupPr>
                                  <m:ctrlPr>
                                    <a:rPr lang="en-IN" sz="1800" b="0" i="1" smtClean="0">
                                      <a:latin typeface="Cambria Math"/>
                                    </a:rPr>
                                  </m:ctrlPr>
                                </m:sSupPr>
                                <m:e>
                                  <m:r>
                                    <a:rPr lang="en-IN" sz="1800" b="0" i="1" smtClean="0">
                                      <a:latin typeface="Cambria Math" panose="02040503050406030204" pitchFamily="18" charset="0"/>
                                    </a:rPr>
                                    <m:t>(</m:t>
                                  </m:r>
                                  <m:r>
                                    <a:rPr lang="en-IN" sz="1800" b="0" i="1" smtClean="0">
                                      <a:latin typeface="Cambria Math" panose="02040503050406030204" pitchFamily="18" charset="0"/>
                                    </a:rPr>
                                    <m:t>𝑂</m:t>
                                  </m:r>
                                  <m:r>
                                    <a:rPr lang="en-IN" sz="1800" b="0" i="1" smtClean="0">
                                      <a:latin typeface="Cambria Math" panose="02040503050406030204" pitchFamily="18" charset="0"/>
                                    </a:rPr>
                                    <m:t>−</m:t>
                                  </m:r>
                                  <m:r>
                                    <a:rPr lang="en-IN" sz="1800" b="0" i="1" smtClean="0">
                                      <a:latin typeface="Cambria Math" panose="02040503050406030204" pitchFamily="18" charset="0"/>
                                    </a:rPr>
                                    <m:t>𝐸</m:t>
                                  </m:r>
                                  <m:r>
                                    <a:rPr lang="en-IN" sz="1800" b="0" i="1" smtClean="0">
                                      <a:latin typeface="Cambria Math" panose="02040503050406030204" pitchFamily="18" charset="0"/>
                                    </a:rPr>
                                    <m:t>)</m:t>
                                  </m:r>
                                </m:e>
                                <m:sup>
                                  <m:r>
                                    <a:rPr lang="en-IN" sz="1800" b="0" i="1" smtClean="0">
                                      <a:latin typeface="Cambria Math" panose="02040503050406030204" pitchFamily="18" charset="0"/>
                                    </a:rPr>
                                    <m:t>2</m:t>
                                  </m:r>
                                </m:sup>
                              </m:sSup>
                            </m:oMath>
                          </a14:m>
                          <a:r>
                            <a:rPr lang="fi-FI" sz="1800" b="1" dirty="0">
                              <a:effectLst/>
                              <a:latin typeface="Calibri" panose="020F0502020204030204" pitchFamily="34" charset="0"/>
                              <a:ea typeface="Calibri" panose="020F0502020204030204" pitchFamily="34" charset="0"/>
                              <a:cs typeface="Times New Roman" panose="02020603050405020304" pitchFamily="18" charset="0"/>
                            </a:rPr>
                            <a:t>/Ei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24576">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400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24576">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170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150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400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2.667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24576">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90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24576">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50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900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mc:Choice>
        <mc:Fallback xmlns="">
          <p:graphicFrame>
            <p:nvGraphicFramePr>
              <p:cNvPr id="4" name="Table 3"/>
              <p:cNvGraphicFramePr>
                <a:graphicFrameLocks noGrp="1"/>
              </p:cNvGraphicFramePr>
              <p:nvPr/>
            </p:nvGraphicFramePr>
            <p:xfrm>
              <a:off x="1157305" y="2142305"/>
              <a:ext cx="6186040" cy="2622880"/>
            </p:xfrm>
            <a:graphic>
              <a:graphicData uri="http://schemas.openxmlformats.org/drawingml/2006/table">
                <a:tbl>
                  <a:tblPr firstRow="1" firstCol="1" bandRow="1"/>
                  <a:tblGrid>
                    <a:gridCol w="995317">
                      <a:extLst>
                        <a:ext uri="{9D8B030D-6E8A-4147-A177-3AD203B41FA5}">
                          <a16:colId xmlns:a16="http://schemas.microsoft.com/office/drawing/2014/main" val="20000"/>
                        </a:ext>
                      </a:extLst>
                    </a:gridCol>
                    <a:gridCol w="995317">
                      <a:extLst>
                        <a:ext uri="{9D8B030D-6E8A-4147-A177-3AD203B41FA5}">
                          <a16:colId xmlns:a16="http://schemas.microsoft.com/office/drawing/2014/main" val="20001"/>
                        </a:ext>
                      </a:extLst>
                    </a:gridCol>
                    <a:gridCol w="995979">
                      <a:extLst>
                        <a:ext uri="{9D8B030D-6E8A-4147-A177-3AD203B41FA5}">
                          <a16:colId xmlns:a16="http://schemas.microsoft.com/office/drawing/2014/main" val="20002"/>
                        </a:ext>
                      </a:extLst>
                    </a:gridCol>
                    <a:gridCol w="995979">
                      <a:extLst>
                        <a:ext uri="{9D8B030D-6E8A-4147-A177-3AD203B41FA5}">
                          <a16:colId xmlns:a16="http://schemas.microsoft.com/office/drawing/2014/main" val="20003"/>
                        </a:ext>
                      </a:extLst>
                    </a:gridCol>
                    <a:gridCol w="916752">
                      <a:extLst>
                        <a:ext uri="{9D8B030D-6E8A-4147-A177-3AD203B41FA5}">
                          <a16:colId xmlns:a16="http://schemas.microsoft.com/office/drawing/2014/main" val="20004"/>
                        </a:ext>
                      </a:extLst>
                    </a:gridCol>
                    <a:gridCol w="1286696">
                      <a:extLst>
                        <a:ext uri="{9D8B030D-6E8A-4147-A177-3AD203B41FA5}">
                          <a16:colId xmlns:a16="http://schemas.microsoft.com/office/drawing/2014/main" val="20005"/>
                        </a:ext>
                      </a:extLst>
                    </a:gridCol>
                  </a:tblGrid>
                  <a:tr h="524576">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 NO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1800" b="1">
                              <a:effectLst/>
                              <a:latin typeface="Calibri" panose="020F0502020204030204" pitchFamily="34" charset="0"/>
                              <a:ea typeface="Calibri" panose="020F0502020204030204" pitchFamily="34" charset="0"/>
                              <a:cs typeface="Times New Roman" panose="02020603050405020304" pitchFamily="18" charset="0"/>
                            </a:rPr>
                            <a:t>(Oi)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1800" b="1">
                              <a:effectLst/>
                              <a:latin typeface="Calibri" panose="020F0502020204030204" pitchFamily="34" charset="0"/>
                              <a:ea typeface="Calibri" panose="020F0502020204030204" pitchFamily="34" charset="0"/>
                              <a:cs typeface="Times New Roman" panose="02020603050405020304" pitchFamily="18" charset="0"/>
                            </a:rPr>
                            <a:t>(Ei)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1800" b="1">
                              <a:effectLst/>
                              <a:latin typeface="Calibri" panose="020F0502020204030204" pitchFamily="34" charset="0"/>
                              <a:ea typeface="Calibri" panose="020F0502020204030204" pitchFamily="34" charset="0"/>
                              <a:cs typeface="Times New Roman" panose="02020603050405020304" pitchFamily="18" charset="0"/>
                            </a:rPr>
                            <a:t>(Oi-Ei)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VI"/>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33775" t="-13953" r="-141060" b="-403488"/>
                          </a:stretch>
                        </a:blipFill>
                      </a:tcPr>
                    </a:tc>
                    <a:tc>
                      <a:txBody>
                        <a:bodyPr/>
                        <a:lstStyle/>
                        <a:p>
                          <a:endParaRPr lang="en-VI"/>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81991" t="-13953" r="-948" b="-403488"/>
                          </a:stretch>
                        </a:blipFill>
                      </a:tcPr>
                    </a:tc>
                    <a:extLst>
                      <a:ext uri="{0D108BD9-81ED-4DB2-BD59-A6C34878D82A}">
                        <a16:rowId xmlns:a16="http://schemas.microsoft.com/office/drawing/2014/main" val="10000"/>
                      </a:ext>
                    </a:extLst>
                  </a:tr>
                  <a:tr h="524576">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400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4576">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170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150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400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2.667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4576">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90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4576">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50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900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2761806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0" y="1417638"/>
                <a:ext cx="8229600" cy="5165724"/>
              </a:xfrm>
            </p:spPr>
            <p:txBody>
              <a:bodyPr>
                <a:normAutofit fontScale="92500"/>
              </a:bodyPr>
              <a:lstStyle/>
              <a:p>
                <a:pPr marL="0" indent="0" algn="just">
                  <a:buNone/>
                </a:pPr>
                <a:r>
                  <a:rPr lang="en-IN" sz="2400" b="1" dirty="0"/>
                  <a:t>The Chi-square value is</a:t>
                </a:r>
              </a:p>
              <a:p>
                <a:pPr algn="just">
                  <a:buFont typeface="Wingdings" panose="05000000000000000000" pitchFamily="2" charset="2"/>
                  <a:buChar char="v"/>
                </a:pPr>
                <a14:m>
                  <m:oMath xmlns:m="http://schemas.openxmlformats.org/officeDocument/2006/math">
                    <m:sSup>
                      <m:sSupPr>
                        <m:ctrlPr>
                          <a:rPr lang="en-IN" sz="2400" i="1" smtClean="0">
                            <a:latin typeface="Cambria Math"/>
                          </a:rPr>
                        </m:ctrlPr>
                      </m:sSupPr>
                      <m:e>
                        <m:r>
                          <m:rPr>
                            <m:sty m:val="p"/>
                          </m:rPr>
                          <a:rPr lang="el-GR" sz="2400" i="1" smtClean="0">
                            <a:latin typeface="Cambria Math" panose="02040503050406030204" pitchFamily="18" charset="0"/>
                          </a:rPr>
                          <m:t>χ</m:t>
                        </m:r>
                      </m:e>
                      <m:sup>
                        <m:r>
                          <a:rPr lang="en-IN" sz="2400" b="0" i="1" smtClean="0">
                            <a:latin typeface="Cambria Math" panose="02040503050406030204" pitchFamily="18" charset="0"/>
                          </a:rPr>
                          <m:t>2</m:t>
                        </m:r>
                      </m:sup>
                    </m:sSup>
                    <m:r>
                      <a:rPr lang="en-IN" sz="2400" b="0" i="1" smtClean="0">
                        <a:latin typeface="Cambria Math" panose="02040503050406030204" pitchFamily="18" charset="0"/>
                      </a:rPr>
                      <m:t>=</m:t>
                    </m:r>
                    <m:nary>
                      <m:naryPr>
                        <m:chr m:val="∑"/>
                        <m:ctrlPr>
                          <a:rPr lang="en-IN" sz="2400" b="0" i="1" dirty="0" smtClean="0">
                            <a:latin typeface="Cambria Math"/>
                          </a:rPr>
                        </m:ctrlPr>
                      </m:naryPr>
                      <m:sub>
                        <m:r>
                          <m:rPr>
                            <m:brk m:alnAt="23"/>
                          </m:rPr>
                          <a:rPr lang="en-IN" sz="2400" b="0" i="1" dirty="0" smtClean="0">
                            <a:latin typeface="Cambria Math" panose="02040503050406030204" pitchFamily="18" charset="0"/>
                          </a:rPr>
                          <m:t>1</m:t>
                        </m:r>
                      </m:sub>
                      <m:sup>
                        <m:r>
                          <a:rPr lang="en-IN" sz="2400" b="0" i="1" smtClean="0">
                            <a:latin typeface="Cambria Math" panose="02040503050406030204" pitchFamily="18" charset="0"/>
                          </a:rPr>
                          <m:t>4</m:t>
                        </m:r>
                      </m:sup>
                      <m:e>
                        <m:f>
                          <m:fPr>
                            <m:ctrlPr>
                              <a:rPr lang="en-IN" sz="2400" b="0" i="1" smtClean="0">
                                <a:latin typeface="Cambria Math"/>
                              </a:rPr>
                            </m:ctrlPr>
                          </m:fPr>
                          <m:num>
                            <m:sSup>
                              <m:sSupPr>
                                <m:ctrlPr>
                                  <a:rPr lang="en-IN" sz="2400" b="0" i="1" smtClean="0">
                                    <a:latin typeface="Cambria Math"/>
                                  </a:rPr>
                                </m:ctrlPr>
                              </m:sSupPr>
                              <m:e>
                                <m:r>
                                  <a:rPr lang="en-IN" sz="2400" b="0" i="1" smtClean="0">
                                    <a:latin typeface="Cambria Math" panose="02040503050406030204" pitchFamily="18" charset="0"/>
                                  </a:rPr>
                                  <m:t>(</m:t>
                                </m:r>
                                <m:r>
                                  <a:rPr lang="en-IN" sz="2400" b="0" i="1" smtClean="0">
                                    <a:latin typeface="Cambria Math" panose="02040503050406030204" pitchFamily="18" charset="0"/>
                                  </a:rPr>
                                  <m:t>𝑂</m:t>
                                </m:r>
                                <m:r>
                                  <a:rPr lang="en-IN" sz="2400" b="0" i="1" smtClean="0">
                                    <a:latin typeface="Cambria Math" panose="02040503050406030204" pitchFamily="18" charset="0"/>
                                  </a:rPr>
                                  <m:t>−</m:t>
                                </m:r>
                                <m:r>
                                  <a:rPr lang="en-IN" sz="2400" b="0" i="1" smtClean="0">
                                    <a:latin typeface="Cambria Math" panose="02040503050406030204" pitchFamily="18" charset="0"/>
                                  </a:rPr>
                                  <m:t>𝐸</m:t>
                                </m:r>
                                <m:r>
                                  <a:rPr lang="en-IN" sz="2400" b="0" i="1" smtClean="0">
                                    <a:latin typeface="Cambria Math" panose="02040503050406030204" pitchFamily="18" charset="0"/>
                                  </a:rPr>
                                  <m:t>)</m:t>
                                </m:r>
                              </m:e>
                              <m:sup>
                                <m:r>
                                  <a:rPr lang="en-IN" sz="2400" b="0" i="1" smtClean="0">
                                    <a:latin typeface="Cambria Math" panose="02040503050406030204" pitchFamily="18" charset="0"/>
                                  </a:rPr>
                                  <m:t>2</m:t>
                                </m:r>
                              </m:sup>
                            </m:sSup>
                          </m:num>
                          <m:den>
                            <m:r>
                              <a:rPr lang="en-IN" sz="2400" b="0" i="1" smtClean="0">
                                <a:latin typeface="Cambria Math" panose="02040503050406030204" pitchFamily="18" charset="0"/>
                              </a:rPr>
                              <m:t>𝐸</m:t>
                            </m:r>
                          </m:den>
                        </m:f>
                      </m:e>
                    </m:nary>
                    <m:r>
                      <a:rPr lang="en-IN" sz="2400" b="0" i="1" smtClean="0">
                        <a:latin typeface="Cambria Math" panose="02040503050406030204" pitchFamily="18" charset="0"/>
                      </a:rPr>
                      <m:t>  </m:t>
                    </m:r>
                  </m:oMath>
                </a14:m>
                <a:r>
                  <a:rPr lang="en-IN" sz="2400" dirty="0"/>
                  <a:t> = 2 + 2.667 + 1 +18 </a:t>
                </a:r>
              </a:p>
              <a:p>
                <a:pPr marL="0" indent="0" algn="just">
                  <a:buNone/>
                </a:pPr>
                <a:r>
                  <a:rPr lang="en-IN" sz="2400" dirty="0"/>
                  <a:t>                                    = 23.667</a:t>
                </a:r>
              </a:p>
              <a:p>
                <a:pPr marL="0" indent="0" algn="just">
                  <a:buNone/>
                </a:pPr>
                <a:r>
                  <a:rPr lang="en-IN" sz="2400" dirty="0"/>
                  <a:t>    </a:t>
                </a:r>
                <a:r>
                  <a:rPr lang="en-IN" sz="2400" dirty="0" err="1"/>
                  <a:t>Dof</a:t>
                </a:r>
                <a:r>
                  <a:rPr lang="en-IN" sz="2400" dirty="0"/>
                  <a:t> is 4-1 = 3 and </a:t>
                </a:r>
                <a:r>
                  <a:rPr lang="en-US" sz="2400" dirty="0">
                    <a:cs typeface="Times New Roman" panose="02020603050405020304" pitchFamily="18" charset="0"/>
                  </a:rPr>
                  <a:t>Level of significance ∝ = 0.05</a:t>
                </a:r>
              </a:p>
              <a:p>
                <a:pPr marL="0" indent="0" algn="just">
                  <a:buNone/>
                </a:pPr>
                <a:r>
                  <a:rPr lang="en-IN" sz="2400" dirty="0"/>
                  <a:t>    </a:t>
                </a:r>
                <a14:m>
                  <m:oMath xmlns:m="http://schemas.openxmlformats.org/officeDocument/2006/math">
                    <m:sSup>
                      <m:sSupPr>
                        <m:ctrlPr>
                          <a:rPr lang="en-IN" sz="2400" i="1">
                            <a:latin typeface="Cambria Math"/>
                          </a:rPr>
                        </m:ctrlPr>
                      </m:sSupPr>
                      <m:e>
                        <m:r>
                          <m:rPr>
                            <m:sty m:val="p"/>
                          </m:rPr>
                          <a:rPr lang="el-GR" sz="2400" i="1">
                            <a:latin typeface="Cambria Math" panose="02040503050406030204" pitchFamily="18" charset="0"/>
                          </a:rPr>
                          <m:t>χ</m:t>
                        </m:r>
                      </m:e>
                      <m:sup>
                        <m:r>
                          <a:rPr lang="en-IN" sz="2400" i="1">
                            <a:latin typeface="Cambria Math" panose="02040503050406030204" pitchFamily="18" charset="0"/>
                          </a:rPr>
                          <m:t>2</m:t>
                        </m:r>
                      </m:sup>
                    </m:sSup>
                  </m:oMath>
                </a14:m>
                <a:r>
                  <a:rPr lang="en-IN" sz="2400" dirty="0"/>
                  <a:t> tab value is 7.81</a:t>
                </a:r>
              </a:p>
              <a:p>
                <a:pPr marL="0" indent="0" algn="just">
                  <a:buNone/>
                </a:pPr>
                <a:r>
                  <a:rPr lang="en-IN" sz="2400" dirty="0"/>
                  <a:t>   </a:t>
                </a:r>
                <a14:m>
                  <m:oMath xmlns:m="http://schemas.openxmlformats.org/officeDocument/2006/math">
                    <m:sSup>
                      <m:sSupPr>
                        <m:ctrlPr>
                          <a:rPr lang="en-IN" sz="2400" i="1">
                            <a:latin typeface="Cambria Math"/>
                          </a:rPr>
                        </m:ctrlPr>
                      </m:sSupPr>
                      <m:e>
                        <m:r>
                          <m:rPr>
                            <m:sty m:val="p"/>
                          </m:rPr>
                          <a:rPr lang="el-GR" sz="2400" i="1">
                            <a:latin typeface="Cambria Math" panose="02040503050406030204" pitchFamily="18" charset="0"/>
                          </a:rPr>
                          <m:t>χ</m:t>
                        </m:r>
                      </m:e>
                      <m:sup>
                        <m:r>
                          <a:rPr lang="en-IN" sz="2400" i="1">
                            <a:latin typeface="Cambria Math" panose="02040503050406030204" pitchFamily="18" charset="0"/>
                          </a:rPr>
                          <m:t>2</m:t>
                        </m:r>
                      </m:sup>
                    </m:sSup>
                  </m:oMath>
                </a14:m>
                <a:r>
                  <a:rPr lang="en-IN" sz="2400" dirty="0"/>
                  <a:t> calculated = 23.667 &gt; </a:t>
                </a:r>
                <a14:m>
                  <m:oMath xmlns:m="http://schemas.openxmlformats.org/officeDocument/2006/math">
                    <m:sSup>
                      <m:sSupPr>
                        <m:ctrlPr>
                          <a:rPr lang="en-IN" sz="2400" i="1">
                            <a:latin typeface="Cambria Math"/>
                          </a:rPr>
                        </m:ctrlPr>
                      </m:sSupPr>
                      <m:e>
                        <m:r>
                          <m:rPr>
                            <m:sty m:val="p"/>
                          </m:rPr>
                          <a:rPr lang="el-GR" sz="2400" i="1">
                            <a:latin typeface="Cambria Math" panose="02040503050406030204" pitchFamily="18" charset="0"/>
                          </a:rPr>
                          <m:t>χ</m:t>
                        </m:r>
                      </m:e>
                      <m:sup>
                        <m:r>
                          <a:rPr lang="en-IN" sz="2400" i="1">
                            <a:latin typeface="Cambria Math" panose="02040503050406030204" pitchFamily="18" charset="0"/>
                          </a:rPr>
                          <m:t>2</m:t>
                        </m:r>
                      </m:sup>
                    </m:sSup>
                  </m:oMath>
                </a14:m>
                <a:r>
                  <a:rPr lang="en-IN" sz="2400" dirty="0"/>
                  <a:t> tab = 7.81 at </a:t>
                </a:r>
                <a:r>
                  <a:rPr lang="en-US" sz="2400" dirty="0">
                    <a:cs typeface="Times New Roman" panose="02020603050405020304" pitchFamily="18" charset="0"/>
                  </a:rPr>
                  <a:t>∝ = 0.05 for 3 </a:t>
                </a:r>
                <a:r>
                  <a:rPr lang="en-US" sz="2400" dirty="0" err="1">
                    <a:cs typeface="Times New Roman" panose="02020603050405020304" pitchFamily="18" charset="0"/>
                  </a:rPr>
                  <a:t>dof</a:t>
                </a:r>
                <a:endParaRPr lang="en-US" sz="2400" dirty="0">
                  <a:cs typeface="Times New Roman" panose="02020603050405020304" pitchFamily="18" charset="0"/>
                </a:endParaRPr>
              </a:p>
              <a:p>
                <a:pPr algn="just">
                  <a:buFont typeface="Wingdings" panose="05000000000000000000" pitchFamily="2" charset="2"/>
                  <a:buChar char="v"/>
                </a:pPr>
                <a:endParaRPr lang="en-US" sz="2400" dirty="0">
                  <a:cs typeface="Times New Roman" panose="02020603050405020304" pitchFamily="18" charset="0"/>
                </a:endParaRPr>
              </a:p>
              <a:p>
                <a:pPr algn="just">
                  <a:buFont typeface="Wingdings" panose="05000000000000000000" pitchFamily="2" charset="2"/>
                  <a:buChar char="v"/>
                </a:pPr>
                <a:r>
                  <a:rPr lang="en-US" sz="2400" dirty="0">
                    <a:cs typeface="Times New Roman" panose="02020603050405020304" pitchFamily="18" charset="0"/>
                  </a:rPr>
                  <a:t>Decision : we reject the Null hypothesis  </a:t>
                </a:r>
                <a14:m>
                  <m:oMath xmlns:m="http://schemas.openxmlformats.org/officeDocument/2006/math">
                    <m:sSub>
                      <m:sSubPr>
                        <m:ctrlPr>
                          <a:rPr lang="en-IN" sz="2400" i="1">
                            <a:latin typeface="Cambria Math"/>
                          </a:rPr>
                        </m:ctrlPr>
                      </m:sSubPr>
                      <m:e>
                        <m:r>
                          <a:rPr lang="en-IN" sz="2400" i="1">
                            <a:latin typeface="Cambria Math" panose="02040503050406030204" pitchFamily="18" charset="0"/>
                          </a:rPr>
                          <m:t>𝐻</m:t>
                        </m:r>
                      </m:e>
                      <m:sub>
                        <m:r>
                          <a:rPr lang="en-IN" sz="2400" i="1">
                            <a:latin typeface="Cambria Math" panose="02040503050406030204" pitchFamily="18" charset="0"/>
                          </a:rPr>
                          <m:t>0</m:t>
                        </m:r>
                      </m:sub>
                    </m:sSub>
                  </m:oMath>
                </a14:m>
                <a:r>
                  <a:rPr lang="en-US" sz="2400" dirty="0">
                    <a:cs typeface="Times New Roman" panose="02020603050405020304" pitchFamily="18" charset="0"/>
                  </a:rPr>
                  <a:t>    at </a:t>
                </a:r>
                <a:r>
                  <a:rPr lang="el-GR" sz="2400" dirty="0">
                    <a:cs typeface="Times New Roman" panose="02020603050405020304" pitchFamily="18" charset="0"/>
                  </a:rPr>
                  <a:t>α</a:t>
                </a:r>
                <a:r>
                  <a:rPr lang="en-IN" sz="2400" dirty="0">
                    <a:cs typeface="Times New Roman" panose="02020603050405020304" pitchFamily="18" charset="0"/>
                  </a:rPr>
                  <a:t> = 5 % LOS.</a:t>
                </a:r>
              </a:p>
              <a:p>
                <a:pPr marL="0" indent="0" algn="just">
                  <a:buNone/>
                </a:pPr>
                <a:r>
                  <a:rPr lang="en-IN" sz="2400" dirty="0">
                    <a:cs typeface="Times New Roman" panose="02020603050405020304" pitchFamily="18" charset="0"/>
                  </a:rPr>
                  <a:t>                        </a:t>
                </a:r>
                <a:r>
                  <a:rPr lang="en-IN" sz="2400" dirty="0" err="1">
                    <a:cs typeface="Times New Roman" panose="02020603050405020304" pitchFamily="18" charset="0"/>
                  </a:rPr>
                  <a:t>i.e</a:t>
                </a:r>
                <a:r>
                  <a:rPr lang="en-IN" sz="2400" dirty="0">
                    <a:cs typeface="Times New Roman" panose="02020603050405020304" pitchFamily="18" charset="0"/>
                  </a:rPr>
                  <a:t>, we accept   </a:t>
                </a:r>
                <a14:m>
                  <m:oMath xmlns:m="http://schemas.openxmlformats.org/officeDocument/2006/math">
                    <m:sSub>
                      <m:sSubPr>
                        <m:ctrlPr>
                          <a:rPr lang="en-IN" sz="2400" i="1">
                            <a:latin typeface="Cambria Math"/>
                          </a:rPr>
                        </m:ctrlPr>
                      </m:sSubPr>
                      <m:e>
                        <m:r>
                          <a:rPr lang="en-IN" sz="2400" i="1">
                            <a:latin typeface="Cambria Math" panose="02040503050406030204" pitchFamily="18" charset="0"/>
                          </a:rPr>
                          <m:t>𝐻</m:t>
                        </m:r>
                      </m:e>
                      <m:sub>
                        <m:r>
                          <a:rPr lang="en-IN" sz="2400" i="1">
                            <a:latin typeface="Cambria Math" panose="02040503050406030204" pitchFamily="18" charset="0"/>
                          </a:rPr>
                          <m:t>1</m:t>
                        </m:r>
                      </m:sub>
                    </m:sSub>
                  </m:oMath>
                </a14:m>
                <a:r>
                  <a:rPr lang="en-IN" sz="2400" dirty="0">
                    <a:cs typeface="Times New Roman" panose="02020603050405020304" pitchFamily="18" charset="0"/>
                  </a:rPr>
                  <a:t>. </a:t>
                </a:r>
              </a:p>
              <a:p>
                <a:pPr marL="0" indent="0" algn="just">
                  <a:buNone/>
                </a:pPr>
                <a:r>
                  <a:rPr lang="en-IN" sz="2400" dirty="0">
                    <a:cs typeface="Times New Roman" panose="02020603050405020304" pitchFamily="18" charset="0"/>
                  </a:rPr>
                  <a:t> </a:t>
                </a:r>
                <a:r>
                  <a:rPr lang="en-IN" sz="2400" dirty="0" err="1">
                    <a:cs typeface="Times New Roman" panose="02020603050405020304" pitchFamily="18" charset="0"/>
                  </a:rPr>
                  <a:t>i.e</a:t>
                </a:r>
                <a:r>
                  <a:rPr lang="en-IN" sz="2400" dirty="0">
                    <a:cs typeface="Times New Roman" panose="02020603050405020304" pitchFamily="18" charset="0"/>
                  </a:rPr>
                  <a:t>, </a:t>
                </a:r>
                <a:r>
                  <a:rPr lang="en-IN" sz="2400" dirty="0"/>
                  <a:t>The observed results not commensurate with the general examination results</a:t>
                </a:r>
                <a:endParaRPr lang="en-IN" sz="2400" dirty="0">
                  <a:cs typeface="Times New Roman" panose="02020603050405020304" pitchFamily="18" charset="0"/>
                </a:endParaRPr>
              </a:p>
              <a:p>
                <a:endParaRPr lang="en-US" sz="1559" dirty="0">
                  <a:latin typeface="Times New Roman" panose="02020603050405020304" pitchFamily="18" charset="0"/>
                  <a:cs typeface="Times New Roman" panose="02020603050405020304" pitchFamily="18" charset="0"/>
                </a:endParaRPr>
              </a:p>
              <a:p>
                <a:endParaRPr lang="en-US" sz="1559" dirty="0">
                  <a:latin typeface="Times New Roman" panose="02020603050405020304" pitchFamily="18" charset="0"/>
                  <a:cs typeface="Times New Roman" panose="02020603050405020304" pitchFamily="18" charset="0"/>
                </a:endParaRPr>
              </a:p>
              <a:p>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0" y="1417638"/>
                <a:ext cx="8229600" cy="5165724"/>
              </a:xfrm>
              <a:blipFill>
                <a:blip r:embed="rId2"/>
                <a:stretch>
                  <a:fillRect l="-1185" t="-945" r="-1185"/>
                </a:stretch>
              </a:blipFill>
            </p:spPr>
            <p:txBody>
              <a:bodyPr/>
              <a:lstStyle/>
              <a:p>
                <a:r>
                  <a:rPr lang="en-VI">
                    <a:noFill/>
                  </a:rPr>
                  <a:t> </a:t>
                </a:r>
              </a:p>
            </p:txBody>
          </p:sp>
        </mc:Fallback>
      </mc:AlternateContent>
      <p:sp>
        <p:nvSpPr>
          <p:cNvPr id="3" name="Title 2"/>
          <p:cNvSpPr>
            <a:spLocks noGrp="1"/>
          </p:cNvSpPr>
          <p:nvPr>
            <p:ph type="title" idx="4294967295"/>
          </p:nvPr>
        </p:nvSpPr>
        <p:spPr/>
        <p:txBody>
          <a:bodyPr/>
          <a:lstStyle/>
          <a:p>
            <a:r>
              <a:rPr lang="en-IN" dirty="0"/>
              <a:t> </a:t>
            </a:r>
          </a:p>
        </p:txBody>
      </p:sp>
    </p:spTree>
    <p:extLst>
      <p:ext uri="{BB962C8B-B14F-4D97-AF65-F5344CB8AC3E}">
        <p14:creationId xmlns:p14="http://schemas.microsoft.com/office/powerpoint/2010/main" val="10118088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BD46293-E748-8E4D-BF6C-C47B7EF27C40}"/>
              </a:ext>
            </a:extLst>
          </p:cNvPr>
          <p:cNvSpPr>
            <a:spLocks noGrp="1"/>
          </p:cNvSpPr>
          <p:nvPr>
            <p:ph type="title" idx="4294967295"/>
          </p:nvPr>
        </p:nvSpPr>
        <p:spPr>
          <a:xfrm>
            <a:off x="1676400" y="2759363"/>
            <a:ext cx="6629400" cy="1108363"/>
          </a:xfrm>
        </p:spPr>
        <p:txBody>
          <a:bodyPr>
            <a:normAutofit fontScale="90000"/>
          </a:bodyPr>
          <a:lstStyle/>
          <a:p>
            <a:r>
              <a:rPr lang="en-IN" b="1" dirty="0"/>
              <a:t>Hypothesis</a:t>
            </a:r>
            <a:r>
              <a:rPr lang="en-IN" dirty="0"/>
              <a:t> </a:t>
            </a:r>
            <a:r>
              <a:rPr lang="en-IN" b="1" dirty="0"/>
              <a:t>Testing</a:t>
            </a:r>
            <a:br>
              <a:rPr lang="en-IN" b="1" dirty="0"/>
            </a:br>
            <a:r>
              <a:rPr lang="en-IN" sz="3100" b="1" dirty="0"/>
              <a:t>(</a:t>
            </a:r>
            <a:r>
              <a:rPr lang="en-IN" sz="3100" b="1" dirty="0">
                <a:solidFill>
                  <a:srgbClr val="FF0000"/>
                </a:solidFill>
              </a:rPr>
              <a:t>Problems for Discussion)</a:t>
            </a:r>
            <a:endParaRPr lang="en-US" sz="3100" b="1" dirty="0">
              <a:solidFill>
                <a:srgbClr val="FF0000"/>
              </a:solidFill>
            </a:endParaRPr>
          </a:p>
        </p:txBody>
      </p:sp>
    </p:spTree>
    <p:extLst>
      <p:ext uri="{BB962C8B-B14F-4D97-AF65-F5344CB8AC3E}">
        <p14:creationId xmlns:p14="http://schemas.microsoft.com/office/powerpoint/2010/main" val="19091525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15</a:t>
            </a:r>
            <a:endParaRPr lang="x-none" b="1" dirty="0"/>
          </a:p>
        </p:txBody>
      </p:sp>
    </p:spTree>
    <p:extLst>
      <p:ext uri="{BB962C8B-B14F-4D97-AF65-F5344CB8AC3E}">
        <p14:creationId xmlns:p14="http://schemas.microsoft.com/office/powerpoint/2010/main" val="21858483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2">
                <a:extLst>
                  <a:ext uri="{FF2B5EF4-FFF2-40B4-BE49-F238E27FC236}">
                    <a16:creationId xmlns:a16="http://schemas.microsoft.com/office/drawing/2014/main" xmlns="" id="{E98C6F75-09E4-8547-8EA9-BCFEF31FC420}"/>
                  </a:ext>
                </a:extLst>
              </p14:cNvPr>
              <p14:cNvContentPartPr/>
              <p14:nvPr/>
            </p14:nvContentPartPr>
            <p14:xfrm>
              <a:off x="920142" y="406316"/>
              <a:ext cx="277560" cy="479160"/>
            </p14:xfrm>
          </p:contentPart>
        </mc:Choice>
        <mc:Fallback xmlns="">
          <p:pic>
            <p:nvPicPr>
              <p:cNvPr id="12" name="Ink 12">
                <a:extLst>
                  <a:ext uri="{FF2B5EF4-FFF2-40B4-BE49-F238E27FC236}">
                    <a16:creationId xmlns:a16="http://schemas.microsoft.com/office/drawing/2014/main" id="{E98C6F75-09E4-8547-8EA9-BCFEF31FC420}"/>
                  </a:ext>
                </a:extLst>
              </p:cNvPr>
              <p:cNvPicPr/>
              <p:nvPr/>
            </p:nvPicPr>
            <p:blipFill>
              <a:blip r:embed="rId3"/>
              <a:stretch>
                <a:fillRect/>
              </a:stretch>
            </p:blipFill>
            <p:spPr>
              <a:xfrm>
                <a:off x="858582" y="344802"/>
                <a:ext cx="400680" cy="6021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5">
                <a:extLst>
                  <a:ext uri="{FF2B5EF4-FFF2-40B4-BE49-F238E27FC236}">
                    <a16:creationId xmlns:a16="http://schemas.microsoft.com/office/drawing/2014/main" xmlns="" id="{9FBE2352-A17C-EB4B-B386-009DA141CFCB}"/>
                  </a:ext>
                </a:extLst>
              </p14:cNvPr>
              <p14:cNvContentPartPr/>
              <p14:nvPr/>
            </p14:nvContentPartPr>
            <p14:xfrm>
              <a:off x="1364382" y="539156"/>
              <a:ext cx="2038320" cy="415800"/>
            </p14:xfrm>
          </p:contentPart>
        </mc:Choice>
        <mc:Fallback xmlns="">
          <p:pic>
            <p:nvPicPr>
              <p:cNvPr id="25" name="Ink 25">
                <a:extLst>
                  <a:ext uri="{FF2B5EF4-FFF2-40B4-BE49-F238E27FC236}">
                    <a16:creationId xmlns:a16="http://schemas.microsoft.com/office/drawing/2014/main" id="{9FBE2352-A17C-EB4B-B386-009DA141CFCB}"/>
                  </a:ext>
                </a:extLst>
              </p:cNvPr>
              <p:cNvPicPr/>
              <p:nvPr/>
            </p:nvPicPr>
            <p:blipFill>
              <a:blip r:embed="rId5"/>
              <a:stretch>
                <a:fillRect/>
              </a:stretch>
            </p:blipFill>
            <p:spPr>
              <a:xfrm>
                <a:off x="1302811" y="477649"/>
                <a:ext cx="2161462" cy="5388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9">
                <a:extLst>
                  <a:ext uri="{FF2B5EF4-FFF2-40B4-BE49-F238E27FC236}">
                    <a16:creationId xmlns:a16="http://schemas.microsoft.com/office/drawing/2014/main" xmlns="" id="{543C833C-189D-7A46-AC7D-A41DEDF6CF86}"/>
                  </a:ext>
                </a:extLst>
              </p14:cNvPr>
              <p14:cNvContentPartPr/>
              <p14:nvPr/>
            </p14:nvContentPartPr>
            <p14:xfrm>
              <a:off x="3581262" y="481196"/>
              <a:ext cx="248760" cy="404280"/>
            </p14:xfrm>
          </p:contentPart>
        </mc:Choice>
        <mc:Fallback xmlns="">
          <p:pic>
            <p:nvPicPr>
              <p:cNvPr id="29" name="Ink 29">
                <a:extLst>
                  <a:ext uri="{FF2B5EF4-FFF2-40B4-BE49-F238E27FC236}">
                    <a16:creationId xmlns:a16="http://schemas.microsoft.com/office/drawing/2014/main" id="{543C833C-189D-7A46-AC7D-A41DEDF6CF86}"/>
                  </a:ext>
                </a:extLst>
              </p:cNvPr>
              <p:cNvPicPr/>
              <p:nvPr/>
            </p:nvPicPr>
            <p:blipFill>
              <a:blip r:embed="rId7"/>
              <a:stretch>
                <a:fillRect/>
              </a:stretch>
            </p:blipFill>
            <p:spPr>
              <a:xfrm>
                <a:off x="3519702" y="419636"/>
                <a:ext cx="37188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5">
                <a:extLst>
                  <a:ext uri="{FF2B5EF4-FFF2-40B4-BE49-F238E27FC236}">
                    <a16:creationId xmlns:a16="http://schemas.microsoft.com/office/drawing/2014/main" xmlns="" id="{213AA228-63C9-8645-BEF0-F75AF3E10708}"/>
                  </a:ext>
                </a:extLst>
              </p14:cNvPr>
              <p14:cNvContentPartPr/>
              <p14:nvPr/>
            </p14:nvContentPartPr>
            <p14:xfrm>
              <a:off x="1179702" y="1468316"/>
              <a:ext cx="727920" cy="283320"/>
            </p14:xfrm>
          </p:contentPart>
        </mc:Choice>
        <mc:Fallback xmlns="">
          <p:pic>
            <p:nvPicPr>
              <p:cNvPr id="35" name="Ink 35">
                <a:extLst>
                  <a:ext uri="{FF2B5EF4-FFF2-40B4-BE49-F238E27FC236}">
                    <a16:creationId xmlns:a16="http://schemas.microsoft.com/office/drawing/2014/main" id="{213AA228-63C9-8645-BEF0-F75AF3E10708}"/>
                  </a:ext>
                </a:extLst>
              </p:cNvPr>
              <p:cNvPicPr/>
              <p:nvPr/>
            </p:nvPicPr>
            <p:blipFill>
              <a:blip r:embed="rId9"/>
              <a:stretch>
                <a:fillRect/>
              </a:stretch>
            </p:blipFill>
            <p:spPr>
              <a:xfrm>
                <a:off x="1164214" y="1452816"/>
                <a:ext cx="758535" cy="31395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1">
                <a:extLst>
                  <a:ext uri="{FF2B5EF4-FFF2-40B4-BE49-F238E27FC236}">
                    <a16:creationId xmlns:a16="http://schemas.microsoft.com/office/drawing/2014/main" xmlns="" id="{2D41DAE8-E656-E54A-9FC6-21C5ECA26CFD}"/>
                  </a:ext>
                </a:extLst>
              </p14:cNvPr>
              <p14:cNvContentPartPr/>
              <p14:nvPr/>
            </p14:nvContentPartPr>
            <p14:xfrm>
              <a:off x="2195622" y="1624196"/>
              <a:ext cx="1189440" cy="127440"/>
            </p14:xfrm>
          </p:contentPart>
        </mc:Choice>
        <mc:Fallback xmlns="">
          <p:pic>
            <p:nvPicPr>
              <p:cNvPr id="41" name="Ink 41">
                <a:extLst>
                  <a:ext uri="{FF2B5EF4-FFF2-40B4-BE49-F238E27FC236}">
                    <a16:creationId xmlns:a16="http://schemas.microsoft.com/office/drawing/2014/main" id="{2D41DAE8-E656-E54A-9FC6-21C5ECA26CFD}"/>
                  </a:ext>
                </a:extLst>
              </p:cNvPr>
              <p:cNvPicPr/>
              <p:nvPr/>
            </p:nvPicPr>
            <p:blipFill>
              <a:blip r:embed="rId11"/>
              <a:stretch>
                <a:fillRect/>
              </a:stretch>
            </p:blipFill>
            <p:spPr>
              <a:xfrm>
                <a:off x="2180142" y="1608672"/>
                <a:ext cx="1220040" cy="15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xmlns="" id="{094101A3-40B7-7F40-A190-84D9A5259757}"/>
                  </a:ext>
                </a:extLst>
              </p14:cNvPr>
              <p14:cNvContentPartPr/>
              <p14:nvPr/>
            </p14:nvContentPartPr>
            <p14:xfrm>
              <a:off x="3846942" y="1433756"/>
              <a:ext cx="363960" cy="323640"/>
            </p14:xfrm>
          </p:contentPart>
        </mc:Choice>
        <mc:Fallback xmlns="">
          <p:pic>
            <p:nvPicPr>
              <p:cNvPr id="43" name="Ink 42">
                <a:extLst>
                  <a:ext uri="{FF2B5EF4-FFF2-40B4-BE49-F238E27FC236}">
                    <a16:creationId xmlns:a16="http://schemas.microsoft.com/office/drawing/2014/main" id="{094101A3-40B7-7F40-A190-84D9A5259757}"/>
                  </a:ext>
                </a:extLst>
              </p:cNvPr>
              <p:cNvPicPr/>
              <p:nvPr/>
            </p:nvPicPr>
            <p:blipFill>
              <a:blip r:embed="rId13"/>
              <a:stretch>
                <a:fillRect/>
              </a:stretch>
            </p:blipFill>
            <p:spPr>
              <a:xfrm>
                <a:off x="3831462" y="1418276"/>
                <a:ext cx="3945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xmlns="" id="{A18E5C45-1A8D-A240-BF52-2B67AA25214E}"/>
                  </a:ext>
                </a:extLst>
              </p14:cNvPr>
              <p14:cNvContentPartPr/>
              <p14:nvPr/>
            </p14:nvContentPartPr>
            <p14:xfrm>
              <a:off x="4112262" y="1612676"/>
              <a:ext cx="69480" cy="81000"/>
            </p14:xfrm>
          </p:contentPart>
        </mc:Choice>
        <mc:Fallback xmlns="">
          <p:pic>
            <p:nvPicPr>
              <p:cNvPr id="44" name="Ink 43">
                <a:extLst>
                  <a:ext uri="{FF2B5EF4-FFF2-40B4-BE49-F238E27FC236}">
                    <a16:creationId xmlns:a16="http://schemas.microsoft.com/office/drawing/2014/main" id="{A18E5C45-1A8D-A240-BF52-2B67AA25214E}"/>
                  </a:ext>
                </a:extLst>
              </p:cNvPr>
              <p:cNvPicPr/>
              <p:nvPr/>
            </p:nvPicPr>
            <p:blipFill>
              <a:blip r:embed="rId15"/>
              <a:stretch>
                <a:fillRect/>
              </a:stretch>
            </p:blipFill>
            <p:spPr>
              <a:xfrm>
                <a:off x="4096782" y="1597196"/>
                <a:ext cx="1000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B5784D28-DCAB-454C-9680-3E8FF1A72BE8}"/>
                  </a:ext>
                </a:extLst>
              </p14:cNvPr>
              <p14:cNvContentPartPr/>
              <p14:nvPr/>
            </p14:nvContentPartPr>
            <p14:xfrm>
              <a:off x="4233582" y="1462556"/>
              <a:ext cx="162000" cy="410400"/>
            </p14:xfrm>
          </p:contentPart>
        </mc:Choice>
        <mc:Fallback xmlns="">
          <p:pic>
            <p:nvPicPr>
              <p:cNvPr id="45" name="Ink 44">
                <a:extLst>
                  <a:ext uri="{FF2B5EF4-FFF2-40B4-BE49-F238E27FC236}">
                    <a16:creationId xmlns:a16="http://schemas.microsoft.com/office/drawing/2014/main" id="{B5784D28-DCAB-454C-9680-3E8FF1A72BE8}"/>
                  </a:ext>
                </a:extLst>
              </p:cNvPr>
              <p:cNvPicPr/>
              <p:nvPr/>
            </p:nvPicPr>
            <p:blipFill>
              <a:blip r:embed="rId17"/>
              <a:stretch>
                <a:fillRect/>
              </a:stretch>
            </p:blipFill>
            <p:spPr>
              <a:xfrm>
                <a:off x="4218102" y="1447062"/>
                <a:ext cx="192600" cy="44102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xmlns="" id="{C4084436-05B6-654D-B80E-603CC01E7C67}"/>
                  </a:ext>
                </a:extLst>
              </p14:cNvPr>
              <p14:cNvContentPartPr/>
              <p14:nvPr/>
            </p14:nvContentPartPr>
            <p14:xfrm>
              <a:off x="4233582" y="1682156"/>
              <a:ext cx="179280" cy="23400"/>
            </p14:xfrm>
          </p:contentPart>
        </mc:Choice>
        <mc:Fallback xmlns="">
          <p:pic>
            <p:nvPicPr>
              <p:cNvPr id="46" name="Ink 45">
                <a:extLst>
                  <a:ext uri="{FF2B5EF4-FFF2-40B4-BE49-F238E27FC236}">
                    <a16:creationId xmlns:a16="http://schemas.microsoft.com/office/drawing/2014/main" id="{C4084436-05B6-654D-B80E-603CC01E7C67}"/>
                  </a:ext>
                </a:extLst>
              </p:cNvPr>
              <p:cNvPicPr/>
              <p:nvPr/>
            </p:nvPicPr>
            <p:blipFill>
              <a:blip r:embed="rId19"/>
              <a:stretch>
                <a:fillRect/>
              </a:stretch>
            </p:blipFill>
            <p:spPr>
              <a:xfrm>
                <a:off x="4218102" y="1666676"/>
                <a:ext cx="209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xmlns="" id="{719AF893-872C-5F4A-A9A9-C7CE69B6D795}"/>
                  </a:ext>
                </a:extLst>
              </p14:cNvPr>
              <p14:cNvContentPartPr/>
              <p14:nvPr/>
            </p14:nvContentPartPr>
            <p14:xfrm>
              <a:off x="4470102" y="1647236"/>
              <a:ext cx="144720" cy="110160"/>
            </p14:xfrm>
          </p:contentPart>
        </mc:Choice>
        <mc:Fallback xmlns="">
          <p:pic>
            <p:nvPicPr>
              <p:cNvPr id="47" name="Ink 46">
                <a:extLst>
                  <a:ext uri="{FF2B5EF4-FFF2-40B4-BE49-F238E27FC236}">
                    <a16:creationId xmlns:a16="http://schemas.microsoft.com/office/drawing/2014/main" id="{719AF893-872C-5F4A-A9A9-C7CE69B6D795}"/>
                  </a:ext>
                </a:extLst>
              </p:cNvPr>
              <p:cNvPicPr/>
              <p:nvPr/>
            </p:nvPicPr>
            <p:blipFill>
              <a:blip r:embed="rId21"/>
              <a:stretch>
                <a:fillRect/>
              </a:stretch>
            </p:blipFill>
            <p:spPr>
              <a:xfrm>
                <a:off x="4454622" y="1631756"/>
                <a:ext cx="1753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7">
                <a:extLst>
                  <a:ext uri="{FF2B5EF4-FFF2-40B4-BE49-F238E27FC236}">
                    <a16:creationId xmlns:a16="http://schemas.microsoft.com/office/drawing/2014/main" xmlns="" id="{BC37F8BD-8272-0549-8858-A259DDE4F56E}"/>
                  </a:ext>
                </a:extLst>
              </p14:cNvPr>
              <p14:cNvContentPartPr/>
              <p14:nvPr/>
            </p14:nvContentPartPr>
            <p14:xfrm>
              <a:off x="4646502" y="1480556"/>
              <a:ext cx="892080" cy="305640"/>
            </p14:xfrm>
          </p:contentPart>
        </mc:Choice>
        <mc:Fallback xmlns="">
          <p:pic>
            <p:nvPicPr>
              <p:cNvPr id="57" name="Ink 57">
                <a:extLst>
                  <a:ext uri="{FF2B5EF4-FFF2-40B4-BE49-F238E27FC236}">
                    <a16:creationId xmlns:a16="http://schemas.microsoft.com/office/drawing/2014/main" id="{BC37F8BD-8272-0549-8858-A259DDE4F56E}"/>
                  </a:ext>
                </a:extLst>
              </p:cNvPr>
              <p:cNvPicPr/>
              <p:nvPr/>
            </p:nvPicPr>
            <p:blipFill>
              <a:blip r:embed="rId23"/>
              <a:stretch>
                <a:fillRect/>
              </a:stretch>
            </p:blipFill>
            <p:spPr>
              <a:xfrm>
                <a:off x="4631016" y="1465076"/>
                <a:ext cx="922692"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1">
                <a:extLst>
                  <a:ext uri="{FF2B5EF4-FFF2-40B4-BE49-F238E27FC236}">
                    <a16:creationId xmlns:a16="http://schemas.microsoft.com/office/drawing/2014/main" xmlns="" id="{3AA47A31-EC00-A042-AE00-D369383A31DB}"/>
                  </a:ext>
                </a:extLst>
              </p14:cNvPr>
              <p14:cNvContentPartPr/>
              <p14:nvPr/>
            </p14:nvContentPartPr>
            <p14:xfrm>
              <a:off x="6357942" y="1612676"/>
              <a:ext cx="185040" cy="63720"/>
            </p14:xfrm>
          </p:contentPart>
        </mc:Choice>
        <mc:Fallback xmlns="">
          <p:pic>
            <p:nvPicPr>
              <p:cNvPr id="62" name="Ink 61">
                <a:extLst>
                  <a:ext uri="{FF2B5EF4-FFF2-40B4-BE49-F238E27FC236}">
                    <a16:creationId xmlns:a16="http://schemas.microsoft.com/office/drawing/2014/main" id="{3AA47A31-EC00-A042-AE00-D369383A31DB}"/>
                  </a:ext>
                </a:extLst>
              </p:cNvPr>
              <p:cNvPicPr/>
              <p:nvPr/>
            </p:nvPicPr>
            <p:blipFill>
              <a:blip r:embed="rId25"/>
              <a:stretch>
                <a:fillRect/>
              </a:stretch>
            </p:blipFill>
            <p:spPr>
              <a:xfrm>
                <a:off x="6342492" y="1597196"/>
                <a:ext cx="215581"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63">
                <a:extLst>
                  <a:ext uri="{FF2B5EF4-FFF2-40B4-BE49-F238E27FC236}">
                    <a16:creationId xmlns:a16="http://schemas.microsoft.com/office/drawing/2014/main" xmlns="" id="{9E2B2D82-B5F1-944D-8780-7044DD5B954A}"/>
                  </a:ext>
                </a:extLst>
              </p14:cNvPr>
              <p14:cNvContentPartPr/>
              <p14:nvPr/>
            </p14:nvContentPartPr>
            <p14:xfrm>
              <a:off x="5855742" y="1491356"/>
              <a:ext cx="265680" cy="329400"/>
            </p14:xfrm>
          </p:contentPart>
        </mc:Choice>
        <mc:Fallback xmlns="">
          <p:pic>
            <p:nvPicPr>
              <p:cNvPr id="63" name="Ink 63">
                <a:extLst>
                  <a:ext uri="{FF2B5EF4-FFF2-40B4-BE49-F238E27FC236}">
                    <a16:creationId xmlns:a16="http://schemas.microsoft.com/office/drawing/2014/main" id="{9E2B2D82-B5F1-944D-8780-7044DD5B954A}"/>
                  </a:ext>
                </a:extLst>
              </p:cNvPr>
              <p:cNvPicPr/>
              <p:nvPr/>
            </p:nvPicPr>
            <p:blipFill>
              <a:blip r:embed="rId27"/>
              <a:stretch>
                <a:fillRect/>
              </a:stretch>
            </p:blipFill>
            <p:spPr>
              <a:xfrm>
                <a:off x="5840283" y="1475876"/>
                <a:ext cx="296239"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6" name="Ink 77">
                <a:extLst>
                  <a:ext uri="{FF2B5EF4-FFF2-40B4-BE49-F238E27FC236}">
                    <a16:creationId xmlns:a16="http://schemas.microsoft.com/office/drawing/2014/main" xmlns="" id="{6B224CB8-F639-ED45-8F4F-CD4364D6BBB2}"/>
                  </a:ext>
                </a:extLst>
              </p14:cNvPr>
              <p14:cNvContentPartPr/>
              <p14:nvPr/>
            </p14:nvContentPartPr>
            <p14:xfrm>
              <a:off x="8309142" y="1427996"/>
              <a:ext cx="375480" cy="340920"/>
            </p14:xfrm>
          </p:contentPart>
        </mc:Choice>
        <mc:Fallback xmlns="">
          <p:pic>
            <p:nvPicPr>
              <p:cNvPr id="76" name="Ink 77">
                <a:extLst>
                  <a:ext uri="{FF2B5EF4-FFF2-40B4-BE49-F238E27FC236}">
                    <a16:creationId xmlns:a16="http://schemas.microsoft.com/office/drawing/2014/main" id="{6B224CB8-F639-ED45-8F4F-CD4364D6BBB2}"/>
                  </a:ext>
                </a:extLst>
              </p:cNvPr>
              <p:cNvPicPr/>
              <p:nvPr/>
            </p:nvPicPr>
            <p:blipFill>
              <a:blip r:embed="rId29"/>
              <a:stretch>
                <a:fillRect/>
              </a:stretch>
            </p:blipFill>
            <p:spPr>
              <a:xfrm>
                <a:off x="8293677" y="1412532"/>
                <a:ext cx="406051" cy="37148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7" name="Ink 78">
                <a:extLst>
                  <a:ext uri="{FF2B5EF4-FFF2-40B4-BE49-F238E27FC236}">
                    <a16:creationId xmlns:a16="http://schemas.microsoft.com/office/drawing/2014/main" xmlns="" id="{7EA2C62D-5205-6342-8145-515A75F764AC}"/>
                  </a:ext>
                </a:extLst>
              </p14:cNvPr>
              <p14:cNvContentPartPr/>
              <p14:nvPr/>
            </p14:nvContentPartPr>
            <p14:xfrm>
              <a:off x="6779142" y="1358876"/>
              <a:ext cx="1264680" cy="386280"/>
            </p14:xfrm>
          </p:contentPart>
        </mc:Choice>
        <mc:Fallback xmlns="">
          <p:pic>
            <p:nvPicPr>
              <p:cNvPr id="77" name="Ink 78">
                <a:extLst>
                  <a:ext uri="{FF2B5EF4-FFF2-40B4-BE49-F238E27FC236}">
                    <a16:creationId xmlns:a16="http://schemas.microsoft.com/office/drawing/2014/main" id="{7EA2C62D-5205-6342-8145-515A75F764AC}"/>
                  </a:ext>
                </a:extLst>
              </p:cNvPr>
              <p:cNvPicPr/>
              <p:nvPr/>
            </p:nvPicPr>
            <p:blipFill>
              <a:blip r:embed="rId31"/>
              <a:stretch>
                <a:fillRect/>
              </a:stretch>
            </p:blipFill>
            <p:spPr>
              <a:xfrm>
                <a:off x="6763662" y="1343410"/>
                <a:ext cx="1295280" cy="41685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3" name="Ink 83">
                <a:extLst>
                  <a:ext uri="{FF2B5EF4-FFF2-40B4-BE49-F238E27FC236}">
                    <a16:creationId xmlns:a16="http://schemas.microsoft.com/office/drawing/2014/main" xmlns="" id="{C584CCEE-CE0F-AF46-971A-78B8FBCF26CF}"/>
                  </a:ext>
                </a:extLst>
              </p14:cNvPr>
              <p14:cNvContentPartPr/>
              <p14:nvPr/>
            </p14:nvContentPartPr>
            <p14:xfrm>
              <a:off x="371502" y="2063036"/>
              <a:ext cx="577440" cy="179280"/>
            </p14:xfrm>
          </p:contentPart>
        </mc:Choice>
        <mc:Fallback xmlns="">
          <p:pic>
            <p:nvPicPr>
              <p:cNvPr id="83" name="Ink 83">
                <a:extLst>
                  <a:ext uri="{FF2B5EF4-FFF2-40B4-BE49-F238E27FC236}">
                    <a16:creationId xmlns:a16="http://schemas.microsoft.com/office/drawing/2014/main" id="{C584CCEE-CE0F-AF46-971A-78B8FBCF26CF}"/>
                  </a:ext>
                </a:extLst>
              </p:cNvPr>
              <p:cNvPicPr/>
              <p:nvPr/>
            </p:nvPicPr>
            <p:blipFill>
              <a:blip r:embed="rId33"/>
              <a:stretch>
                <a:fillRect/>
              </a:stretch>
            </p:blipFill>
            <p:spPr>
              <a:xfrm>
                <a:off x="356022" y="2047556"/>
                <a:ext cx="608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4" name="Ink 93">
                <a:extLst>
                  <a:ext uri="{FF2B5EF4-FFF2-40B4-BE49-F238E27FC236}">
                    <a16:creationId xmlns:a16="http://schemas.microsoft.com/office/drawing/2014/main" xmlns="" id="{FE305D20-95B0-8E46-8193-FAC525C5B202}"/>
                  </a:ext>
                </a:extLst>
              </p14:cNvPr>
              <p14:cNvContentPartPr/>
              <p14:nvPr/>
            </p14:nvContentPartPr>
            <p14:xfrm>
              <a:off x="3038742" y="2160956"/>
              <a:ext cx="225360" cy="75240"/>
            </p14:xfrm>
          </p:contentPart>
        </mc:Choice>
        <mc:Fallback xmlns="">
          <p:pic>
            <p:nvPicPr>
              <p:cNvPr id="94" name="Ink 93">
                <a:extLst>
                  <a:ext uri="{FF2B5EF4-FFF2-40B4-BE49-F238E27FC236}">
                    <a16:creationId xmlns:a16="http://schemas.microsoft.com/office/drawing/2014/main" id="{FE305D20-95B0-8E46-8193-FAC525C5B202}"/>
                  </a:ext>
                </a:extLst>
              </p:cNvPr>
              <p:cNvPicPr/>
              <p:nvPr/>
            </p:nvPicPr>
            <p:blipFill>
              <a:blip r:embed="rId35"/>
              <a:stretch>
                <a:fillRect/>
              </a:stretch>
            </p:blipFill>
            <p:spPr>
              <a:xfrm>
                <a:off x="3023262" y="2145476"/>
                <a:ext cx="2559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5" name="Ink 96">
                <a:extLst>
                  <a:ext uri="{FF2B5EF4-FFF2-40B4-BE49-F238E27FC236}">
                    <a16:creationId xmlns:a16="http://schemas.microsoft.com/office/drawing/2014/main" xmlns="" id="{E36C1158-35E7-194F-97FA-652AB534098B}"/>
                  </a:ext>
                </a:extLst>
              </p14:cNvPr>
              <p14:cNvContentPartPr/>
              <p14:nvPr/>
            </p14:nvContentPartPr>
            <p14:xfrm>
              <a:off x="2490102" y="2068796"/>
              <a:ext cx="289080" cy="277560"/>
            </p14:xfrm>
          </p:contentPart>
        </mc:Choice>
        <mc:Fallback xmlns="">
          <p:pic>
            <p:nvPicPr>
              <p:cNvPr id="95" name="Ink 96">
                <a:extLst>
                  <a:ext uri="{FF2B5EF4-FFF2-40B4-BE49-F238E27FC236}">
                    <a16:creationId xmlns:a16="http://schemas.microsoft.com/office/drawing/2014/main" id="{E36C1158-35E7-194F-97FA-652AB534098B}"/>
                  </a:ext>
                </a:extLst>
              </p:cNvPr>
              <p:cNvPicPr/>
              <p:nvPr/>
            </p:nvPicPr>
            <p:blipFill>
              <a:blip r:embed="rId37"/>
              <a:stretch>
                <a:fillRect/>
              </a:stretch>
            </p:blipFill>
            <p:spPr>
              <a:xfrm>
                <a:off x="2474603" y="2053316"/>
                <a:ext cx="319718"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6" name="Ink 97">
                <a:extLst>
                  <a:ext uri="{FF2B5EF4-FFF2-40B4-BE49-F238E27FC236}">
                    <a16:creationId xmlns:a16="http://schemas.microsoft.com/office/drawing/2014/main" xmlns="" id="{D8FBB872-88ED-534A-A02A-DE17EBC85A0A}"/>
                  </a:ext>
                </a:extLst>
              </p14:cNvPr>
              <p14:cNvContentPartPr/>
              <p14:nvPr/>
            </p14:nvContentPartPr>
            <p14:xfrm>
              <a:off x="1156662" y="2086076"/>
              <a:ext cx="981720" cy="176400"/>
            </p14:xfrm>
          </p:contentPart>
        </mc:Choice>
        <mc:Fallback xmlns="">
          <p:pic>
            <p:nvPicPr>
              <p:cNvPr id="96" name="Ink 97">
                <a:extLst>
                  <a:ext uri="{FF2B5EF4-FFF2-40B4-BE49-F238E27FC236}">
                    <a16:creationId xmlns:a16="http://schemas.microsoft.com/office/drawing/2014/main" id="{D8FBB872-88ED-534A-A02A-DE17EBC85A0A}"/>
                  </a:ext>
                </a:extLst>
              </p:cNvPr>
              <p:cNvPicPr/>
              <p:nvPr/>
            </p:nvPicPr>
            <p:blipFill>
              <a:blip r:embed="rId39"/>
              <a:stretch>
                <a:fillRect/>
              </a:stretch>
            </p:blipFill>
            <p:spPr>
              <a:xfrm>
                <a:off x="1141182" y="2070564"/>
                <a:ext cx="1012320" cy="20706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9" name="Ink 109">
                <a:extLst>
                  <a:ext uri="{FF2B5EF4-FFF2-40B4-BE49-F238E27FC236}">
                    <a16:creationId xmlns:a16="http://schemas.microsoft.com/office/drawing/2014/main" xmlns="" id="{468F6929-C650-1841-A043-C9AEC5E3C44F}"/>
                  </a:ext>
                </a:extLst>
              </p14:cNvPr>
              <p14:cNvContentPartPr/>
              <p14:nvPr/>
            </p14:nvContentPartPr>
            <p14:xfrm>
              <a:off x="3581262" y="1970516"/>
              <a:ext cx="1409040" cy="358200"/>
            </p14:xfrm>
          </p:contentPart>
        </mc:Choice>
        <mc:Fallback xmlns="">
          <p:pic>
            <p:nvPicPr>
              <p:cNvPr id="109" name="Ink 109">
                <a:extLst>
                  <a:ext uri="{FF2B5EF4-FFF2-40B4-BE49-F238E27FC236}">
                    <a16:creationId xmlns:a16="http://schemas.microsoft.com/office/drawing/2014/main" id="{468F6929-C650-1841-A043-C9AEC5E3C44F}"/>
                  </a:ext>
                </a:extLst>
              </p:cNvPr>
              <p:cNvPicPr/>
              <p:nvPr/>
            </p:nvPicPr>
            <p:blipFill>
              <a:blip r:embed="rId41"/>
              <a:stretch>
                <a:fillRect/>
              </a:stretch>
            </p:blipFill>
            <p:spPr>
              <a:xfrm>
                <a:off x="3565782" y="1955036"/>
                <a:ext cx="143964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4491DB08-CE47-3440-BE88-5EE4DA7F4D29}"/>
                  </a:ext>
                </a:extLst>
              </p14:cNvPr>
              <p14:cNvContentPartPr/>
              <p14:nvPr/>
            </p14:nvContentPartPr>
            <p14:xfrm>
              <a:off x="5988582" y="2091836"/>
              <a:ext cx="208080" cy="92880"/>
            </p14:xfrm>
          </p:contentPart>
        </mc:Choice>
        <mc:Fallback xmlns="">
          <p:pic>
            <p:nvPicPr>
              <p:cNvPr id="114" name="Ink 113">
                <a:extLst>
                  <a:ext uri="{FF2B5EF4-FFF2-40B4-BE49-F238E27FC236}">
                    <a16:creationId xmlns:a16="http://schemas.microsoft.com/office/drawing/2014/main" id="{4491DB08-CE47-3440-BE88-5EE4DA7F4D29}"/>
                  </a:ext>
                </a:extLst>
              </p:cNvPr>
              <p:cNvPicPr/>
              <p:nvPr/>
            </p:nvPicPr>
            <p:blipFill>
              <a:blip r:embed="rId43"/>
              <a:stretch>
                <a:fillRect/>
              </a:stretch>
            </p:blipFill>
            <p:spPr>
              <a:xfrm>
                <a:off x="5973102" y="2076296"/>
                <a:ext cx="238680" cy="12359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5" name="Ink 115">
                <a:extLst>
                  <a:ext uri="{FF2B5EF4-FFF2-40B4-BE49-F238E27FC236}">
                    <a16:creationId xmlns:a16="http://schemas.microsoft.com/office/drawing/2014/main" xmlns="" id="{48F5D8E6-322A-3749-8B18-0C7B5BDF6596}"/>
                  </a:ext>
                </a:extLst>
              </p14:cNvPr>
              <p14:cNvContentPartPr/>
              <p14:nvPr/>
            </p14:nvContentPartPr>
            <p14:xfrm>
              <a:off x="5295582" y="1999316"/>
              <a:ext cx="369720" cy="266040"/>
            </p14:xfrm>
          </p:contentPart>
        </mc:Choice>
        <mc:Fallback xmlns="">
          <p:pic>
            <p:nvPicPr>
              <p:cNvPr id="115" name="Ink 115">
                <a:extLst>
                  <a:ext uri="{FF2B5EF4-FFF2-40B4-BE49-F238E27FC236}">
                    <a16:creationId xmlns:a16="http://schemas.microsoft.com/office/drawing/2014/main" id="{48F5D8E6-322A-3749-8B18-0C7B5BDF6596}"/>
                  </a:ext>
                </a:extLst>
              </p:cNvPr>
              <p:cNvPicPr/>
              <p:nvPr/>
            </p:nvPicPr>
            <p:blipFill>
              <a:blip r:embed="rId45"/>
              <a:stretch>
                <a:fillRect/>
              </a:stretch>
            </p:blipFill>
            <p:spPr>
              <a:xfrm>
                <a:off x="5280102" y="1983836"/>
                <a:ext cx="4003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7" name="Ink 127">
                <a:extLst>
                  <a:ext uri="{FF2B5EF4-FFF2-40B4-BE49-F238E27FC236}">
                    <a16:creationId xmlns:a16="http://schemas.microsoft.com/office/drawing/2014/main" xmlns="" id="{AED4A393-2896-BF4A-9AFE-EA5EAAC19566}"/>
                  </a:ext>
                </a:extLst>
              </p14:cNvPr>
              <p14:cNvContentPartPr/>
              <p14:nvPr/>
            </p14:nvContentPartPr>
            <p14:xfrm>
              <a:off x="6559902" y="1941716"/>
              <a:ext cx="2009160" cy="335160"/>
            </p14:xfrm>
          </p:contentPart>
        </mc:Choice>
        <mc:Fallback xmlns="">
          <p:pic>
            <p:nvPicPr>
              <p:cNvPr id="127" name="Ink 127">
                <a:extLst>
                  <a:ext uri="{FF2B5EF4-FFF2-40B4-BE49-F238E27FC236}">
                    <a16:creationId xmlns:a16="http://schemas.microsoft.com/office/drawing/2014/main" id="{AED4A393-2896-BF4A-9AFE-EA5EAAC19566}"/>
                  </a:ext>
                </a:extLst>
              </p:cNvPr>
              <p:cNvPicPr/>
              <p:nvPr/>
            </p:nvPicPr>
            <p:blipFill>
              <a:blip r:embed="rId47"/>
              <a:stretch>
                <a:fillRect/>
              </a:stretch>
            </p:blipFill>
            <p:spPr>
              <a:xfrm>
                <a:off x="6544422" y="1926236"/>
                <a:ext cx="2039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6" name="Ink 136">
                <a:extLst>
                  <a:ext uri="{FF2B5EF4-FFF2-40B4-BE49-F238E27FC236}">
                    <a16:creationId xmlns:a16="http://schemas.microsoft.com/office/drawing/2014/main" xmlns="" id="{F2B8B165-28FF-FE4B-AB11-0856EA1C6611}"/>
                  </a:ext>
                </a:extLst>
              </p14:cNvPr>
              <p14:cNvContentPartPr/>
              <p14:nvPr/>
            </p14:nvContentPartPr>
            <p14:xfrm>
              <a:off x="440982" y="2565236"/>
              <a:ext cx="1027800" cy="196560"/>
            </p14:xfrm>
          </p:contentPart>
        </mc:Choice>
        <mc:Fallback xmlns="">
          <p:pic>
            <p:nvPicPr>
              <p:cNvPr id="136" name="Ink 136">
                <a:extLst>
                  <a:ext uri="{FF2B5EF4-FFF2-40B4-BE49-F238E27FC236}">
                    <a16:creationId xmlns:a16="http://schemas.microsoft.com/office/drawing/2014/main" id="{F2B8B165-28FF-FE4B-AB11-0856EA1C6611}"/>
                  </a:ext>
                </a:extLst>
              </p:cNvPr>
              <p:cNvPicPr/>
              <p:nvPr/>
            </p:nvPicPr>
            <p:blipFill>
              <a:blip r:embed="rId49"/>
              <a:stretch>
                <a:fillRect/>
              </a:stretch>
            </p:blipFill>
            <p:spPr>
              <a:xfrm>
                <a:off x="425502" y="2549784"/>
                <a:ext cx="1058400" cy="22710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9" name="Ink 150">
                <a:extLst>
                  <a:ext uri="{FF2B5EF4-FFF2-40B4-BE49-F238E27FC236}">
                    <a16:creationId xmlns:a16="http://schemas.microsoft.com/office/drawing/2014/main" xmlns="" id="{F797329B-027A-494B-B5DB-37080E613387}"/>
                  </a:ext>
                </a:extLst>
              </p14:cNvPr>
              <p14:cNvContentPartPr/>
              <p14:nvPr/>
            </p14:nvContentPartPr>
            <p14:xfrm>
              <a:off x="3281022" y="2599796"/>
              <a:ext cx="745200" cy="196560"/>
            </p14:xfrm>
          </p:contentPart>
        </mc:Choice>
        <mc:Fallback xmlns="">
          <p:pic>
            <p:nvPicPr>
              <p:cNvPr id="149" name="Ink 150">
                <a:extLst>
                  <a:ext uri="{FF2B5EF4-FFF2-40B4-BE49-F238E27FC236}">
                    <a16:creationId xmlns:a16="http://schemas.microsoft.com/office/drawing/2014/main" id="{F797329B-027A-494B-B5DB-37080E613387}"/>
                  </a:ext>
                </a:extLst>
              </p:cNvPr>
              <p:cNvPicPr/>
              <p:nvPr/>
            </p:nvPicPr>
            <p:blipFill>
              <a:blip r:embed="rId51"/>
              <a:stretch>
                <a:fillRect/>
              </a:stretch>
            </p:blipFill>
            <p:spPr>
              <a:xfrm>
                <a:off x="3265535" y="2584316"/>
                <a:ext cx="775815"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0" name="Ink 151">
                <a:extLst>
                  <a:ext uri="{FF2B5EF4-FFF2-40B4-BE49-F238E27FC236}">
                    <a16:creationId xmlns:a16="http://schemas.microsoft.com/office/drawing/2014/main" xmlns="" id="{85182FB0-4189-8544-839C-304E11C49E1B}"/>
                  </a:ext>
                </a:extLst>
              </p14:cNvPr>
              <p14:cNvContentPartPr/>
              <p14:nvPr/>
            </p14:nvContentPartPr>
            <p14:xfrm>
              <a:off x="1780182" y="2524916"/>
              <a:ext cx="1091520" cy="219600"/>
            </p14:xfrm>
          </p:contentPart>
        </mc:Choice>
        <mc:Fallback xmlns="">
          <p:pic>
            <p:nvPicPr>
              <p:cNvPr id="150" name="Ink 151">
                <a:extLst>
                  <a:ext uri="{FF2B5EF4-FFF2-40B4-BE49-F238E27FC236}">
                    <a16:creationId xmlns:a16="http://schemas.microsoft.com/office/drawing/2014/main" id="{85182FB0-4189-8544-839C-304E11C49E1B}"/>
                  </a:ext>
                </a:extLst>
              </p:cNvPr>
              <p:cNvPicPr/>
              <p:nvPr/>
            </p:nvPicPr>
            <p:blipFill>
              <a:blip r:embed="rId53"/>
              <a:stretch>
                <a:fillRect/>
              </a:stretch>
            </p:blipFill>
            <p:spPr>
              <a:xfrm>
                <a:off x="1764702" y="2509461"/>
                <a:ext cx="1122120" cy="25015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3" name="Ink 152">
                <a:extLst>
                  <a:ext uri="{FF2B5EF4-FFF2-40B4-BE49-F238E27FC236}">
                    <a16:creationId xmlns:a16="http://schemas.microsoft.com/office/drawing/2014/main" xmlns="" id="{635E631E-E1DD-2847-BA05-301796FF51AD}"/>
                  </a:ext>
                </a:extLst>
              </p14:cNvPr>
              <p14:cNvContentPartPr/>
              <p14:nvPr/>
            </p14:nvContentPartPr>
            <p14:xfrm>
              <a:off x="4343382" y="2663516"/>
              <a:ext cx="231120" cy="87120"/>
            </p14:xfrm>
          </p:contentPart>
        </mc:Choice>
        <mc:Fallback xmlns="">
          <p:pic>
            <p:nvPicPr>
              <p:cNvPr id="153" name="Ink 152">
                <a:extLst>
                  <a:ext uri="{FF2B5EF4-FFF2-40B4-BE49-F238E27FC236}">
                    <a16:creationId xmlns:a16="http://schemas.microsoft.com/office/drawing/2014/main" id="{635E631E-E1DD-2847-BA05-301796FF51AD}"/>
                  </a:ext>
                </a:extLst>
              </p:cNvPr>
              <p:cNvPicPr/>
              <p:nvPr/>
            </p:nvPicPr>
            <p:blipFill>
              <a:blip r:embed="rId55"/>
              <a:stretch>
                <a:fillRect/>
              </a:stretch>
            </p:blipFill>
            <p:spPr>
              <a:xfrm>
                <a:off x="4327902" y="2648036"/>
                <a:ext cx="2617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1" name="Ink 162">
                <a:extLst>
                  <a:ext uri="{FF2B5EF4-FFF2-40B4-BE49-F238E27FC236}">
                    <a16:creationId xmlns:a16="http://schemas.microsoft.com/office/drawing/2014/main" xmlns="" id="{895864B1-7450-064E-8095-52675093C709}"/>
                  </a:ext>
                </a:extLst>
              </p14:cNvPr>
              <p14:cNvContentPartPr/>
              <p14:nvPr/>
            </p14:nvContentPartPr>
            <p14:xfrm>
              <a:off x="5901822" y="2524916"/>
              <a:ext cx="277560" cy="289080"/>
            </p14:xfrm>
          </p:contentPart>
        </mc:Choice>
        <mc:Fallback xmlns="">
          <p:pic>
            <p:nvPicPr>
              <p:cNvPr id="161" name="Ink 162">
                <a:extLst>
                  <a:ext uri="{FF2B5EF4-FFF2-40B4-BE49-F238E27FC236}">
                    <a16:creationId xmlns:a16="http://schemas.microsoft.com/office/drawing/2014/main" id="{895864B1-7450-064E-8095-52675093C709}"/>
                  </a:ext>
                </a:extLst>
              </p:cNvPr>
              <p:cNvPicPr/>
              <p:nvPr/>
            </p:nvPicPr>
            <p:blipFill>
              <a:blip r:embed="rId57"/>
              <a:stretch>
                <a:fillRect/>
              </a:stretch>
            </p:blipFill>
            <p:spPr>
              <a:xfrm>
                <a:off x="5886322" y="2509436"/>
                <a:ext cx="308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2" name="Ink 163">
                <a:extLst>
                  <a:ext uri="{FF2B5EF4-FFF2-40B4-BE49-F238E27FC236}">
                    <a16:creationId xmlns:a16="http://schemas.microsoft.com/office/drawing/2014/main" xmlns="" id="{26C3F12A-3C17-4042-A0CA-9404666E1D61}"/>
                  </a:ext>
                </a:extLst>
              </p14:cNvPr>
              <p14:cNvContentPartPr/>
              <p14:nvPr/>
            </p14:nvContentPartPr>
            <p14:xfrm>
              <a:off x="4995702" y="2617076"/>
              <a:ext cx="646920" cy="133200"/>
            </p14:xfrm>
          </p:contentPart>
        </mc:Choice>
        <mc:Fallback xmlns="">
          <p:pic>
            <p:nvPicPr>
              <p:cNvPr id="162" name="Ink 163">
                <a:extLst>
                  <a:ext uri="{FF2B5EF4-FFF2-40B4-BE49-F238E27FC236}">
                    <a16:creationId xmlns:a16="http://schemas.microsoft.com/office/drawing/2014/main" id="{26C3F12A-3C17-4042-A0CA-9404666E1D61}"/>
                  </a:ext>
                </a:extLst>
              </p:cNvPr>
              <p:cNvPicPr/>
              <p:nvPr/>
            </p:nvPicPr>
            <p:blipFill>
              <a:blip r:embed="rId59"/>
              <a:stretch>
                <a:fillRect/>
              </a:stretch>
            </p:blipFill>
            <p:spPr>
              <a:xfrm>
                <a:off x="4980222" y="2601596"/>
                <a:ext cx="677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3" name="Ink 174">
                <a:extLst>
                  <a:ext uri="{FF2B5EF4-FFF2-40B4-BE49-F238E27FC236}">
                    <a16:creationId xmlns:a16="http://schemas.microsoft.com/office/drawing/2014/main" xmlns="" id="{1659D02F-87E0-A043-845E-4AFA2542ED57}"/>
                  </a:ext>
                </a:extLst>
              </p14:cNvPr>
              <p14:cNvContentPartPr/>
              <p14:nvPr/>
            </p14:nvContentPartPr>
            <p14:xfrm>
              <a:off x="7114302" y="2519156"/>
              <a:ext cx="1154880" cy="179280"/>
            </p14:xfrm>
          </p:contentPart>
        </mc:Choice>
        <mc:Fallback xmlns="">
          <p:pic>
            <p:nvPicPr>
              <p:cNvPr id="173" name="Ink 174">
                <a:extLst>
                  <a:ext uri="{FF2B5EF4-FFF2-40B4-BE49-F238E27FC236}">
                    <a16:creationId xmlns:a16="http://schemas.microsoft.com/office/drawing/2014/main" id="{1659D02F-87E0-A043-845E-4AFA2542ED57}"/>
                  </a:ext>
                </a:extLst>
              </p:cNvPr>
              <p:cNvPicPr/>
              <p:nvPr/>
            </p:nvPicPr>
            <p:blipFill>
              <a:blip r:embed="rId61"/>
              <a:stretch>
                <a:fillRect/>
              </a:stretch>
            </p:blipFill>
            <p:spPr>
              <a:xfrm>
                <a:off x="7098822" y="2503676"/>
                <a:ext cx="1185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4" name="Ink 175">
                <a:extLst>
                  <a:ext uri="{FF2B5EF4-FFF2-40B4-BE49-F238E27FC236}">
                    <a16:creationId xmlns:a16="http://schemas.microsoft.com/office/drawing/2014/main" xmlns="" id="{FBC89361-E67D-AD4B-9D7B-FCE179F97372}"/>
                  </a:ext>
                </a:extLst>
              </p14:cNvPr>
              <p14:cNvContentPartPr/>
              <p14:nvPr/>
            </p14:nvContentPartPr>
            <p14:xfrm>
              <a:off x="6519582" y="2570996"/>
              <a:ext cx="363960" cy="133200"/>
            </p14:xfrm>
          </p:contentPart>
        </mc:Choice>
        <mc:Fallback xmlns="">
          <p:pic>
            <p:nvPicPr>
              <p:cNvPr id="174" name="Ink 175">
                <a:extLst>
                  <a:ext uri="{FF2B5EF4-FFF2-40B4-BE49-F238E27FC236}">
                    <a16:creationId xmlns:a16="http://schemas.microsoft.com/office/drawing/2014/main" id="{FBC89361-E67D-AD4B-9D7B-FCE179F97372}"/>
                  </a:ext>
                </a:extLst>
              </p:cNvPr>
              <p:cNvPicPr/>
              <p:nvPr/>
            </p:nvPicPr>
            <p:blipFill>
              <a:blip r:embed="rId63"/>
              <a:stretch>
                <a:fillRect/>
              </a:stretch>
            </p:blipFill>
            <p:spPr>
              <a:xfrm>
                <a:off x="6504117" y="2555516"/>
                <a:ext cx="39453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3" name="Ink 183">
                <a:extLst>
                  <a:ext uri="{FF2B5EF4-FFF2-40B4-BE49-F238E27FC236}">
                    <a16:creationId xmlns:a16="http://schemas.microsoft.com/office/drawing/2014/main" xmlns="" id="{2CE3528E-B581-0D41-B9BB-D425E22DCDB5}"/>
                  </a:ext>
                </a:extLst>
              </p14:cNvPr>
              <p14:cNvContentPartPr/>
              <p14:nvPr/>
            </p14:nvContentPartPr>
            <p14:xfrm>
              <a:off x="2051622" y="3229076"/>
              <a:ext cx="837360" cy="167760"/>
            </p14:xfrm>
          </p:contentPart>
        </mc:Choice>
        <mc:Fallback xmlns="">
          <p:pic>
            <p:nvPicPr>
              <p:cNvPr id="183" name="Ink 183">
                <a:extLst>
                  <a:ext uri="{FF2B5EF4-FFF2-40B4-BE49-F238E27FC236}">
                    <a16:creationId xmlns:a16="http://schemas.microsoft.com/office/drawing/2014/main" id="{2CE3528E-B581-0D41-B9BB-D425E22DCDB5}"/>
                  </a:ext>
                </a:extLst>
              </p:cNvPr>
              <p:cNvPicPr/>
              <p:nvPr/>
            </p:nvPicPr>
            <p:blipFill>
              <a:blip r:embed="rId65"/>
              <a:stretch>
                <a:fillRect/>
              </a:stretch>
            </p:blipFill>
            <p:spPr>
              <a:xfrm>
                <a:off x="2036142" y="3213596"/>
                <a:ext cx="8679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2" name="Ink 203">
                <a:extLst>
                  <a:ext uri="{FF2B5EF4-FFF2-40B4-BE49-F238E27FC236}">
                    <a16:creationId xmlns:a16="http://schemas.microsoft.com/office/drawing/2014/main" xmlns="" id="{CC829306-789A-574C-871B-96E7B6270470}"/>
                  </a:ext>
                </a:extLst>
              </p14:cNvPr>
              <p14:cNvContentPartPr/>
              <p14:nvPr/>
            </p14:nvContentPartPr>
            <p14:xfrm>
              <a:off x="4262382" y="3145196"/>
              <a:ext cx="1905480" cy="268920"/>
            </p14:xfrm>
          </p:contentPart>
        </mc:Choice>
        <mc:Fallback xmlns="">
          <p:pic>
            <p:nvPicPr>
              <p:cNvPr id="202" name="Ink 203">
                <a:extLst>
                  <a:ext uri="{FF2B5EF4-FFF2-40B4-BE49-F238E27FC236}">
                    <a16:creationId xmlns:a16="http://schemas.microsoft.com/office/drawing/2014/main" id="{CC829306-789A-574C-871B-96E7B6270470}"/>
                  </a:ext>
                </a:extLst>
              </p:cNvPr>
              <p:cNvPicPr/>
              <p:nvPr/>
            </p:nvPicPr>
            <p:blipFill>
              <a:blip r:embed="rId67"/>
              <a:stretch>
                <a:fillRect/>
              </a:stretch>
            </p:blipFill>
            <p:spPr>
              <a:xfrm>
                <a:off x="4246899" y="3129737"/>
                <a:ext cx="1936086" cy="29947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3" name="Ink 204">
                <a:extLst>
                  <a:ext uri="{FF2B5EF4-FFF2-40B4-BE49-F238E27FC236}">
                    <a16:creationId xmlns:a16="http://schemas.microsoft.com/office/drawing/2014/main" xmlns="" id="{79162328-25E5-3B43-98A1-AFED26929F35}"/>
                  </a:ext>
                </a:extLst>
              </p14:cNvPr>
              <p14:cNvContentPartPr/>
              <p14:nvPr/>
            </p14:nvContentPartPr>
            <p14:xfrm>
              <a:off x="3269502" y="3234836"/>
              <a:ext cx="595080" cy="179280"/>
            </p14:xfrm>
          </p:contentPart>
        </mc:Choice>
        <mc:Fallback xmlns="">
          <p:pic>
            <p:nvPicPr>
              <p:cNvPr id="203" name="Ink 204">
                <a:extLst>
                  <a:ext uri="{FF2B5EF4-FFF2-40B4-BE49-F238E27FC236}">
                    <a16:creationId xmlns:a16="http://schemas.microsoft.com/office/drawing/2014/main" id="{79162328-25E5-3B43-98A1-AFED26929F35}"/>
                  </a:ext>
                </a:extLst>
              </p:cNvPr>
              <p:cNvPicPr/>
              <p:nvPr/>
            </p:nvPicPr>
            <p:blipFill>
              <a:blip r:embed="rId69"/>
              <a:stretch>
                <a:fillRect/>
              </a:stretch>
            </p:blipFill>
            <p:spPr>
              <a:xfrm>
                <a:off x="3254022" y="3219356"/>
                <a:ext cx="625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4" name="Ink 215">
                <a:extLst>
                  <a:ext uri="{FF2B5EF4-FFF2-40B4-BE49-F238E27FC236}">
                    <a16:creationId xmlns:a16="http://schemas.microsoft.com/office/drawing/2014/main" xmlns="" id="{0D66D631-C23F-DF4D-8C88-37F19EF7B8C7}"/>
                  </a:ext>
                </a:extLst>
              </p14:cNvPr>
              <p14:cNvContentPartPr/>
              <p14:nvPr/>
            </p14:nvContentPartPr>
            <p14:xfrm>
              <a:off x="7633782" y="3067436"/>
              <a:ext cx="473760" cy="150480"/>
            </p14:xfrm>
          </p:contentPart>
        </mc:Choice>
        <mc:Fallback xmlns="">
          <p:pic>
            <p:nvPicPr>
              <p:cNvPr id="214" name="Ink 215">
                <a:extLst>
                  <a:ext uri="{FF2B5EF4-FFF2-40B4-BE49-F238E27FC236}">
                    <a16:creationId xmlns:a16="http://schemas.microsoft.com/office/drawing/2014/main" id="{0D66D631-C23F-DF4D-8C88-37F19EF7B8C7}"/>
                  </a:ext>
                </a:extLst>
              </p:cNvPr>
              <p:cNvPicPr/>
              <p:nvPr/>
            </p:nvPicPr>
            <p:blipFill>
              <a:blip r:embed="rId71"/>
              <a:stretch>
                <a:fillRect/>
              </a:stretch>
            </p:blipFill>
            <p:spPr>
              <a:xfrm>
                <a:off x="7618302" y="3051919"/>
                <a:ext cx="504360" cy="18115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5" name="Ink 216">
                <a:extLst>
                  <a:ext uri="{FF2B5EF4-FFF2-40B4-BE49-F238E27FC236}">
                    <a16:creationId xmlns:a16="http://schemas.microsoft.com/office/drawing/2014/main" xmlns="" id="{53FCDE84-2D79-954C-B15F-530D6858E5A5}"/>
                  </a:ext>
                </a:extLst>
              </p14:cNvPr>
              <p14:cNvContentPartPr/>
              <p14:nvPr/>
            </p14:nvContentPartPr>
            <p14:xfrm>
              <a:off x="6496542" y="3101996"/>
              <a:ext cx="791280" cy="173520"/>
            </p14:xfrm>
          </p:contentPart>
        </mc:Choice>
        <mc:Fallback xmlns="">
          <p:pic>
            <p:nvPicPr>
              <p:cNvPr id="215" name="Ink 216">
                <a:extLst>
                  <a:ext uri="{FF2B5EF4-FFF2-40B4-BE49-F238E27FC236}">
                    <a16:creationId xmlns:a16="http://schemas.microsoft.com/office/drawing/2014/main" id="{53FCDE84-2D79-954C-B15F-530D6858E5A5}"/>
                  </a:ext>
                </a:extLst>
              </p:cNvPr>
              <p:cNvPicPr/>
              <p:nvPr/>
            </p:nvPicPr>
            <p:blipFill>
              <a:blip r:embed="rId73"/>
              <a:stretch>
                <a:fillRect/>
              </a:stretch>
            </p:blipFill>
            <p:spPr>
              <a:xfrm>
                <a:off x="6481062" y="3086516"/>
                <a:ext cx="8218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2" name="Ink 222">
                <a:extLst>
                  <a:ext uri="{FF2B5EF4-FFF2-40B4-BE49-F238E27FC236}">
                    <a16:creationId xmlns:a16="http://schemas.microsoft.com/office/drawing/2014/main" xmlns="" id="{13059431-32B9-9144-AB4A-E46572EDFDC3}"/>
                  </a:ext>
                </a:extLst>
              </p14:cNvPr>
              <p14:cNvContentPartPr/>
              <p14:nvPr/>
            </p14:nvContentPartPr>
            <p14:xfrm>
              <a:off x="475542" y="3719756"/>
              <a:ext cx="1027800" cy="110160"/>
            </p14:xfrm>
          </p:contentPart>
        </mc:Choice>
        <mc:Fallback xmlns="">
          <p:pic>
            <p:nvPicPr>
              <p:cNvPr id="222" name="Ink 222">
                <a:extLst>
                  <a:ext uri="{FF2B5EF4-FFF2-40B4-BE49-F238E27FC236}">
                    <a16:creationId xmlns:a16="http://schemas.microsoft.com/office/drawing/2014/main" id="{13059431-32B9-9144-AB4A-E46572EDFDC3}"/>
                  </a:ext>
                </a:extLst>
              </p:cNvPr>
              <p:cNvPicPr/>
              <p:nvPr/>
            </p:nvPicPr>
            <p:blipFill>
              <a:blip r:embed="rId75"/>
              <a:stretch>
                <a:fillRect/>
              </a:stretch>
            </p:blipFill>
            <p:spPr>
              <a:xfrm>
                <a:off x="460067" y="3704225"/>
                <a:ext cx="1058389" cy="1408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6" name="Ink 237">
                <a:extLst>
                  <a:ext uri="{FF2B5EF4-FFF2-40B4-BE49-F238E27FC236}">
                    <a16:creationId xmlns:a16="http://schemas.microsoft.com/office/drawing/2014/main" xmlns="" id="{99E677FD-D0DB-3242-91DA-6B9968BF6543}"/>
                  </a:ext>
                </a:extLst>
              </p14:cNvPr>
              <p14:cNvContentPartPr/>
              <p14:nvPr/>
            </p14:nvContentPartPr>
            <p14:xfrm>
              <a:off x="3754422" y="3627236"/>
              <a:ext cx="312120" cy="363960"/>
            </p14:xfrm>
          </p:contentPart>
        </mc:Choice>
        <mc:Fallback xmlns="">
          <p:pic>
            <p:nvPicPr>
              <p:cNvPr id="236" name="Ink 237">
                <a:extLst>
                  <a:ext uri="{FF2B5EF4-FFF2-40B4-BE49-F238E27FC236}">
                    <a16:creationId xmlns:a16="http://schemas.microsoft.com/office/drawing/2014/main" id="{99E677FD-D0DB-3242-91DA-6B9968BF6543}"/>
                  </a:ext>
                </a:extLst>
              </p:cNvPr>
              <p:cNvPicPr/>
              <p:nvPr/>
            </p:nvPicPr>
            <p:blipFill>
              <a:blip r:embed="rId77"/>
              <a:stretch>
                <a:fillRect/>
              </a:stretch>
            </p:blipFill>
            <p:spPr>
              <a:xfrm>
                <a:off x="3738942" y="3611756"/>
                <a:ext cx="3427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7" name="Ink 238">
                <a:extLst>
                  <a:ext uri="{FF2B5EF4-FFF2-40B4-BE49-F238E27FC236}">
                    <a16:creationId xmlns:a16="http://schemas.microsoft.com/office/drawing/2014/main" xmlns="" id="{501E4363-391C-6343-848A-26739918DAE0}"/>
                  </a:ext>
                </a:extLst>
              </p14:cNvPr>
              <p14:cNvContentPartPr/>
              <p14:nvPr/>
            </p14:nvContentPartPr>
            <p14:xfrm>
              <a:off x="1895742" y="3581156"/>
              <a:ext cx="1472400" cy="381600"/>
            </p14:xfrm>
          </p:contentPart>
        </mc:Choice>
        <mc:Fallback xmlns="">
          <p:pic>
            <p:nvPicPr>
              <p:cNvPr id="237" name="Ink 238">
                <a:extLst>
                  <a:ext uri="{FF2B5EF4-FFF2-40B4-BE49-F238E27FC236}">
                    <a16:creationId xmlns:a16="http://schemas.microsoft.com/office/drawing/2014/main" id="{501E4363-391C-6343-848A-26739918DAE0}"/>
                  </a:ext>
                </a:extLst>
              </p:cNvPr>
              <p:cNvPicPr/>
              <p:nvPr/>
            </p:nvPicPr>
            <p:blipFill>
              <a:blip r:embed="rId79"/>
              <a:stretch>
                <a:fillRect/>
              </a:stretch>
            </p:blipFill>
            <p:spPr>
              <a:xfrm>
                <a:off x="1880262" y="3565661"/>
                <a:ext cx="1503000" cy="41222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2" name="Ink 253">
                <a:extLst>
                  <a:ext uri="{FF2B5EF4-FFF2-40B4-BE49-F238E27FC236}">
                    <a16:creationId xmlns:a16="http://schemas.microsoft.com/office/drawing/2014/main" xmlns="" id="{EEA87127-704D-164B-88D9-05F02EA859E4}"/>
                  </a:ext>
                </a:extLst>
              </p14:cNvPr>
              <p14:cNvContentPartPr/>
              <p14:nvPr/>
            </p14:nvContentPartPr>
            <p14:xfrm>
              <a:off x="5347782" y="3506276"/>
              <a:ext cx="1368360" cy="375480"/>
            </p14:xfrm>
          </p:contentPart>
        </mc:Choice>
        <mc:Fallback xmlns="">
          <p:pic>
            <p:nvPicPr>
              <p:cNvPr id="252" name="Ink 253">
                <a:extLst>
                  <a:ext uri="{FF2B5EF4-FFF2-40B4-BE49-F238E27FC236}">
                    <a16:creationId xmlns:a16="http://schemas.microsoft.com/office/drawing/2014/main" id="{EEA87127-704D-164B-88D9-05F02EA859E4}"/>
                  </a:ext>
                </a:extLst>
              </p:cNvPr>
              <p:cNvPicPr/>
              <p:nvPr/>
            </p:nvPicPr>
            <p:blipFill>
              <a:blip r:embed="rId81"/>
              <a:stretch>
                <a:fillRect/>
              </a:stretch>
            </p:blipFill>
            <p:spPr>
              <a:xfrm>
                <a:off x="5332306" y="3490811"/>
                <a:ext cx="1398952" cy="40605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3" name="Ink 254">
                <a:extLst>
                  <a:ext uri="{FF2B5EF4-FFF2-40B4-BE49-F238E27FC236}">
                    <a16:creationId xmlns:a16="http://schemas.microsoft.com/office/drawing/2014/main" xmlns="" id="{22A20A3C-5D24-984A-BB64-7010FA3738D9}"/>
                  </a:ext>
                </a:extLst>
              </p14:cNvPr>
              <p14:cNvContentPartPr/>
              <p14:nvPr/>
            </p14:nvContentPartPr>
            <p14:xfrm>
              <a:off x="4464342" y="3604196"/>
              <a:ext cx="508320" cy="196560"/>
            </p14:xfrm>
          </p:contentPart>
        </mc:Choice>
        <mc:Fallback xmlns="">
          <p:pic>
            <p:nvPicPr>
              <p:cNvPr id="253" name="Ink 254">
                <a:extLst>
                  <a:ext uri="{FF2B5EF4-FFF2-40B4-BE49-F238E27FC236}">
                    <a16:creationId xmlns:a16="http://schemas.microsoft.com/office/drawing/2014/main" id="{22A20A3C-5D24-984A-BB64-7010FA3738D9}"/>
                  </a:ext>
                </a:extLst>
              </p:cNvPr>
              <p:cNvPicPr/>
              <p:nvPr/>
            </p:nvPicPr>
            <p:blipFill>
              <a:blip r:embed="rId83"/>
              <a:stretch>
                <a:fillRect/>
              </a:stretch>
            </p:blipFill>
            <p:spPr>
              <a:xfrm>
                <a:off x="4448862" y="3588716"/>
                <a:ext cx="538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56" name="Ink 255">
                <a:extLst>
                  <a:ext uri="{FF2B5EF4-FFF2-40B4-BE49-F238E27FC236}">
                    <a16:creationId xmlns:a16="http://schemas.microsoft.com/office/drawing/2014/main" xmlns="" id="{23A0F13F-4A63-2B48-BE61-AE67F5626B87}"/>
                  </a:ext>
                </a:extLst>
              </p14:cNvPr>
              <p14:cNvContentPartPr/>
              <p14:nvPr/>
            </p14:nvContentPartPr>
            <p14:xfrm>
              <a:off x="6992982" y="3627236"/>
              <a:ext cx="173520" cy="63720"/>
            </p14:xfrm>
          </p:contentPart>
        </mc:Choice>
        <mc:Fallback xmlns="">
          <p:pic>
            <p:nvPicPr>
              <p:cNvPr id="256" name="Ink 255">
                <a:extLst>
                  <a:ext uri="{FF2B5EF4-FFF2-40B4-BE49-F238E27FC236}">
                    <a16:creationId xmlns:a16="http://schemas.microsoft.com/office/drawing/2014/main" id="{23A0F13F-4A63-2B48-BE61-AE67F5626B87}"/>
                  </a:ext>
                </a:extLst>
              </p:cNvPr>
              <p:cNvPicPr/>
              <p:nvPr/>
            </p:nvPicPr>
            <p:blipFill>
              <a:blip r:embed="rId85"/>
              <a:stretch>
                <a:fillRect/>
              </a:stretch>
            </p:blipFill>
            <p:spPr>
              <a:xfrm>
                <a:off x="6977502" y="3611756"/>
                <a:ext cx="204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7" name="Ink 256">
                <a:extLst>
                  <a:ext uri="{FF2B5EF4-FFF2-40B4-BE49-F238E27FC236}">
                    <a16:creationId xmlns:a16="http://schemas.microsoft.com/office/drawing/2014/main" xmlns="" id="{1A2B0499-7C1C-3440-8996-E4F64934FC9B}"/>
                  </a:ext>
                </a:extLst>
              </p14:cNvPr>
              <p14:cNvContentPartPr/>
              <p14:nvPr/>
            </p14:nvContentPartPr>
            <p14:xfrm>
              <a:off x="6998742" y="3540836"/>
              <a:ext cx="17640" cy="11880"/>
            </p14:xfrm>
          </p:contentPart>
        </mc:Choice>
        <mc:Fallback xmlns="">
          <p:pic>
            <p:nvPicPr>
              <p:cNvPr id="257" name="Ink 256">
                <a:extLst>
                  <a:ext uri="{FF2B5EF4-FFF2-40B4-BE49-F238E27FC236}">
                    <a16:creationId xmlns:a16="http://schemas.microsoft.com/office/drawing/2014/main" id="{1A2B0499-7C1C-3440-8996-E4F64934FC9B}"/>
                  </a:ext>
                </a:extLst>
              </p:cNvPr>
              <p:cNvPicPr/>
              <p:nvPr/>
            </p:nvPicPr>
            <p:blipFill>
              <a:blip r:embed="rId87"/>
              <a:stretch>
                <a:fillRect/>
              </a:stretch>
            </p:blipFill>
            <p:spPr>
              <a:xfrm>
                <a:off x="6983262" y="3525811"/>
                <a:ext cx="48240" cy="415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64" name="Ink 264">
                <a:extLst>
                  <a:ext uri="{FF2B5EF4-FFF2-40B4-BE49-F238E27FC236}">
                    <a16:creationId xmlns:a16="http://schemas.microsoft.com/office/drawing/2014/main" xmlns="" id="{8CBAA88B-5EB7-E546-AA53-BF14ADECDC0A}"/>
                  </a:ext>
                </a:extLst>
              </p14:cNvPr>
              <p14:cNvContentPartPr/>
              <p14:nvPr/>
            </p14:nvContentPartPr>
            <p14:xfrm>
              <a:off x="7477902" y="3488996"/>
              <a:ext cx="1022040" cy="208080"/>
            </p14:xfrm>
          </p:contentPart>
        </mc:Choice>
        <mc:Fallback xmlns="">
          <p:pic>
            <p:nvPicPr>
              <p:cNvPr id="264" name="Ink 264">
                <a:extLst>
                  <a:ext uri="{FF2B5EF4-FFF2-40B4-BE49-F238E27FC236}">
                    <a16:creationId xmlns:a16="http://schemas.microsoft.com/office/drawing/2014/main" id="{8CBAA88B-5EB7-E546-AA53-BF14ADECDC0A}"/>
                  </a:ext>
                </a:extLst>
              </p:cNvPr>
              <p:cNvPicPr/>
              <p:nvPr/>
            </p:nvPicPr>
            <p:blipFill>
              <a:blip r:embed="rId89"/>
              <a:stretch>
                <a:fillRect/>
              </a:stretch>
            </p:blipFill>
            <p:spPr>
              <a:xfrm>
                <a:off x="7462427" y="3473516"/>
                <a:ext cx="1052629"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2" name="Ink 272">
                <a:extLst>
                  <a:ext uri="{FF2B5EF4-FFF2-40B4-BE49-F238E27FC236}">
                    <a16:creationId xmlns:a16="http://schemas.microsoft.com/office/drawing/2014/main" xmlns="" id="{6D526606-4437-874F-8A44-5D1669558B4C}"/>
                  </a:ext>
                </a:extLst>
              </p14:cNvPr>
              <p14:cNvContentPartPr/>
              <p14:nvPr/>
            </p14:nvContentPartPr>
            <p14:xfrm>
              <a:off x="561942" y="4130156"/>
              <a:ext cx="1230120" cy="219240"/>
            </p14:xfrm>
          </p:contentPart>
        </mc:Choice>
        <mc:Fallback xmlns="">
          <p:pic>
            <p:nvPicPr>
              <p:cNvPr id="272" name="Ink 272">
                <a:extLst>
                  <a:ext uri="{FF2B5EF4-FFF2-40B4-BE49-F238E27FC236}">
                    <a16:creationId xmlns:a16="http://schemas.microsoft.com/office/drawing/2014/main" id="{6D526606-4437-874F-8A44-5D1669558B4C}"/>
                  </a:ext>
                </a:extLst>
              </p:cNvPr>
              <p:cNvPicPr/>
              <p:nvPr/>
            </p:nvPicPr>
            <p:blipFill>
              <a:blip r:embed="rId91"/>
              <a:stretch>
                <a:fillRect/>
              </a:stretch>
            </p:blipFill>
            <p:spPr>
              <a:xfrm>
                <a:off x="546457" y="4114651"/>
                <a:ext cx="1260729" cy="249890"/>
              </a:xfrm>
              <a:prstGeom prst="rect">
                <a:avLst/>
              </a:prstGeom>
            </p:spPr>
          </p:pic>
        </mc:Fallback>
      </mc:AlternateContent>
    </p:spTree>
    <p:extLst>
      <p:ext uri="{BB962C8B-B14F-4D97-AF65-F5344CB8AC3E}">
        <p14:creationId xmlns:p14="http://schemas.microsoft.com/office/powerpoint/2010/main" val="33395104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2">
                <a:extLst>
                  <a:ext uri="{FF2B5EF4-FFF2-40B4-BE49-F238E27FC236}">
                    <a16:creationId xmlns:a16="http://schemas.microsoft.com/office/drawing/2014/main" xmlns="" id="{E98C6F75-09E4-8547-8EA9-BCFEF31FC420}"/>
                  </a:ext>
                </a:extLst>
              </p14:cNvPr>
              <p14:cNvContentPartPr/>
              <p14:nvPr/>
            </p14:nvContentPartPr>
            <p14:xfrm>
              <a:off x="920142" y="406316"/>
              <a:ext cx="277560" cy="479160"/>
            </p14:xfrm>
          </p:contentPart>
        </mc:Choice>
        <mc:Fallback xmlns="">
          <p:pic>
            <p:nvPicPr>
              <p:cNvPr id="12" name="Ink 12">
                <a:extLst>
                  <a:ext uri="{FF2B5EF4-FFF2-40B4-BE49-F238E27FC236}">
                    <a16:creationId xmlns:a16="http://schemas.microsoft.com/office/drawing/2014/main" id="{E98C6F75-09E4-8547-8EA9-BCFEF31FC420}"/>
                  </a:ext>
                </a:extLst>
              </p:cNvPr>
              <p:cNvPicPr/>
              <p:nvPr/>
            </p:nvPicPr>
            <p:blipFill>
              <a:blip r:embed="rId3"/>
              <a:stretch>
                <a:fillRect/>
              </a:stretch>
            </p:blipFill>
            <p:spPr>
              <a:xfrm>
                <a:off x="858582" y="344802"/>
                <a:ext cx="400680" cy="6021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5">
                <a:extLst>
                  <a:ext uri="{FF2B5EF4-FFF2-40B4-BE49-F238E27FC236}">
                    <a16:creationId xmlns:a16="http://schemas.microsoft.com/office/drawing/2014/main" xmlns="" id="{9FBE2352-A17C-EB4B-B386-009DA141CFCB}"/>
                  </a:ext>
                </a:extLst>
              </p14:cNvPr>
              <p14:cNvContentPartPr/>
              <p14:nvPr/>
            </p14:nvContentPartPr>
            <p14:xfrm>
              <a:off x="1364382" y="539156"/>
              <a:ext cx="2038320" cy="415800"/>
            </p14:xfrm>
          </p:contentPart>
        </mc:Choice>
        <mc:Fallback xmlns="">
          <p:pic>
            <p:nvPicPr>
              <p:cNvPr id="25" name="Ink 25">
                <a:extLst>
                  <a:ext uri="{FF2B5EF4-FFF2-40B4-BE49-F238E27FC236}">
                    <a16:creationId xmlns:a16="http://schemas.microsoft.com/office/drawing/2014/main" id="{9FBE2352-A17C-EB4B-B386-009DA141CFCB}"/>
                  </a:ext>
                </a:extLst>
              </p:cNvPr>
              <p:cNvPicPr/>
              <p:nvPr/>
            </p:nvPicPr>
            <p:blipFill>
              <a:blip r:embed="rId5"/>
              <a:stretch>
                <a:fillRect/>
              </a:stretch>
            </p:blipFill>
            <p:spPr>
              <a:xfrm>
                <a:off x="1302811" y="477649"/>
                <a:ext cx="2161462" cy="5388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9">
                <a:extLst>
                  <a:ext uri="{FF2B5EF4-FFF2-40B4-BE49-F238E27FC236}">
                    <a16:creationId xmlns:a16="http://schemas.microsoft.com/office/drawing/2014/main" xmlns="" id="{543C833C-189D-7A46-AC7D-A41DEDF6CF86}"/>
                  </a:ext>
                </a:extLst>
              </p14:cNvPr>
              <p14:cNvContentPartPr/>
              <p14:nvPr/>
            </p14:nvContentPartPr>
            <p14:xfrm>
              <a:off x="3581262" y="481196"/>
              <a:ext cx="248760" cy="404280"/>
            </p14:xfrm>
          </p:contentPart>
        </mc:Choice>
        <mc:Fallback xmlns="">
          <p:pic>
            <p:nvPicPr>
              <p:cNvPr id="29" name="Ink 29">
                <a:extLst>
                  <a:ext uri="{FF2B5EF4-FFF2-40B4-BE49-F238E27FC236}">
                    <a16:creationId xmlns:a16="http://schemas.microsoft.com/office/drawing/2014/main" id="{543C833C-189D-7A46-AC7D-A41DEDF6CF86}"/>
                  </a:ext>
                </a:extLst>
              </p:cNvPr>
              <p:cNvPicPr/>
              <p:nvPr/>
            </p:nvPicPr>
            <p:blipFill>
              <a:blip r:embed="rId7"/>
              <a:stretch>
                <a:fillRect/>
              </a:stretch>
            </p:blipFill>
            <p:spPr>
              <a:xfrm>
                <a:off x="3519702" y="419636"/>
                <a:ext cx="37188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8">
                <a:extLst>
                  <a:ext uri="{FF2B5EF4-FFF2-40B4-BE49-F238E27FC236}">
                    <a16:creationId xmlns:a16="http://schemas.microsoft.com/office/drawing/2014/main" xmlns="" id="{2735BB6E-2C86-984D-8010-DA31A0311D00}"/>
                  </a:ext>
                </a:extLst>
              </p14:cNvPr>
              <p14:cNvContentPartPr/>
              <p14:nvPr/>
            </p14:nvContentPartPr>
            <p14:xfrm>
              <a:off x="4060422" y="509996"/>
              <a:ext cx="2701800" cy="595080"/>
            </p14:xfrm>
          </p:contentPart>
        </mc:Choice>
        <mc:Fallback xmlns="">
          <p:pic>
            <p:nvPicPr>
              <p:cNvPr id="18" name="Ink 18">
                <a:extLst>
                  <a:ext uri="{FF2B5EF4-FFF2-40B4-BE49-F238E27FC236}">
                    <a16:creationId xmlns:a16="http://schemas.microsoft.com/office/drawing/2014/main" id="{2735BB6E-2C86-984D-8010-DA31A0311D00}"/>
                  </a:ext>
                </a:extLst>
              </p:cNvPr>
              <p:cNvPicPr/>
              <p:nvPr/>
            </p:nvPicPr>
            <p:blipFill>
              <a:blip r:embed="rId9"/>
              <a:stretch>
                <a:fillRect/>
              </a:stretch>
            </p:blipFill>
            <p:spPr>
              <a:xfrm>
                <a:off x="4039905" y="489476"/>
                <a:ext cx="2742475"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1">
                <a:extLst>
                  <a:ext uri="{FF2B5EF4-FFF2-40B4-BE49-F238E27FC236}">
                    <a16:creationId xmlns:a16="http://schemas.microsoft.com/office/drawing/2014/main" xmlns="" id="{7DCCC697-687C-FF4B-914B-C9A97C2664B3}"/>
                  </a:ext>
                </a:extLst>
              </p14:cNvPr>
              <p14:cNvContentPartPr/>
              <p14:nvPr/>
            </p14:nvContentPartPr>
            <p14:xfrm>
              <a:off x="1352862" y="1526276"/>
              <a:ext cx="375840" cy="254160"/>
            </p14:xfrm>
          </p:contentPart>
        </mc:Choice>
        <mc:Fallback xmlns="">
          <p:pic>
            <p:nvPicPr>
              <p:cNvPr id="30" name="Ink 31">
                <a:extLst>
                  <a:ext uri="{FF2B5EF4-FFF2-40B4-BE49-F238E27FC236}">
                    <a16:creationId xmlns:a16="http://schemas.microsoft.com/office/drawing/2014/main" id="{7DCCC697-687C-FF4B-914B-C9A97C2664B3}"/>
                  </a:ext>
                </a:extLst>
              </p:cNvPr>
              <p:cNvPicPr/>
              <p:nvPr/>
            </p:nvPicPr>
            <p:blipFill>
              <a:blip r:embed="rId11"/>
              <a:stretch>
                <a:fillRect/>
              </a:stretch>
            </p:blipFill>
            <p:spPr>
              <a:xfrm>
                <a:off x="1332322" y="1505785"/>
                <a:ext cx="416559" cy="29478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2">
                <a:extLst>
                  <a:ext uri="{FF2B5EF4-FFF2-40B4-BE49-F238E27FC236}">
                    <a16:creationId xmlns:a16="http://schemas.microsoft.com/office/drawing/2014/main" xmlns="" id="{EADBAC96-F477-CB4F-97E1-65EBFF02A73C}"/>
                  </a:ext>
                </a:extLst>
              </p14:cNvPr>
              <p14:cNvContentPartPr/>
              <p14:nvPr/>
            </p14:nvContentPartPr>
            <p14:xfrm>
              <a:off x="446742" y="1514756"/>
              <a:ext cx="635040" cy="219600"/>
            </p14:xfrm>
          </p:contentPart>
        </mc:Choice>
        <mc:Fallback xmlns="">
          <p:pic>
            <p:nvPicPr>
              <p:cNvPr id="31" name="Ink 32">
                <a:extLst>
                  <a:ext uri="{FF2B5EF4-FFF2-40B4-BE49-F238E27FC236}">
                    <a16:creationId xmlns:a16="http://schemas.microsoft.com/office/drawing/2014/main" id="{EADBAC96-F477-CB4F-97E1-65EBFF02A73C}"/>
                  </a:ext>
                </a:extLst>
              </p:cNvPr>
              <p:cNvPicPr/>
              <p:nvPr/>
            </p:nvPicPr>
            <p:blipFill>
              <a:blip r:embed="rId13"/>
              <a:stretch>
                <a:fillRect/>
              </a:stretch>
            </p:blipFill>
            <p:spPr>
              <a:xfrm>
                <a:off x="426234" y="1494236"/>
                <a:ext cx="675697"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5">
                <a:extLst>
                  <a:ext uri="{FF2B5EF4-FFF2-40B4-BE49-F238E27FC236}">
                    <a16:creationId xmlns:a16="http://schemas.microsoft.com/office/drawing/2014/main" xmlns="" id="{DC6487E7-16E3-2C4D-9A0D-11244F776292}"/>
                  </a:ext>
                </a:extLst>
              </p14:cNvPr>
              <p14:cNvContentPartPr/>
              <p14:nvPr/>
            </p14:nvContentPartPr>
            <p14:xfrm>
              <a:off x="3194622" y="1618436"/>
              <a:ext cx="23400" cy="81360"/>
            </p14:xfrm>
          </p:contentPart>
        </mc:Choice>
        <mc:Fallback xmlns="">
          <p:pic>
            <p:nvPicPr>
              <p:cNvPr id="54" name="Ink 55">
                <a:extLst>
                  <a:ext uri="{FF2B5EF4-FFF2-40B4-BE49-F238E27FC236}">
                    <a16:creationId xmlns:a16="http://schemas.microsoft.com/office/drawing/2014/main" id="{DC6487E7-16E3-2C4D-9A0D-11244F776292}"/>
                  </a:ext>
                </a:extLst>
              </p:cNvPr>
              <p:cNvPicPr/>
              <p:nvPr/>
            </p:nvPicPr>
            <p:blipFill>
              <a:blip r:embed="rId15"/>
              <a:stretch>
                <a:fillRect/>
              </a:stretch>
            </p:blipFill>
            <p:spPr>
              <a:xfrm>
                <a:off x="3179142" y="1602887"/>
                <a:ext cx="54000" cy="1120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7">
                <a:extLst>
                  <a:ext uri="{FF2B5EF4-FFF2-40B4-BE49-F238E27FC236}">
                    <a16:creationId xmlns:a16="http://schemas.microsoft.com/office/drawing/2014/main" xmlns="" id="{5C37CD2E-009B-8E40-A9A2-118B436C51E1}"/>
                  </a:ext>
                </a:extLst>
              </p14:cNvPr>
              <p14:cNvContentPartPr/>
              <p14:nvPr/>
            </p14:nvContentPartPr>
            <p14:xfrm>
              <a:off x="1820502" y="1532036"/>
              <a:ext cx="1230120" cy="288720"/>
            </p14:xfrm>
          </p:contentPart>
        </mc:Choice>
        <mc:Fallback xmlns="">
          <p:pic>
            <p:nvPicPr>
              <p:cNvPr id="55" name="Ink 57">
                <a:extLst>
                  <a:ext uri="{FF2B5EF4-FFF2-40B4-BE49-F238E27FC236}">
                    <a16:creationId xmlns:a16="http://schemas.microsoft.com/office/drawing/2014/main" id="{5C37CD2E-009B-8E40-A9A2-118B436C51E1}"/>
                  </a:ext>
                </a:extLst>
              </p:cNvPr>
              <p:cNvPicPr/>
              <p:nvPr/>
            </p:nvPicPr>
            <p:blipFill>
              <a:blip r:embed="rId17"/>
              <a:stretch>
                <a:fillRect/>
              </a:stretch>
            </p:blipFill>
            <p:spPr>
              <a:xfrm>
                <a:off x="1805017" y="1516575"/>
                <a:ext cx="1260729" cy="31928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7">
                <a:extLst>
                  <a:ext uri="{FF2B5EF4-FFF2-40B4-BE49-F238E27FC236}">
                    <a16:creationId xmlns:a16="http://schemas.microsoft.com/office/drawing/2014/main" xmlns="" id="{F38FFA07-0B5D-4B46-B42E-574D4ECEA665}"/>
                  </a:ext>
                </a:extLst>
              </p14:cNvPr>
              <p14:cNvContentPartPr/>
              <p14:nvPr/>
            </p14:nvContentPartPr>
            <p14:xfrm>
              <a:off x="3523662" y="1543556"/>
              <a:ext cx="352440" cy="213840"/>
            </p14:xfrm>
          </p:contentPart>
        </mc:Choice>
        <mc:Fallback xmlns="">
          <p:pic>
            <p:nvPicPr>
              <p:cNvPr id="67" name="Ink 67">
                <a:extLst>
                  <a:ext uri="{FF2B5EF4-FFF2-40B4-BE49-F238E27FC236}">
                    <a16:creationId xmlns:a16="http://schemas.microsoft.com/office/drawing/2014/main" id="{F38FFA07-0B5D-4B46-B42E-574D4ECEA665}"/>
                  </a:ext>
                </a:extLst>
              </p:cNvPr>
              <p:cNvPicPr/>
              <p:nvPr/>
            </p:nvPicPr>
            <p:blipFill>
              <a:blip r:embed="rId19"/>
              <a:stretch>
                <a:fillRect/>
              </a:stretch>
            </p:blipFill>
            <p:spPr>
              <a:xfrm>
                <a:off x="3503142" y="1523070"/>
                <a:ext cx="393120" cy="25445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0" name="Ink 69">
                <a:extLst>
                  <a:ext uri="{FF2B5EF4-FFF2-40B4-BE49-F238E27FC236}">
                    <a16:creationId xmlns:a16="http://schemas.microsoft.com/office/drawing/2014/main" xmlns="" id="{DD968E06-4CDC-C84A-BF03-10993FA634E5}"/>
                  </a:ext>
                </a:extLst>
              </p14:cNvPr>
              <p14:cNvContentPartPr/>
              <p14:nvPr/>
            </p14:nvContentPartPr>
            <p14:xfrm>
              <a:off x="4672422" y="1555076"/>
              <a:ext cx="57960" cy="6120"/>
            </p14:xfrm>
          </p:contentPart>
        </mc:Choice>
        <mc:Fallback xmlns="">
          <p:pic>
            <p:nvPicPr>
              <p:cNvPr id="70" name="Ink 69">
                <a:extLst>
                  <a:ext uri="{FF2B5EF4-FFF2-40B4-BE49-F238E27FC236}">
                    <a16:creationId xmlns:a16="http://schemas.microsoft.com/office/drawing/2014/main" id="{DD968E06-4CDC-C84A-BF03-10993FA634E5}"/>
                  </a:ext>
                </a:extLst>
              </p:cNvPr>
              <p:cNvPicPr/>
              <p:nvPr/>
            </p:nvPicPr>
            <p:blipFill>
              <a:blip r:embed="rId21"/>
              <a:stretch>
                <a:fillRect/>
              </a:stretch>
            </p:blipFill>
            <p:spPr>
              <a:xfrm>
                <a:off x="4651902" y="1534556"/>
                <a:ext cx="98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1" name="Ink 70">
                <a:extLst>
                  <a:ext uri="{FF2B5EF4-FFF2-40B4-BE49-F238E27FC236}">
                    <a16:creationId xmlns:a16="http://schemas.microsoft.com/office/drawing/2014/main" xmlns="" id="{AD14A768-9FDE-AE4F-A7C4-40DE7ADE6C93}"/>
                  </a:ext>
                </a:extLst>
              </p14:cNvPr>
              <p14:cNvContentPartPr/>
              <p14:nvPr/>
            </p14:nvContentPartPr>
            <p14:xfrm>
              <a:off x="4672422" y="1635716"/>
              <a:ext cx="63720" cy="6120"/>
            </p14:xfrm>
          </p:contentPart>
        </mc:Choice>
        <mc:Fallback xmlns="">
          <p:pic>
            <p:nvPicPr>
              <p:cNvPr id="71" name="Ink 70">
                <a:extLst>
                  <a:ext uri="{FF2B5EF4-FFF2-40B4-BE49-F238E27FC236}">
                    <a16:creationId xmlns:a16="http://schemas.microsoft.com/office/drawing/2014/main" id="{AD14A768-9FDE-AE4F-A7C4-40DE7ADE6C93}"/>
                  </a:ext>
                </a:extLst>
              </p:cNvPr>
              <p:cNvPicPr/>
              <p:nvPr/>
            </p:nvPicPr>
            <p:blipFill>
              <a:blip r:embed="rId23"/>
              <a:stretch>
                <a:fillRect/>
              </a:stretch>
            </p:blipFill>
            <p:spPr>
              <a:xfrm>
                <a:off x="4651902" y="1615196"/>
                <a:ext cx="1044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9" name="Ink 80">
                <a:extLst>
                  <a:ext uri="{FF2B5EF4-FFF2-40B4-BE49-F238E27FC236}">
                    <a16:creationId xmlns:a16="http://schemas.microsoft.com/office/drawing/2014/main" xmlns="" id="{CEAC220C-A839-E341-BE91-75DF6DE18436}"/>
                  </a:ext>
                </a:extLst>
              </p14:cNvPr>
              <p14:cNvContentPartPr/>
              <p14:nvPr/>
            </p14:nvContentPartPr>
            <p14:xfrm>
              <a:off x="4937742" y="1491356"/>
              <a:ext cx="641160" cy="156240"/>
            </p14:xfrm>
          </p:contentPart>
        </mc:Choice>
        <mc:Fallback xmlns="">
          <p:pic>
            <p:nvPicPr>
              <p:cNvPr id="79" name="Ink 80">
                <a:extLst>
                  <a:ext uri="{FF2B5EF4-FFF2-40B4-BE49-F238E27FC236}">
                    <a16:creationId xmlns:a16="http://schemas.microsoft.com/office/drawing/2014/main" id="{CEAC220C-A839-E341-BE91-75DF6DE18436}"/>
                  </a:ext>
                </a:extLst>
              </p:cNvPr>
              <p:cNvPicPr/>
              <p:nvPr/>
            </p:nvPicPr>
            <p:blipFill>
              <a:blip r:embed="rId25"/>
              <a:stretch>
                <a:fillRect/>
              </a:stretch>
            </p:blipFill>
            <p:spPr>
              <a:xfrm>
                <a:off x="4917222" y="1470836"/>
                <a:ext cx="6818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0" name="Ink 81">
                <a:extLst>
                  <a:ext uri="{FF2B5EF4-FFF2-40B4-BE49-F238E27FC236}">
                    <a16:creationId xmlns:a16="http://schemas.microsoft.com/office/drawing/2014/main" xmlns="" id="{E4F5FE47-CB60-FC49-BDF9-58AC57A0D71E}"/>
                  </a:ext>
                </a:extLst>
              </p14:cNvPr>
              <p14:cNvContentPartPr/>
              <p14:nvPr/>
            </p14:nvContentPartPr>
            <p14:xfrm>
              <a:off x="4043142" y="1485596"/>
              <a:ext cx="456480" cy="323640"/>
            </p14:xfrm>
          </p:contentPart>
        </mc:Choice>
        <mc:Fallback xmlns="">
          <p:pic>
            <p:nvPicPr>
              <p:cNvPr id="80" name="Ink 81">
                <a:extLst>
                  <a:ext uri="{FF2B5EF4-FFF2-40B4-BE49-F238E27FC236}">
                    <a16:creationId xmlns:a16="http://schemas.microsoft.com/office/drawing/2014/main" id="{E4F5FE47-CB60-FC49-BDF9-58AC57A0D71E}"/>
                  </a:ext>
                </a:extLst>
              </p:cNvPr>
              <p:cNvPicPr/>
              <p:nvPr/>
            </p:nvPicPr>
            <p:blipFill>
              <a:blip r:embed="rId27"/>
              <a:stretch>
                <a:fillRect/>
              </a:stretch>
            </p:blipFill>
            <p:spPr>
              <a:xfrm>
                <a:off x="4027662" y="1465076"/>
                <a:ext cx="4921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7" name="Ink 97">
                <a:extLst>
                  <a:ext uri="{FF2B5EF4-FFF2-40B4-BE49-F238E27FC236}">
                    <a16:creationId xmlns:a16="http://schemas.microsoft.com/office/drawing/2014/main" xmlns="" id="{80AB944B-9DDA-3440-A358-C184B275CAA9}"/>
                  </a:ext>
                </a:extLst>
              </p14:cNvPr>
              <p14:cNvContentPartPr/>
              <p14:nvPr/>
            </p14:nvContentPartPr>
            <p14:xfrm>
              <a:off x="550422" y="1991036"/>
              <a:ext cx="1426680" cy="280080"/>
            </p14:xfrm>
          </p:contentPart>
        </mc:Choice>
        <mc:Fallback xmlns="">
          <p:pic>
            <p:nvPicPr>
              <p:cNvPr id="97" name="Ink 97">
                <a:extLst>
                  <a:ext uri="{FF2B5EF4-FFF2-40B4-BE49-F238E27FC236}">
                    <a16:creationId xmlns:a16="http://schemas.microsoft.com/office/drawing/2014/main" id="{80AB944B-9DDA-3440-A358-C184B275CAA9}"/>
                  </a:ext>
                </a:extLst>
              </p:cNvPr>
              <p:cNvPicPr/>
              <p:nvPr/>
            </p:nvPicPr>
            <p:blipFill>
              <a:blip r:embed="rId29"/>
              <a:stretch>
                <a:fillRect/>
              </a:stretch>
            </p:blipFill>
            <p:spPr>
              <a:xfrm>
                <a:off x="542860" y="1983476"/>
                <a:ext cx="1441804"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7" name="Ink 109">
                <a:extLst>
                  <a:ext uri="{FF2B5EF4-FFF2-40B4-BE49-F238E27FC236}">
                    <a16:creationId xmlns:a16="http://schemas.microsoft.com/office/drawing/2014/main" xmlns="" id="{4DF722C0-BD9A-834A-9EE8-543810C354F6}"/>
                  </a:ext>
                </a:extLst>
              </p14:cNvPr>
              <p14:cNvContentPartPr/>
              <p14:nvPr/>
            </p14:nvContentPartPr>
            <p14:xfrm>
              <a:off x="3257982" y="2149436"/>
              <a:ext cx="11880" cy="64080"/>
            </p14:xfrm>
          </p:contentPart>
        </mc:Choice>
        <mc:Fallback xmlns="">
          <p:pic>
            <p:nvPicPr>
              <p:cNvPr id="107" name="Ink 109">
                <a:extLst>
                  <a:ext uri="{FF2B5EF4-FFF2-40B4-BE49-F238E27FC236}">
                    <a16:creationId xmlns:a16="http://schemas.microsoft.com/office/drawing/2014/main" id="{4DF722C0-BD9A-834A-9EE8-543810C354F6}"/>
                  </a:ext>
                </a:extLst>
              </p:cNvPr>
              <p:cNvPicPr/>
              <p:nvPr/>
            </p:nvPicPr>
            <p:blipFill>
              <a:blip r:embed="rId31"/>
              <a:stretch>
                <a:fillRect/>
              </a:stretch>
            </p:blipFill>
            <p:spPr>
              <a:xfrm>
                <a:off x="3250422" y="2141833"/>
                <a:ext cx="27000" cy="7928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8" name="Ink 110">
                <a:extLst>
                  <a:ext uri="{FF2B5EF4-FFF2-40B4-BE49-F238E27FC236}">
                    <a16:creationId xmlns:a16="http://schemas.microsoft.com/office/drawing/2014/main" xmlns="" id="{1A0F6AC6-243B-6444-B461-17494D694059}"/>
                  </a:ext>
                </a:extLst>
              </p14:cNvPr>
              <p14:cNvContentPartPr/>
              <p14:nvPr/>
            </p14:nvContentPartPr>
            <p14:xfrm>
              <a:off x="2392182" y="2074556"/>
              <a:ext cx="739080" cy="283320"/>
            </p14:xfrm>
          </p:contentPart>
        </mc:Choice>
        <mc:Fallback xmlns="">
          <p:pic>
            <p:nvPicPr>
              <p:cNvPr id="108" name="Ink 110">
                <a:extLst>
                  <a:ext uri="{FF2B5EF4-FFF2-40B4-BE49-F238E27FC236}">
                    <a16:creationId xmlns:a16="http://schemas.microsoft.com/office/drawing/2014/main" id="{1A0F6AC6-243B-6444-B461-17494D694059}"/>
                  </a:ext>
                </a:extLst>
              </p:cNvPr>
              <p:cNvPicPr/>
              <p:nvPr/>
            </p:nvPicPr>
            <p:blipFill>
              <a:blip r:embed="rId33"/>
              <a:stretch>
                <a:fillRect/>
              </a:stretch>
            </p:blipFill>
            <p:spPr>
              <a:xfrm>
                <a:off x="2384626" y="2066996"/>
                <a:ext cx="754193"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0" name="Ink 131">
                <a:extLst>
                  <a:ext uri="{FF2B5EF4-FFF2-40B4-BE49-F238E27FC236}">
                    <a16:creationId xmlns:a16="http://schemas.microsoft.com/office/drawing/2014/main" xmlns="" id="{448AC513-8546-C549-9A8E-47D72A1A89A5}"/>
                  </a:ext>
                </a:extLst>
              </p14:cNvPr>
              <p14:cNvContentPartPr/>
              <p14:nvPr/>
            </p14:nvContentPartPr>
            <p14:xfrm>
              <a:off x="4199022" y="1964756"/>
              <a:ext cx="1391400" cy="410400"/>
            </p14:xfrm>
          </p:contentPart>
        </mc:Choice>
        <mc:Fallback xmlns="">
          <p:pic>
            <p:nvPicPr>
              <p:cNvPr id="130" name="Ink 131">
                <a:extLst>
                  <a:ext uri="{FF2B5EF4-FFF2-40B4-BE49-F238E27FC236}">
                    <a16:creationId xmlns:a16="http://schemas.microsoft.com/office/drawing/2014/main" id="{448AC513-8546-C549-9A8E-47D72A1A89A5}"/>
                  </a:ext>
                </a:extLst>
              </p:cNvPr>
              <p:cNvPicPr/>
              <p:nvPr/>
            </p:nvPicPr>
            <p:blipFill>
              <a:blip r:embed="rId35"/>
              <a:stretch>
                <a:fillRect/>
              </a:stretch>
            </p:blipFill>
            <p:spPr>
              <a:xfrm>
                <a:off x="4183546" y="1949262"/>
                <a:ext cx="1421992" cy="44102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1" name="Ink 132">
                <a:extLst>
                  <a:ext uri="{FF2B5EF4-FFF2-40B4-BE49-F238E27FC236}">
                    <a16:creationId xmlns:a16="http://schemas.microsoft.com/office/drawing/2014/main" xmlns="" id="{8285873C-8D8C-C847-AB96-2C42D9FB2FD1}"/>
                  </a:ext>
                </a:extLst>
              </p14:cNvPr>
              <p14:cNvContentPartPr/>
              <p14:nvPr/>
            </p14:nvContentPartPr>
            <p14:xfrm>
              <a:off x="3546702" y="2120636"/>
              <a:ext cx="398520" cy="208440"/>
            </p14:xfrm>
          </p:contentPart>
        </mc:Choice>
        <mc:Fallback xmlns="">
          <p:pic>
            <p:nvPicPr>
              <p:cNvPr id="131" name="Ink 132">
                <a:extLst>
                  <a:ext uri="{FF2B5EF4-FFF2-40B4-BE49-F238E27FC236}">
                    <a16:creationId xmlns:a16="http://schemas.microsoft.com/office/drawing/2014/main" id="{8285873C-8D8C-C847-AB96-2C42D9FB2FD1}"/>
                  </a:ext>
                </a:extLst>
              </p:cNvPr>
              <p:cNvPicPr/>
              <p:nvPr/>
            </p:nvPicPr>
            <p:blipFill>
              <a:blip r:embed="rId37"/>
              <a:stretch>
                <a:fillRect/>
              </a:stretch>
            </p:blipFill>
            <p:spPr>
              <a:xfrm>
                <a:off x="3531236" y="2105129"/>
                <a:ext cx="429092" cy="23909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0" name="Ink 139">
                <a:extLst>
                  <a:ext uri="{FF2B5EF4-FFF2-40B4-BE49-F238E27FC236}">
                    <a16:creationId xmlns:a16="http://schemas.microsoft.com/office/drawing/2014/main" xmlns="" id="{50C59175-6B1E-CA46-A8AD-C46FC8270FDB}"/>
                  </a:ext>
                </a:extLst>
              </p14:cNvPr>
              <p14:cNvContentPartPr/>
              <p14:nvPr/>
            </p14:nvContentPartPr>
            <p14:xfrm>
              <a:off x="1797462" y="2680796"/>
              <a:ext cx="11880" cy="6120"/>
            </p14:xfrm>
          </p:contentPart>
        </mc:Choice>
        <mc:Fallback xmlns="">
          <p:pic>
            <p:nvPicPr>
              <p:cNvPr id="140" name="Ink 139">
                <a:extLst>
                  <a:ext uri="{FF2B5EF4-FFF2-40B4-BE49-F238E27FC236}">
                    <a16:creationId xmlns:a16="http://schemas.microsoft.com/office/drawing/2014/main" id="{50C59175-6B1E-CA46-A8AD-C46FC8270FDB}"/>
                  </a:ext>
                </a:extLst>
              </p:cNvPr>
              <p:cNvPicPr/>
              <p:nvPr/>
            </p:nvPicPr>
            <p:blipFill>
              <a:blip r:embed="rId39"/>
              <a:stretch>
                <a:fillRect/>
              </a:stretch>
            </p:blipFill>
            <p:spPr>
              <a:xfrm>
                <a:off x="1782437" y="2665316"/>
                <a:ext cx="415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1" name="Ink 140">
                <a:extLst>
                  <a:ext uri="{FF2B5EF4-FFF2-40B4-BE49-F238E27FC236}">
                    <a16:creationId xmlns:a16="http://schemas.microsoft.com/office/drawing/2014/main" xmlns="" id="{291437AF-3647-4C45-BED1-8D40CB706E76}"/>
                  </a:ext>
                </a:extLst>
              </p14:cNvPr>
              <p14:cNvContentPartPr/>
              <p14:nvPr/>
            </p14:nvContentPartPr>
            <p14:xfrm>
              <a:off x="1814742" y="2761436"/>
              <a:ext cx="11880" cy="360"/>
            </p14:xfrm>
          </p:contentPart>
        </mc:Choice>
        <mc:Fallback xmlns="">
          <p:pic>
            <p:nvPicPr>
              <p:cNvPr id="141" name="Ink 140">
                <a:extLst>
                  <a:ext uri="{FF2B5EF4-FFF2-40B4-BE49-F238E27FC236}">
                    <a16:creationId xmlns:a16="http://schemas.microsoft.com/office/drawing/2014/main" id="{291437AF-3647-4C45-BED1-8D40CB706E76}"/>
                  </a:ext>
                </a:extLst>
              </p:cNvPr>
              <p:cNvPicPr/>
              <p:nvPr/>
            </p:nvPicPr>
            <p:blipFill>
              <a:blip r:embed="rId41"/>
              <a:stretch>
                <a:fillRect/>
              </a:stretch>
            </p:blipFill>
            <p:spPr>
              <a:xfrm>
                <a:off x="1799262" y="2745956"/>
                <a:ext cx="42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2" name="Ink 141">
                <a:extLst>
                  <a:ext uri="{FF2B5EF4-FFF2-40B4-BE49-F238E27FC236}">
                    <a16:creationId xmlns:a16="http://schemas.microsoft.com/office/drawing/2014/main" xmlns="" id="{F5CCB000-B8D8-8645-9DD9-42975E1A71B6}"/>
                  </a:ext>
                </a:extLst>
              </p14:cNvPr>
              <p14:cNvContentPartPr/>
              <p14:nvPr/>
            </p14:nvContentPartPr>
            <p14:xfrm>
              <a:off x="2276622" y="2611316"/>
              <a:ext cx="266040" cy="115920"/>
            </p14:xfrm>
          </p:contentPart>
        </mc:Choice>
        <mc:Fallback xmlns="">
          <p:pic>
            <p:nvPicPr>
              <p:cNvPr id="142" name="Ink 141">
                <a:extLst>
                  <a:ext uri="{FF2B5EF4-FFF2-40B4-BE49-F238E27FC236}">
                    <a16:creationId xmlns:a16="http://schemas.microsoft.com/office/drawing/2014/main" id="{F5CCB000-B8D8-8645-9DD9-42975E1A71B6}"/>
                  </a:ext>
                </a:extLst>
              </p:cNvPr>
              <p:cNvPicPr/>
              <p:nvPr/>
            </p:nvPicPr>
            <p:blipFill>
              <a:blip r:embed="rId43"/>
              <a:stretch>
                <a:fillRect/>
              </a:stretch>
            </p:blipFill>
            <p:spPr>
              <a:xfrm>
                <a:off x="2261142" y="2595788"/>
                <a:ext cx="296640" cy="14661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3" name="Ink 142">
                <a:extLst>
                  <a:ext uri="{FF2B5EF4-FFF2-40B4-BE49-F238E27FC236}">
                    <a16:creationId xmlns:a16="http://schemas.microsoft.com/office/drawing/2014/main" xmlns="" id="{C7466437-1CBB-DF42-9081-3A2C2AEF7D95}"/>
                  </a:ext>
                </a:extLst>
              </p14:cNvPr>
              <p14:cNvContentPartPr/>
              <p14:nvPr/>
            </p14:nvContentPartPr>
            <p14:xfrm>
              <a:off x="2733102" y="2675036"/>
              <a:ext cx="103680" cy="360"/>
            </p14:xfrm>
          </p:contentPart>
        </mc:Choice>
        <mc:Fallback xmlns="">
          <p:pic>
            <p:nvPicPr>
              <p:cNvPr id="143" name="Ink 142">
                <a:extLst>
                  <a:ext uri="{FF2B5EF4-FFF2-40B4-BE49-F238E27FC236}">
                    <a16:creationId xmlns:a16="http://schemas.microsoft.com/office/drawing/2014/main" id="{C7466437-1CBB-DF42-9081-3A2C2AEF7D95}"/>
                  </a:ext>
                </a:extLst>
              </p:cNvPr>
              <p:cNvPicPr/>
              <p:nvPr/>
            </p:nvPicPr>
            <p:blipFill>
              <a:blip r:embed="rId45"/>
              <a:stretch>
                <a:fillRect/>
              </a:stretch>
            </p:blipFill>
            <p:spPr>
              <a:xfrm>
                <a:off x="2717622" y="2659556"/>
                <a:ext cx="134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4" name="Ink 143">
                <a:extLst>
                  <a:ext uri="{FF2B5EF4-FFF2-40B4-BE49-F238E27FC236}">
                    <a16:creationId xmlns:a16="http://schemas.microsoft.com/office/drawing/2014/main" xmlns="" id="{662E6605-5090-9049-A7DB-A79DD68828C0}"/>
                  </a:ext>
                </a:extLst>
              </p14:cNvPr>
              <p14:cNvContentPartPr/>
              <p14:nvPr/>
            </p14:nvContentPartPr>
            <p14:xfrm>
              <a:off x="2744262" y="2738396"/>
              <a:ext cx="75240" cy="11880"/>
            </p14:xfrm>
          </p:contentPart>
        </mc:Choice>
        <mc:Fallback xmlns="">
          <p:pic>
            <p:nvPicPr>
              <p:cNvPr id="144" name="Ink 143">
                <a:extLst>
                  <a:ext uri="{FF2B5EF4-FFF2-40B4-BE49-F238E27FC236}">
                    <a16:creationId xmlns:a16="http://schemas.microsoft.com/office/drawing/2014/main" id="{662E6605-5090-9049-A7DB-A79DD68828C0}"/>
                  </a:ext>
                </a:extLst>
              </p:cNvPr>
              <p:cNvPicPr/>
              <p:nvPr/>
            </p:nvPicPr>
            <p:blipFill>
              <a:blip r:embed="rId47"/>
              <a:stretch>
                <a:fillRect/>
              </a:stretch>
            </p:blipFill>
            <p:spPr>
              <a:xfrm>
                <a:off x="2728856" y="2722916"/>
                <a:ext cx="105694"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5" name="Ink 145">
                <a:extLst>
                  <a:ext uri="{FF2B5EF4-FFF2-40B4-BE49-F238E27FC236}">
                    <a16:creationId xmlns:a16="http://schemas.microsoft.com/office/drawing/2014/main" xmlns="" id="{D2B530F6-7668-A345-A1F8-79E918529135}"/>
                  </a:ext>
                </a:extLst>
              </p14:cNvPr>
              <p14:cNvContentPartPr/>
              <p14:nvPr/>
            </p14:nvContentPartPr>
            <p14:xfrm>
              <a:off x="671742" y="2605556"/>
              <a:ext cx="854640" cy="150840"/>
            </p14:xfrm>
          </p:contentPart>
        </mc:Choice>
        <mc:Fallback xmlns="">
          <p:pic>
            <p:nvPicPr>
              <p:cNvPr id="145" name="Ink 145">
                <a:extLst>
                  <a:ext uri="{FF2B5EF4-FFF2-40B4-BE49-F238E27FC236}">
                    <a16:creationId xmlns:a16="http://schemas.microsoft.com/office/drawing/2014/main" id="{D2B530F6-7668-A345-A1F8-79E918529135}"/>
                  </a:ext>
                </a:extLst>
              </p:cNvPr>
              <p:cNvPicPr/>
              <p:nvPr/>
            </p:nvPicPr>
            <p:blipFill>
              <a:blip r:embed="rId49"/>
              <a:stretch>
                <a:fillRect/>
              </a:stretch>
            </p:blipFill>
            <p:spPr>
              <a:xfrm>
                <a:off x="656262" y="2590039"/>
                <a:ext cx="885240" cy="18151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5" name="Ink 155">
                <a:extLst>
                  <a:ext uri="{FF2B5EF4-FFF2-40B4-BE49-F238E27FC236}">
                    <a16:creationId xmlns:a16="http://schemas.microsoft.com/office/drawing/2014/main" xmlns="" id="{8597C53A-7BF3-FE48-92AC-54F90FADDD8E}"/>
                  </a:ext>
                </a:extLst>
              </p14:cNvPr>
              <p14:cNvContentPartPr/>
              <p14:nvPr/>
            </p14:nvContentPartPr>
            <p14:xfrm>
              <a:off x="3061782" y="2519156"/>
              <a:ext cx="433080" cy="317880"/>
            </p14:xfrm>
          </p:contentPart>
        </mc:Choice>
        <mc:Fallback xmlns="">
          <p:pic>
            <p:nvPicPr>
              <p:cNvPr id="155" name="Ink 155">
                <a:extLst>
                  <a:ext uri="{FF2B5EF4-FFF2-40B4-BE49-F238E27FC236}">
                    <a16:creationId xmlns:a16="http://schemas.microsoft.com/office/drawing/2014/main" id="{8597C53A-7BF3-FE48-92AC-54F90FADDD8E}"/>
                  </a:ext>
                </a:extLst>
              </p:cNvPr>
              <p:cNvPicPr/>
              <p:nvPr/>
            </p:nvPicPr>
            <p:blipFill>
              <a:blip r:embed="rId51"/>
              <a:stretch>
                <a:fillRect/>
              </a:stretch>
            </p:blipFill>
            <p:spPr>
              <a:xfrm>
                <a:off x="3046315" y="2503676"/>
                <a:ext cx="463655"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7" name="Ink 156">
                <a:extLst>
                  <a:ext uri="{FF2B5EF4-FFF2-40B4-BE49-F238E27FC236}">
                    <a16:creationId xmlns:a16="http://schemas.microsoft.com/office/drawing/2014/main" xmlns="" id="{EA029F35-E674-664D-A83E-408AC945CF01}"/>
                  </a:ext>
                </a:extLst>
              </p14:cNvPr>
              <p14:cNvContentPartPr/>
              <p14:nvPr/>
            </p14:nvContentPartPr>
            <p14:xfrm>
              <a:off x="5284062" y="2363276"/>
              <a:ext cx="3027960" cy="1218240"/>
            </p14:xfrm>
          </p:contentPart>
        </mc:Choice>
        <mc:Fallback xmlns="">
          <p:pic>
            <p:nvPicPr>
              <p:cNvPr id="157" name="Ink 156">
                <a:extLst>
                  <a:ext uri="{FF2B5EF4-FFF2-40B4-BE49-F238E27FC236}">
                    <a16:creationId xmlns:a16="http://schemas.microsoft.com/office/drawing/2014/main" id="{EA029F35-E674-664D-A83E-408AC945CF01}"/>
                  </a:ext>
                </a:extLst>
              </p:cNvPr>
              <p:cNvPicPr/>
              <p:nvPr/>
            </p:nvPicPr>
            <p:blipFill>
              <a:blip r:embed="rId53"/>
              <a:stretch>
                <a:fillRect/>
              </a:stretch>
            </p:blipFill>
            <p:spPr>
              <a:xfrm>
                <a:off x="5268580" y="2347801"/>
                <a:ext cx="3058564" cy="124883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8" name="Ink 157">
                <a:extLst>
                  <a:ext uri="{FF2B5EF4-FFF2-40B4-BE49-F238E27FC236}">
                    <a16:creationId xmlns:a16="http://schemas.microsoft.com/office/drawing/2014/main" xmlns="" id="{4E0DA03A-ACB7-B749-A794-B4FB12A2E687}"/>
                  </a:ext>
                </a:extLst>
              </p14:cNvPr>
              <p14:cNvContentPartPr/>
              <p14:nvPr/>
            </p14:nvContentPartPr>
            <p14:xfrm>
              <a:off x="5197662" y="3650636"/>
              <a:ext cx="3195720" cy="34920"/>
            </p14:xfrm>
          </p:contentPart>
        </mc:Choice>
        <mc:Fallback xmlns="">
          <p:pic>
            <p:nvPicPr>
              <p:cNvPr id="158" name="Ink 157">
                <a:extLst>
                  <a:ext uri="{FF2B5EF4-FFF2-40B4-BE49-F238E27FC236}">
                    <a16:creationId xmlns:a16="http://schemas.microsoft.com/office/drawing/2014/main" id="{4E0DA03A-ACB7-B749-A794-B4FB12A2E687}"/>
                  </a:ext>
                </a:extLst>
              </p:cNvPr>
              <p:cNvPicPr/>
              <p:nvPr/>
            </p:nvPicPr>
            <p:blipFill>
              <a:blip r:embed="rId55"/>
              <a:stretch>
                <a:fillRect/>
              </a:stretch>
            </p:blipFill>
            <p:spPr>
              <a:xfrm>
                <a:off x="5182184" y="3635156"/>
                <a:ext cx="3226317"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9" name="Ink 158">
                <a:extLst>
                  <a:ext uri="{FF2B5EF4-FFF2-40B4-BE49-F238E27FC236}">
                    <a16:creationId xmlns:a16="http://schemas.microsoft.com/office/drawing/2014/main" xmlns="" id="{DA597150-F8D0-8847-86E3-8F8DDC4CE503}"/>
                  </a:ext>
                </a:extLst>
              </p14:cNvPr>
              <p14:cNvContentPartPr/>
              <p14:nvPr/>
            </p14:nvContentPartPr>
            <p14:xfrm>
              <a:off x="5797782" y="3084716"/>
              <a:ext cx="121680" cy="612360"/>
            </p14:xfrm>
          </p:contentPart>
        </mc:Choice>
        <mc:Fallback xmlns="">
          <p:pic>
            <p:nvPicPr>
              <p:cNvPr id="159" name="Ink 158">
                <a:extLst>
                  <a:ext uri="{FF2B5EF4-FFF2-40B4-BE49-F238E27FC236}">
                    <a16:creationId xmlns:a16="http://schemas.microsoft.com/office/drawing/2014/main" id="{DA597150-F8D0-8847-86E3-8F8DDC4CE503}"/>
                  </a:ext>
                </a:extLst>
              </p:cNvPr>
              <p:cNvPicPr/>
              <p:nvPr/>
            </p:nvPicPr>
            <p:blipFill>
              <a:blip r:embed="rId57"/>
              <a:stretch>
                <a:fillRect/>
              </a:stretch>
            </p:blipFill>
            <p:spPr>
              <a:xfrm>
                <a:off x="5782302" y="3069227"/>
                <a:ext cx="152280" cy="64297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7" name="Ink 167">
                <a:extLst>
                  <a:ext uri="{FF2B5EF4-FFF2-40B4-BE49-F238E27FC236}">
                    <a16:creationId xmlns:a16="http://schemas.microsoft.com/office/drawing/2014/main" xmlns="" id="{B8B7A8F0-941D-D54B-94FE-C03786312364}"/>
                  </a:ext>
                </a:extLst>
              </p14:cNvPr>
              <p14:cNvContentPartPr/>
              <p14:nvPr/>
            </p14:nvContentPartPr>
            <p14:xfrm>
              <a:off x="5607342" y="3846836"/>
              <a:ext cx="693360" cy="138960"/>
            </p14:xfrm>
          </p:contentPart>
        </mc:Choice>
        <mc:Fallback xmlns="">
          <p:pic>
            <p:nvPicPr>
              <p:cNvPr id="167" name="Ink 167">
                <a:extLst>
                  <a:ext uri="{FF2B5EF4-FFF2-40B4-BE49-F238E27FC236}">
                    <a16:creationId xmlns:a16="http://schemas.microsoft.com/office/drawing/2014/main" id="{B8B7A8F0-941D-D54B-94FE-C03786312364}"/>
                  </a:ext>
                </a:extLst>
              </p:cNvPr>
              <p:cNvPicPr/>
              <p:nvPr/>
            </p:nvPicPr>
            <p:blipFill>
              <a:blip r:embed="rId59"/>
              <a:stretch>
                <a:fillRect/>
              </a:stretch>
            </p:blipFill>
            <p:spPr>
              <a:xfrm>
                <a:off x="5591854" y="3831356"/>
                <a:ext cx="723976"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7" name="Ink 177">
                <a:extLst>
                  <a:ext uri="{FF2B5EF4-FFF2-40B4-BE49-F238E27FC236}">
                    <a16:creationId xmlns:a16="http://schemas.microsoft.com/office/drawing/2014/main" xmlns="" id="{7034CA59-8962-ED46-A4B6-EAA65ABF29F5}"/>
                  </a:ext>
                </a:extLst>
              </p14:cNvPr>
              <p14:cNvContentPartPr/>
              <p14:nvPr/>
            </p14:nvContentPartPr>
            <p14:xfrm>
              <a:off x="7310502" y="3027116"/>
              <a:ext cx="485280" cy="958680"/>
            </p14:xfrm>
          </p:contentPart>
        </mc:Choice>
        <mc:Fallback xmlns="">
          <p:pic>
            <p:nvPicPr>
              <p:cNvPr id="177" name="Ink 177">
                <a:extLst>
                  <a:ext uri="{FF2B5EF4-FFF2-40B4-BE49-F238E27FC236}">
                    <a16:creationId xmlns:a16="http://schemas.microsoft.com/office/drawing/2014/main" id="{7034CA59-8962-ED46-A4B6-EAA65ABF29F5}"/>
                  </a:ext>
                </a:extLst>
              </p:cNvPr>
              <p:cNvPicPr/>
              <p:nvPr/>
            </p:nvPicPr>
            <p:blipFill>
              <a:blip r:embed="rId61"/>
              <a:stretch>
                <a:fillRect/>
              </a:stretch>
            </p:blipFill>
            <p:spPr>
              <a:xfrm>
                <a:off x="7295022" y="3011636"/>
                <a:ext cx="515880" cy="98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4" name="Ink 194">
                <a:extLst>
                  <a:ext uri="{FF2B5EF4-FFF2-40B4-BE49-F238E27FC236}">
                    <a16:creationId xmlns:a16="http://schemas.microsoft.com/office/drawing/2014/main" xmlns="" id="{C72BEF21-1ED7-BB45-9ECC-39F808C80C4E}"/>
                  </a:ext>
                </a:extLst>
              </p14:cNvPr>
              <p14:cNvContentPartPr/>
              <p14:nvPr/>
            </p14:nvContentPartPr>
            <p14:xfrm>
              <a:off x="648702" y="3113516"/>
              <a:ext cx="1922760" cy="254520"/>
            </p14:xfrm>
          </p:contentPart>
        </mc:Choice>
        <mc:Fallback xmlns="">
          <p:pic>
            <p:nvPicPr>
              <p:cNvPr id="194" name="Ink 194">
                <a:extLst>
                  <a:ext uri="{FF2B5EF4-FFF2-40B4-BE49-F238E27FC236}">
                    <a16:creationId xmlns:a16="http://schemas.microsoft.com/office/drawing/2014/main" id="{C72BEF21-1ED7-BB45-9ECC-39F808C80C4E}"/>
                  </a:ext>
                </a:extLst>
              </p:cNvPr>
              <p:cNvPicPr/>
              <p:nvPr/>
            </p:nvPicPr>
            <p:blipFill>
              <a:blip r:embed="rId63"/>
              <a:stretch>
                <a:fillRect/>
              </a:stretch>
            </p:blipFill>
            <p:spPr>
              <a:xfrm>
                <a:off x="633222" y="3098014"/>
                <a:ext cx="1953360" cy="28516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6" name="Ink 195">
                <a:extLst>
                  <a:ext uri="{FF2B5EF4-FFF2-40B4-BE49-F238E27FC236}">
                    <a16:creationId xmlns:a16="http://schemas.microsoft.com/office/drawing/2014/main" xmlns="" id="{33C15564-D4A3-A348-87CD-64DDB8C72BC9}"/>
                  </a:ext>
                </a:extLst>
              </p14:cNvPr>
              <p14:cNvContentPartPr/>
              <p14:nvPr/>
            </p14:nvContentPartPr>
            <p14:xfrm>
              <a:off x="700542" y="3494756"/>
              <a:ext cx="1873800" cy="23400"/>
            </p14:xfrm>
          </p:contentPart>
        </mc:Choice>
        <mc:Fallback xmlns="">
          <p:pic>
            <p:nvPicPr>
              <p:cNvPr id="196" name="Ink 195">
                <a:extLst>
                  <a:ext uri="{FF2B5EF4-FFF2-40B4-BE49-F238E27FC236}">
                    <a16:creationId xmlns:a16="http://schemas.microsoft.com/office/drawing/2014/main" id="{33C15564-D4A3-A348-87CD-64DDB8C72BC9}"/>
                  </a:ext>
                </a:extLst>
              </p:cNvPr>
              <p:cNvPicPr/>
              <p:nvPr/>
            </p:nvPicPr>
            <p:blipFill>
              <a:blip r:embed="rId65"/>
              <a:stretch>
                <a:fillRect/>
              </a:stretch>
            </p:blipFill>
            <p:spPr>
              <a:xfrm>
                <a:off x="685062" y="3479276"/>
                <a:ext cx="1904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200">
                <a:extLst>
                  <a:ext uri="{FF2B5EF4-FFF2-40B4-BE49-F238E27FC236}">
                    <a16:creationId xmlns:a16="http://schemas.microsoft.com/office/drawing/2014/main" xmlns="" id="{EC595616-6DDB-DF4B-8935-22EC6D31FF80}"/>
                  </a:ext>
                </a:extLst>
              </p14:cNvPr>
              <p14:cNvContentPartPr/>
              <p14:nvPr/>
            </p14:nvContentPartPr>
            <p14:xfrm>
              <a:off x="2680542" y="3275156"/>
              <a:ext cx="115920" cy="98640"/>
            </p14:xfrm>
          </p:contentPart>
        </mc:Choice>
        <mc:Fallback xmlns="">
          <p:pic>
            <p:nvPicPr>
              <p:cNvPr id="200" name="Ink 200">
                <a:extLst>
                  <a:ext uri="{FF2B5EF4-FFF2-40B4-BE49-F238E27FC236}">
                    <a16:creationId xmlns:a16="http://schemas.microsoft.com/office/drawing/2014/main" id="{EC595616-6DDB-DF4B-8935-22EC6D31FF80}"/>
                  </a:ext>
                </a:extLst>
              </p:cNvPr>
              <p:cNvPicPr/>
              <p:nvPr/>
            </p:nvPicPr>
            <p:blipFill>
              <a:blip r:embed="rId67"/>
              <a:stretch>
                <a:fillRect/>
              </a:stretch>
            </p:blipFill>
            <p:spPr>
              <a:xfrm>
                <a:off x="2665062" y="3259619"/>
                <a:ext cx="146520" cy="12935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6" name="Ink 206">
                <a:extLst>
                  <a:ext uri="{FF2B5EF4-FFF2-40B4-BE49-F238E27FC236}">
                    <a16:creationId xmlns:a16="http://schemas.microsoft.com/office/drawing/2014/main" xmlns="" id="{A5B9E60A-45BD-4442-9EB2-803FC62EF91D}"/>
                  </a:ext>
                </a:extLst>
              </p14:cNvPr>
              <p14:cNvContentPartPr/>
              <p14:nvPr/>
            </p14:nvContentPartPr>
            <p14:xfrm>
              <a:off x="487062" y="1843796"/>
              <a:ext cx="2509560" cy="46440"/>
            </p14:xfrm>
          </p:contentPart>
        </mc:Choice>
        <mc:Fallback xmlns="">
          <p:pic>
            <p:nvPicPr>
              <p:cNvPr id="206" name="Ink 206">
                <a:extLst>
                  <a:ext uri="{FF2B5EF4-FFF2-40B4-BE49-F238E27FC236}">
                    <a16:creationId xmlns:a16="http://schemas.microsoft.com/office/drawing/2014/main" id="{A5B9E60A-45BD-4442-9EB2-803FC62EF91D}"/>
                  </a:ext>
                </a:extLst>
              </p:cNvPr>
              <p:cNvPicPr/>
              <p:nvPr/>
            </p:nvPicPr>
            <p:blipFill>
              <a:blip r:embed="rId69"/>
              <a:stretch>
                <a:fillRect/>
              </a:stretch>
            </p:blipFill>
            <p:spPr>
              <a:xfrm>
                <a:off x="466542" y="1823276"/>
                <a:ext cx="2550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8" name="Ink 207">
                <a:extLst>
                  <a:ext uri="{FF2B5EF4-FFF2-40B4-BE49-F238E27FC236}">
                    <a16:creationId xmlns:a16="http://schemas.microsoft.com/office/drawing/2014/main" xmlns="" id="{CE5076E0-50B6-7E49-B64A-B35BF5E5EDCB}"/>
                  </a:ext>
                </a:extLst>
              </p14:cNvPr>
              <p14:cNvContentPartPr/>
              <p14:nvPr/>
            </p14:nvContentPartPr>
            <p14:xfrm>
              <a:off x="538902" y="2403596"/>
              <a:ext cx="2494080" cy="23400"/>
            </p14:xfrm>
          </p:contentPart>
        </mc:Choice>
        <mc:Fallback xmlns="">
          <p:pic>
            <p:nvPicPr>
              <p:cNvPr id="208" name="Ink 207">
                <a:extLst>
                  <a:ext uri="{FF2B5EF4-FFF2-40B4-BE49-F238E27FC236}">
                    <a16:creationId xmlns:a16="http://schemas.microsoft.com/office/drawing/2014/main" id="{CE5076E0-50B6-7E49-B64A-B35BF5E5EDCB}"/>
                  </a:ext>
                </a:extLst>
              </p:cNvPr>
              <p:cNvPicPr/>
              <p:nvPr/>
            </p:nvPicPr>
            <p:blipFill>
              <a:blip r:embed="rId71"/>
              <a:stretch>
                <a:fillRect/>
              </a:stretch>
            </p:blipFill>
            <p:spPr>
              <a:xfrm>
                <a:off x="523422" y="2388351"/>
                <a:ext cx="2524680" cy="5353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 name="Ink 208">
                <a:extLst>
                  <a:ext uri="{FF2B5EF4-FFF2-40B4-BE49-F238E27FC236}">
                    <a16:creationId xmlns:a16="http://schemas.microsoft.com/office/drawing/2014/main" xmlns="" id="{CB471855-85AE-4B4A-AB91-8A1C355EC661}"/>
                  </a:ext>
                </a:extLst>
              </p14:cNvPr>
              <p14:cNvContentPartPr/>
              <p14:nvPr/>
            </p14:nvContentPartPr>
            <p14:xfrm>
              <a:off x="671742" y="2888516"/>
              <a:ext cx="1126080" cy="52200"/>
            </p14:xfrm>
          </p:contentPart>
        </mc:Choice>
        <mc:Fallback xmlns="">
          <p:pic>
            <p:nvPicPr>
              <p:cNvPr id="209" name="Ink 208">
                <a:extLst>
                  <a:ext uri="{FF2B5EF4-FFF2-40B4-BE49-F238E27FC236}">
                    <a16:creationId xmlns:a16="http://schemas.microsoft.com/office/drawing/2014/main" id="{CB471855-85AE-4B4A-AB91-8A1C355EC661}"/>
                  </a:ext>
                </a:extLst>
              </p:cNvPr>
              <p:cNvPicPr/>
              <p:nvPr/>
            </p:nvPicPr>
            <p:blipFill>
              <a:blip r:embed="rId73"/>
              <a:stretch>
                <a:fillRect/>
              </a:stretch>
            </p:blipFill>
            <p:spPr>
              <a:xfrm>
                <a:off x="656257" y="2873142"/>
                <a:ext cx="1156690" cy="8259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2">
                <a:extLst>
                  <a:ext uri="{FF2B5EF4-FFF2-40B4-BE49-F238E27FC236}">
                    <a16:creationId xmlns:a16="http://schemas.microsoft.com/office/drawing/2014/main" xmlns="" id="{B66EFE0F-A9D6-FF47-B0D5-239FE7F4A41B}"/>
                  </a:ext>
                </a:extLst>
              </p14:cNvPr>
              <p14:cNvContentPartPr/>
              <p14:nvPr/>
            </p14:nvContentPartPr>
            <p14:xfrm>
              <a:off x="5416902" y="3304676"/>
              <a:ext cx="479520" cy="369000"/>
            </p14:xfrm>
          </p:contentPart>
        </mc:Choice>
        <mc:Fallback xmlns="">
          <p:pic>
            <p:nvPicPr>
              <p:cNvPr id="221" name="Ink 222">
                <a:extLst>
                  <a:ext uri="{FF2B5EF4-FFF2-40B4-BE49-F238E27FC236}">
                    <a16:creationId xmlns:a16="http://schemas.microsoft.com/office/drawing/2014/main" id="{B66EFE0F-A9D6-FF47-B0D5-239FE7F4A41B}"/>
                  </a:ext>
                </a:extLst>
              </p:cNvPr>
              <p:cNvPicPr/>
              <p:nvPr/>
            </p:nvPicPr>
            <p:blipFill>
              <a:blip r:embed="rId75"/>
              <a:stretch>
                <a:fillRect/>
              </a:stretch>
            </p:blipFill>
            <p:spPr>
              <a:xfrm>
                <a:off x="5401422" y="3289196"/>
                <a:ext cx="5101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8" name="Ink 228">
                <a:extLst>
                  <a:ext uri="{FF2B5EF4-FFF2-40B4-BE49-F238E27FC236}">
                    <a16:creationId xmlns:a16="http://schemas.microsoft.com/office/drawing/2014/main" xmlns="" id="{1AA73708-D8D7-D84B-BE2E-8C2D4045147B}"/>
                  </a:ext>
                </a:extLst>
              </p14:cNvPr>
              <p14:cNvContentPartPr/>
              <p14:nvPr/>
            </p14:nvContentPartPr>
            <p14:xfrm>
              <a:off x="7477902" y="3361916"/>
              <a:ext cx="635400" cy="294840"/>
            </p14:xfrm>
          </p:contentPart>
        </mc:Choice>
        <mc:Fallback xmlns="">
          <p:pic>
            <p:nvPicPr>
              <p:cNvPr id="228" name="Ink 228">
                <a:extLst>
                  <a:ext uri="{FF2B5EF4-FFF2-40B4-BE49-F238E27FC236}">
                    <a16:creationId xmlns:a16="http://schemas.microsoft.com/office/drawing/2014/main" id="{1AA73708-D8D7-D84B-BE2E-8C2D4045147B}"/>
                  </a:ext>
                </a:extLst>
              </p:cNvPr>
              <p:cNvPicPr/>
              <p:nvPr/>
            </p:nvPicPr>
            <p:blipFill>
              <a:blip r:embed="rId77"/>
              <a:stretch>
                <a:fillRect/>
              </a:stretch>
            </p:blipFill>
            <p:spPr>
              <a:xfrm>
                <a:off x="7462422" y="3346436"/>
                <a:ext cx="6660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42" name="Ink 242">
                <a:extLst>
                  <a:ext uri="{FF2B5EF4-FFF2-40B4-BE49-F238E27FC236}">
                    <a16:creationId xmlns:a16="http://schemas.microsoft.com/office/drawing/2014/main" xmlns="" id="{5331F9AE-56F6-4845-91EF-BF69EFD367C7}"/>
                  </a:ext>
                </a:extLst>
              </p14:cNvPr>
              <p14:cNvContentPartPr/>
              <p14:nvPr/>
            </p14:nvContentPartPr>
            <p14:xfrm>
              <a:off x="7593102" y="2663516"/>
              <a:ext cx="1161000" cy="796680"/>
            </p14:xfrm>
          </p:contentPart>
        </mc:Choice>
        <mc:Fallback xmlns="">
          <p:pic>
            <p:nvPicPr>
              <p:cNvPr id="242" name="Ink 242">
                <a:extLst>
                  <a:ext uri="{FF2B5EF4-FFF2-40B4-BE49-F238E27FC236}">
                    <a16:creationId xmlns:a16="http://schemas.microsoft.com/office/drawing/2014/main" id="{5331F9AE-56F6-4845-91EF-BF69EFD367C7}"/>
                  </a:ext>
                </a:extLst>
              </p:cNvPr>
              <p:cNvPicPr/>
              <p:nvPr/>
            </p:nvPicPr>
            <p:blipFill>
              <a:blip r:embed="rId79"/>
              <a:stretch>
                <a:fillRect/>
              </a:stretch>
            </p:blipFill>
            <p:spPr>
              <a:xfrm>
                <a:off x="7577617" y="2648043"/>
                <a:ext cx="1191609" cy="82726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8" name="Ink 258">
                <a:extLst>
                  <a:ext uri="{FF2B5EF4-FFF2-40B4-BE49-F238E27FC236}">
                    <a16:creationId xmlns:a16="http://schemas.microsoft.com/office/drawing/2014/main" xmlns="" id="{97B26A84-804A-9B4E-9154-7F6A8F52A2B3}"/>
                  </a:ext>
                </a:extLst>
              </p14:cNvPr>
              <p14:cNvContentPartPr/>
              <p14:nvPr/>
            </p14:nvContentPartPr>
            <p14:xfrm>
              <a:off x="8089542" y="3200276"/>
              <a:ext cx="964800" cy="358200"/>
            </p14:xfrm>
          </p:contentPart>
        </mc:Choice>
        <mc:Fallback xmlns="">
          <p:pic>
            <p:nvPicPr>
              <p:cNvPr id="258" name="Ink 258">
                <a:extLst>
                  <a:ext uri="{FF2B5EF4-FFF2-40B4-BE49-F238E27FC236}">
                    <a16:creationId xmlns:a16="http://schemas.microsoft.com/office/drawing/2014/main" id="{97B26A84-804A-9B4E-9154-7F6A8F52A2B3}"/>
                  </a:ext>
                </a:extLst>
              </p:cNvPr>
              <p:cNvPicPr/>
              <p:nvPr/>
            </p:nvPicPr>
            <p:blipFill>
              <a:blip r:embed="rId81"/>
              <a:stretch>
                <a:fillRect/>
              </a:stretch>
            </p:blipFill>
            <p:spPr>
              <a:xfrm>
                <a:off x="8074056" y="3184812"/>
                <a:ext cx="995411" cy="38876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68" name="Ink 268">
                <a:extLst>
                  <a:ext uri="{FF2B5EF4-FFF2-40B4-BE49-F238E27FC236}">
                    <a16:creationId xmlns:a16="http://schemas.microsoft.com/office/drawing/2014/main" xmlns="" id="{48A781A5-C462-CC40-A697-B2D44C627C0A}"/>
                  </a:ext>
                </a:extLst>
              </p14:cNvPr>
              <p14:cNvContentPartPr/>
              <p14:nvPr/>
            </p14:nvContentPartPr>
            <p14:xfrm>
              <a:off x="5509422" y="3598436"/>
              <a:ext cx="1022040" cy="924120"/>
            </p14:xfrm>
          </p:contentPart>
        </mc:Choice>
        <mc:Fallback xmlns="">
          <p:pic>
            <p:nvPicPr>
              <p:cNvPr id="268" name="Ink 268">
                <a:extLst>
                  <a:ext uri="{FF2B5EF4-FFF2-40B4-BE49-F238E27FC236}">
                    <a16:creationId xmlns:a16="http://schemas.microsoft.com/office/drawing/2014/main" id="{48A781A5-C462-CC40-A697-B2D44C627C0A}"/>
                  </a:ext>
                </a:extLst>
              </p:cNvPr>
              <p:cNvPicPr/>
              <p:nvPr/>
            </p:nvPicPr>
            <p:blipFill>
              <a:blip r:embed="rId83"/>
              <a:stretch>
                <a:fillRect/>
              </a:stretch>
            </p:blipFill>
            <p:spPr>
              <a:xfrm>
                <a:off x="5493942" y="3582950"/>
                <a:ext cx="1052640" cy="95473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85" name="Ink 285">
                <a:extLst>
                  <a:ext uri="{FF2B5EF4-FFF2-40B4-BE49-F238E27FC236}">
                    <a16:creationId xmlns:a16="http://schemas.microsoft.com/office/drawing/2014/main" xmlns="" id="{EB3AA2EC-E687-924E-8672-47ED35929818}"/>
                  </a:ext>
                </a:extLst>
              </p14:cNvPr>
              <p14:cNvContentPartPr/>
              <p14:nvPr/>
            </p14:nvContentPartPr>
            <p14:xfrm>
              <a:off x="5722902" y="4423916"/>
              <a:ext cx="1386000" cy="416160"/>
            </p14:xfrm>
          </p:contentPart>
        </mc:Choice>
        <mc:Fallback xmlns="">
          <p:pic>
            <p:nvPicPr>
              <p:cNvPr id="285" name="Ink 285">
                <a:extLst>
                  <a:ext uri="{FF2B5EF4-FFF2-40B4-BE49-F238E27FC236}">
                    <a16:creationId xmlns:a16="http://schemas.microsoft.com/office/drawing/2014/main" id="{EB3AA2EC-E687-924E-8672-47ED35929818}"/>
                  </a:ext>
                </a:extLst>
              </p:cNvPr>
              <p:cNvPicPr/>
              <p:nvPr/>
            </p:nvPicPr>
            <p:blipFill>
              <a:blip r:embed="rId85"/>
              <a:stretch>
                <a:fillRect/>
              </a:stretch>
            </p:blipFill>
            <p:spPr>
              <a:xfrm>
                <a:off x="5707418" y="4408423"/>
                <a:ext cx="1416608" cy="446786"/>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5" name="Ink 295">
                <a:extLst>
                  <a:ext uri="{FF2B5EF4-FFF2-40B4-BE49-F238E27FC236}">
                    <a16:creationId xmlns:a16="http://schemas.microsoft.com/office/drawing/2014/main" xmlns="" id="{59E37DB7-FA23-D548-A24D-57B4145260E0}"/>
                  </a:ext>
                </a:extLst>
              </p14:cNvPr>
              <p14:cNvContentPartPr/>
              <p14:nvPr/>
            </p14:nvContentPartPr>
            <p14:xfrm>
              <a:off x="6202062" y="2761436"/>
              <a:ext cx="837360" cy="196560"/>
            </p14:xfrm>
          </p:contentPart>
        </mc:Choice>
        <mc:Fallback xmlns="">
          <p:pic>
            <p:nvPicPr>
              <p:cNvPr id="295" name="Ink 295">
                <a:extLst>
                  <a:ext uri="{FF2B5EF4-FFF2-40B4-BE49-F238E27FC236}">
                    <a16:creationId xmlns:a16="http://schemas.microsoft.com/office/drawing/2014/main" id="{59E37DB7-FA23-D548-A24D-57B4145260E0}"/>
                  </a:ext>
                </a:extLst>
              </p:cNvPr>
              <p:cNvPicPr/>
              <p:nvPr/>
            </p:nvPicPr>
            <p:blipFill>
              <a:blip r:embed="rId87"/>
              <a:stretch>
                <a:fillRect/>
              </a:stretch>
            </p:blipFill>
            <p:spPr>
              <a:xfrm>
                <a:off x="6186589" y="2745956"/>
                <a:ext cx="867947"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00" name="Ink 300">
                <a:extLst>
                  <a:ext uri="{FF2B5EF4-FFF2-40B4-BE49-F238E27FC236}">
                    <a16:creationId xmlns:a16="http://schemas.microsoft.com/office/drawing/2014/main" xmlns="" id="{2DB2C096-A30A-094C-987F-9847BE5EF53E}"/>
                  </a:ext>
                </a:extLst>
              </p14:cNvPr>
              <p14:cNvContentPartPr/>
              <p14:nvPr/>
            </p14:nvContentPartPr>
            <p14:xfrm>
              <a:off x="6761862" y="2951876"/>
              <a:ext cx="237240" cy="185040"/>
            </p14:xfrm>
          </p:contentPart>
        </mc:Choice>
        <mc:Fallback xmlns="">
          <p:pic>
            <p:nvPicPr>
              <p:cNvPr id="300" name="Ink 300">
                <a:extLst>
                  <a:ext uri="{FF2B5EF4-FFF2-40B4-BE49-F238E27FC236}">
                    <a16:creationId xmlns:a16="http://schemas.microsoft.com/office/drawing/2014/main" id="{2DB2C096-A30A-094C-987F-9847BE5EF53E}"/>
                  </a:ext>
                </a:extLst>
              </p:cNvPr>
              <p:cNvPicPr/>
              <p:nvPr/>
            </p:nvPicPr>
            <p:blipFill>
              <a:blip r:embed="rId89"/>
              <a:stretch>
                <a:fillRect/>
              </a:stretch>
            </p:blipFill>
            <p:spPr>
              <a:xfrm>
                <a:off x="6746358" y="2936396"/>
                <a:ext cx="267887"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13" name="Ink 313">
                <a:extLst>
                  <a:ext uri="{FF2B5EF4-FFF2-40B4-BE49-F238E27FC236}">
                    <a16:creationId xmlns:a16="http://schemas.microsoft.com/office/drawing/2014/main" xmlns="" id="{A39CA9BF-72CC-3C4E-93E5-886EC294E949}"/>
                  </a:ext>
                </a:extLst>
              </p14:cNvPr>
              <p14:cNvContentPartPr/>
              <p14:nvPr/>
            </p14:nvContentPartPr>
            <p14:xfrm>
              <a:off x="5977062" y="3223316"/>
              <a:ext cx="1327680" cy="268200"/>
            </p14:xfrm>
          </p:contentPart>
        </mc:Choice>
        <mc:Fallback xmlns="">
          <p:pic>
            <p:nvPicPr>
              <p:cNvPr id="313" name="Ink 313">
                <a:extLst>
                  <a:ext uri="{FF2B5EF4-FFF2-40B4-BE49-F238E27FC236}">
                    <a16:creationId xmlns:a16="http://schemas.microsoft.com/office/drawing/2014/main" id="{A39CA9BF-72CC-3C4E-93E5-886EC294E949}"/>
                  </a:ext>
                </a:extLst>
              </p:cNvPr>
              <p:cNvPicPr/>
              <p:nvPr/>
            </p:nvPicPr>
            <p:blipFill>
              <a:blip r:embed="rId91"/>
              <a:stretch>
                <a:fillRect/>
              </a:stretch>
            </p:blipFill>
            <p:spPr>
              <a:xfrm>
                <a:off x="5961586" y="3207857"/>
                <a:ext cx="1358272" cy="29875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18" name="Ink 318">
                <a:extLst>
                  <a:ext uri="{FF2B5EF4-FFF2-40B4-BE49-F238E27FC236}">
                    <a16:creationId xmlns:a16="http://schemas.microsoft.com/office/drawing/2014/main" xmlns="" id="{18359D44-A246-8847-9D9E-5F4ED2C85D1A}"/>
                  </a:ext>
                </a:extLst>
              </p14:cNvPr>
              <p14:cNvContentPartPr/>
              <p14:nvPr/>
            </p14:nvContentPartPr>
            <p14:xfrm>
              <a:off x="1630062" y="3719756"/>
              <a:ext cx="479520" cy="202320"/>
            </p14:xfrm>
          </p:contentPart>
        </mc:Choice>
        <mc:Fallback xmlns="">
          <p:pic>
            <p:nvPicPr>
              <p:cNvPr id="318" name="Ink 318">
                <a:extLst>
                  <a:ext uri="{FF2B5EF4-FFF2-40B4-BE49-F238E27FC236}">
                    <a16:creationId xmlns:a16="http://schemas.microsoft.com/office/drawing/2014/main" id="{18359D44-A246-8847-9D9E-5F4ED2C85D1A}"/>
                  </a:ext>
                </a:extLst>
              </p:cNvPr>
              <p:cNvPicPr/>
              <p:nvPr/>
            </p:nvPicPr>
            <p:blipFill>
              <a:blip r:embed="rId93"/>
              <a:stretch>
                <a:fillRect/>
              </a:stretch>
            </p:blipFill>
            <p:spPr>
              <a:xfrm>
                <a:off x="1614582" y="3704276"/>
                <a:ext cx="510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25" name="Ink 325">
                <a:extLst>
                  <a:ext uri="{FF2B5EF4-FFF2-40B4-BE49-F238E27FC236}">
                    <a16:creationId xmlns:a16="http://schemas.microsoft.com/office/drawing/2014/main" xmlns="" id="{5BD57BA5-D7F0-7C47-903A-80D9B76557DE}"/>
                  </a:ext>
                </a:extLst>
              </p14:cNvPr>
              <p14:cNvContentPartPr/>
              <p14:nvPr/>
            </p14:nvContentPartPr>
            <p14:xfrm>
              <a:off x="2548062" y="3569636"/>
              <a:ext cx="767880" cy="213840"/>
            </p14:xfrm>
          </p:contentPart>
        </mc:Choice>
        <mc:Fallback xmlns="">
          <p:pic>
            <p:nvPicPr>
              <p:cNvPr id="325" name="Ink 325">
                <a:extLst>
                  <a:ext uri="{FF2B5EF4-FFF2-40B4-BE49-F238E27FC236}">
                    <a16:creationId xmlns:a16="http://schemas.microsoft.com/office/drawing/2014/main" id="{5BD57BA5-D7F0-7C47-903A-80D9B76557DE}"/>
                  </a:ext>
                </a:extLst>
              </p:cNvPr>
              <p:cNvPicPr/>
              <p:nvPr/>
            </p:nvPicPr>
            <p:blipFill>
              <a:blip r:embed="rId95"/>
              <a:stretch>
                <a:fillRect/>
              </a:stretch>
            </p:blipFill>
            <p:spPr>
              <a:xfrm>
                <a:off x="2532589" y="3554156"/>
                <a:ext cx="798466"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27" name="Ink 326">
                <a:extLst>
                  <a:ext uri="{FF2B5EF4-FFF2-40B4-BE49-F238E27FC236}">
                    <a16:creationId xmlns:a16="http://schemas.microsoft.com/office/drawing/2014/main" xmlns="" id="{3043A5C8-72D1-1B40-AAD1-9CF9C16054DC}"/>
                  </a:ext>
                </a:extLst>
              </p14:cNvPr>
              <p14:cNvContentPartPr/>
              <p14:nvPr/>
            </p14:nvContentPartPr>
            <p14:xfrm>
              <a:off x="2426742" y="3852596"/>
              <a:ext cx="1010520" cy="52200"/>
            </p14:xfrm>
          </p:contentPart>
        </mc:Choice>
        <mc:Fallback xmlns="">
          <p:pic>
            <p:nvPicPr>
              <p:cNvPr id="327" name="Ink 326">
                <a:extLst>
                  <a:ext uri="{FF2B5EF4-FFF2-40B4-BE49-F238E27FC236}">
                    <a16:creationId xmlns:a16="http://schemas.microsoft.com/office/drawing/2014/main" id="{3043A5C8-72D1-1B40-AAD1-9CF9C16054DC}"/>
                  </a:ext>
                </a:extLst>
              </p:cNvPr>
              <p:cNvPicPr/>
              <p:nvPr/>
            </p:nvPicPr>
            <p:blipFill>
              <a:blip r:embed="rId97"/>
              <a:stretch>
                <a:fillRect/>
              </a:stretch>
            </p:blipFill>
            <p:spPr>
              <a:xfrm>
                <a:off x="2411268" y="3837222"/>
                <a:ext cx="1041109" cy="8259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32" name="Ink 332">
                <a:extLst>
                  <a:ext uri="{FF2B5EF4-FFF2-40B4-BE49-F238E27FC236}">
                    <a16:creationId xmlns:a16="http://schemas.microsoft.com/office/drawing/2014/main" xmlns="" id="{D07BBC1A-FAAA-7244-89BF-9F39CEC9C7E3}"/>
                  </a:ext>
                </a:extLst>
              </p14:cNvPr>
              <p14:cNvContentPartPr/>
              <p14:nvPr/>
            </p14:nvContentPartPr>
            <p14:xfrm>
              <a:off x="2888622" y="3985436"/>
              <a:ext cx="600480" cy="294480"/>
            </p14:xfrm>
          </p:contentPart>
        </mc:Choice>
        <mc:Fallback xmlns="">
          <p:pic>
            <p:nvPicPr>
              <p:cNvPr id="332" name="Ink 332">
                <a:extLst>
                  <a:ext uri="{FF2B5EF4-FFF2-40B4-BE49-F238E27FC236}">
                    <a16:creationId xmlns:a16="http://schemas.microsoft.com/office/drawing/2014/main" id="{D07BBC1A-FAAA-7244-89BF-9F39CEC9C7E3}"/>
                  </a:ext>
                </a:extLst>
              </p:cNvPr>
              <p:cNvPicPr/>
              <p:nvPr/>
            </p:nvPicPr>
            <p:blipFill>
              <a:blip r:embed="rId99"/>
              <a:stretch>
                <a:fillRect/>
              </a:stretch>
            </p:blipFill>
            <p:spPr>
              <a:xfrm>
                <a:off x="2873151" y="3969975"/>
                <a:ext cx="631062" cy="32504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1" name="Ink 341">
                <a:extLst>
                  <a:ext uri="{FF2B5EF4-FFF2-40B4-BE49-F238E27FC236}">
                    <a16:creationId xmlns:a16="http://schemas.microsoft.com/office/drawing/2014/main" xmlns="" id="{CC1B2C80-FC6D-A241-9B9F-002058405964}"/>
                  </a:ext>
                </a:extLst>
              </p14:cNvPr>
              <p14:cNvContentPartPr/>
              <p14:nvPr/>
            </p14:nvContentPartPr>
            <p14:xfrm>
              <a:off x="1999422" y="4568276"/>
              <a:ext cx="993600" cy="190800"/>
            </p14:xfrm>
          </p:contentPart>
        </mc:Choice>
        <mc:Fallback xmlns="">
          <p:pic>
            <p:nvPicPr>
              <p:cNvPr id="341" name="Ink 341">
                <a:extLst>
                  <a:ext uri="{FF2B5EF4-FFF2-40B4-BE49-F238E27FC236}">
                    <a16:creationId xmlns:a16="http://schemas.microsoft.com/office/drawing/2014/main" id="{CC1B2C80-FC6D-A241-9B9F-002058405964}"/>
                  </a:ext>
                </a:extLst>
              </p:cNvPr>
              <p:cNvPicPr/>
              <p:nvPr/>
            </p:nvPicPr>
            <p:blipFill>
              <a:blip r:embed="rId101"/>
              <a:stretch>
                <a:fillRect/>
              </a:stretch>
            </p:blipFill>
            <p:spPr>
              <a:xfrm>
                <a:off x="1983936" y="4552796"/>
                <a:ext cx="1024211"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51" name="Ink 351">
                <a:extLst>
                  <a:ext uri="{FF2B5EF4-FFF2-40B4-BE49-F238E27FC236}">
                    <a16:creationId xmlns:a16="http://schemas.microsoft.com/office/drawing/2014/main" xmlns="" id="{E5C3C73A-411E-6847-A95C-11388AA3D843}"/>
                  </a:ext>
                </a:extLst>
              </p14:cNvPr>
              <p14:cNvContentPartPr/>
              <p14:nvPr/>
            </p14:nvContentPartPr>
            <p14:xfrm>
              <a:off x="3143142" y="4476116"/>
              <a:ext cx="1062000" cy="213840"/>
            </p14:xfrm>
          </p:contentPart>
        </mc:Choice>
        <mc:Fallback xmlns="">
          <p:pic>
            <p:nvPicPr>
              <p:cNvPr id="351" name="Ink 351">
                <a:extLst>
                  <a:ext uri="{FF2B5EF4-FFF2-40B4-BE49-F238E27FC236}">
                    <a16:creationId xmlns:a16="http://schemas.microsoft.com/office/drawing/2014/main" id="{E5C3C73A-411E-6847-A95C-11388AA3D843}"/>
                  </a:ext>
                </a:extLst>
              </p:cNvPr>
              <p:cNvPicPr/>
              <p:nvPr/>
            </p:nvPicPr>
            <p:blipFill>
              <a:blip r:embed="rId103"/>
              <a:stretch>
                <a:fillRect/>
              </a:stretch>
            </p:blipFill>
            <p:spPr>
              <a:xfrm>
                <a:off x="3127662" y="4460636"/>
                <a:ext cx="10926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54" name="Ink 354">
                <a:extLst>
                  <a:ext uri="{FF2B5EF4-FFF2-40B4-BE49-F238E27FC236}">
                    <a16:creationId xmlns:a16="http://schemas.microsoft.com/office/drawing/2014/main" xmlns="" id="{7D5B9FA1-A473-8B4D-8C8C-731437A0737B}"/>
                  </a:ext>
                </a:extLst>
              </p14:cNvPr>
              <p14:cNvContentPartPr/>
              <p14:nvPr/>
            </p14:nvContentPartPr>
            <p14:xfrm>
              <a:off x="2259342" y="4464596"/>
              <a:ext cx="2049480" cy="392760"/>
            </p14:xfrm>
          </p:contentPart>
        </mc:Choice>
        <mc:Fallback xmlns="">
          <p:pic>
            <p:nvPicPr>
              <p:cNvPr id="354" name="Ink 354">
                <a:extLst>
                  <a:ext uri="{FF2B5EF4-FFF2-40B4-BE49-F238E27FC236}">
                    <a16:creationId xmlns:a16="http://schemas.microsoft.com/office/drawing/2014/main" id="{7D5B9FA1-A473-8B4D-8C8C-731437A0737B}"/>
                  </a:ext>
                </a:extLst>
              </p:cNvPr>
              <p:cNvPicPr/>
              <p:nvPr/>
            </p:nvPicPr>
            <p:blipFill>
              <a:blip r:embed="rId105"/>
              <a:stretch>
                <a:fillRect/>
              </a:stretch>
            </p:blipFill>
            <p:spPr>
              <a:xfrm>
                <a:off x="2238826" y="4444076"/>
                <a:ext cx="2085114"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63" name="Ink 363">
                <a:extLst>
                  <a:ext uri="{FF2B5EF4-FFF2-40B4-BE49-F238E27FC236}">
                    <a16:creationId xmlns:a16="http://schemas.microsoft.com/office/drawing/2014/main" xmlns="" id="{C0194AB1-8743-414F-8005-D02883A9B15A}"/>
                  </a:ext>
                </a:extLst>
              </p14:cNvPr>
              <p14:cNvContentPartPr/>
              <p14:nvPr/>
            </p14:nvContentPartPr>
            <p14:xfrm>
              <a:off x="2865582" y="4931876"/>
              <a:ext cx="924120" cy="318240"/>
            </p14:xfrm>
          </p:contentPart>
        </mc:Choice>
        <mc:Fallback xmlns="">
          <p:pic>
            <p:nvPicPr>
              <p:cNvPr id="363" name="Ink 363">
                <a:extLst>
                  <a:ext uri="{FF2B5EF4-FFF2-40B4-BE49-F238E27FC236}">
                    <a16:creationId xmlns:a16="http://schemas.microsoft.com/office/drawing/2014/main" id="{C0194AB1-8743-414F-8005-D02883A9B15A}"/>
                  </a:ext>
                </a:extLst>
              </p:cNvPr>
              <p:cNvPicPr/>
              <p:nvPr/>
            </p:nvPicPr>
            <p:blipFill>
              <a:blip r:embed="rId107"/>
              <a:stretch>
                <a:fillRect/>
              </a:stretch>
            </p:blipFill>
            <p:spPr>
              <a:xfrm>
                <a:off x="2850102" y="4916378"/>
                <a:ext cx="954720" cy="34887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72" name="Ink 372">
                <a:extLst>
                  <a:ext uri="{FF2B5EF4-FFF2-40B4-BE49-F238E27FC236}">
                    <a16:creationId xmlns:a16="http://schemas.microsoft.com/office/drawing/2014/main" xmlns="" id="{A1D4BE4E-F5B6-4A4C-888C-CC69B152547C}"/>
                  </a:ext>
                </a:extLst>
              </p14:cNvPr>
              <p14:cNvContentPartPr/>
              <p14:nvPr/>
            </p14:nvContentPartPr>
            <p14:xfrm>
              <a:off x="1959102" y="5497796"/>
              <a:ext cx="1270440" cy="156240"/>
            </p14:xfrm>
          </p:contentPart>
        </mc:Choice>
        <mc:Fallback xmlns="">
          <p:pic>
            <p:nvPicPr>
              <p:cNvPr id="372" name="Ink 372">
                <a:extLst>
                  <a:ext uri="{FF2B5EF4-FFF2-40B4-BE49-F238E27FC236}">
                    <a16:creationId xmlns:a16="http://schemas.microsoft.com/office/drawing/2014/main" id="{A1D4BE4E-F5B6-4A4C-888C-CC69B152547C}"/>
                  </a:ext>
                </a:extLst>
              </p:cNvPr>
              <p:cNvPicPr/>
              <p:nvPr/>
            </p:nvPicPr>
            <p:blipFill>
              <a:blip r:embed="rId109"/>
              <a:stretch>
                <a:fillRect/>
              </a:stretch>
            </p:blipFill>
            <p:spPr>
              <a:xfrm>
                <a:off x="1943622" y="5482316"/>
                <a:ext cx="1301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76" name="Ink 376">
                <a:extLst>
                  <a:ext uri="{FF2B5EF4-FFF2-40B4-BE49-F238E27FC236}">
                    <a16:creationId xmlns:a16="http://schemas.microsoft.com/office/drawing/2014/main" xmlns="" id="{C9672B67-018D-0D4B-B227-59F597D665E2}"/>
                  </a:ext>
                </a:extLst>
              </p14:cNvPr>
              <p14:cNvContentPartPr/>
              <p14:nvPr/>
            </p14:nvContentPartPr>
            <p14:xfrm>
              <a:off x="4089222" y="5619116"/>
              <a:ext cx="254160" cy="202320"/>
            </p14:xfrm>
          </p:contentPart>
        </mc:Choice>
        <mc:Fallback xmlns="">
          <p:pic>
            <p:nvPicPr>
              <p:cNvPr id="376" name="Ink 376">
                <a:extLst>
                  <a:ext uri="{FF2B5EF4-FFF2-40B4-BE49-F238E27FC236}">
                    <a16:creationId xmlns:a16="http://schemas.microsoft.com/office/drawing/2014/main" id="{C9672B67-018D-0D4B-B227-59F597D665E2}"/>
                  </a:ext>
                </a:extLst>
              </p:cNvPr>
              <p:cNvPicPr/>
              <p:nvPr/>
            </p:nvPicPr>
            <p:blipFill>
              <a:blip r:embed="rId111"/>
              <a:stretch>
                <a:fillRect/>
              </a:stretch>
            </p:blipFill>
            <p:spPr>
              <a:xfrm>
                <a:off x="4073764" y="5603636"/>
                <a:ext cx="284717"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89" name="Ink 389">
                <a:extLst>
                  <a:ext uri="{FF2B5EF4-FFF2-40B4-BE49-F238E27FC236}">
                    <a16:creationId xmlns:a16="http://schemas.microsoft.com/office/drawing/2014/main" xmlns="" id="{7BF2DB74-7196-C145-B6A2-45AD45870E92}"/>
                  </a:ext>
                </a:extLst>
              </p14:cNvPr>
              <p14:cNvContentPartPr/>
              <p14:nvPr/>
            </p14:nvContentPartPr>
            <p14:xfrm>
              <a:off x="4429782" y="5619116"/>
              <a:ext cx="1449360" cy="421920"/>
            </p14:xfrm>
          </p:contentPart>
        </mc:Choice>
        <mc:Fallback xmlns="">
          <p:pic>
            <p:nvPicPr>
              <p:cNvPr id="389" name="Ink 389">
                <a:extLst>
                  <a:ext uri="{FF2B5EF4-FFF2-40B4-BE49-F238E27FC236}">
                    <a16:creationId xmlns:a16="http://schemas.microsoft.com/office/drawing/2014/main" id="{7BF2DB74-7196-C145-B6A2-45AD45870E92}"/>
                  </a:ext>
                </a:extLst>
              </p:cNvPr>
              <p:cNvPicPr/>
              <p:nvPr/>
            </p:nvPicPr>
            <p:blipFill>
              <a:blip r:embed="rId113"/>
              <a:stretch>
                <a:fillRect/>
              </a:stretch>
            </p:blipFill>
            <p:spPr>
              <a:xfrm>
                <a:off x="4414298" y="5603636"/>
                <a:ext cx="1479968" cy="452520"/>
              </a:xfrm>
              <a:prstGeom prst="rect">
                <a:avLst/>
              </a:prstGeom>
            </p:spPr>
          </p:pic>
        </mc:Fallback>
      </mc:AlternateContent>
    </p:spTree>
    <p:extLst>
      <p:ext uri="{BB962C8B-B14F-4D97-AF65-F5344CB8AC3E}">
        <p14:creationId xmlns:p14="http://schemas.microsoft.com/office/powerpoint/2010/main" val="10486192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16</a:t>
            </a:r>
            <a:endParaRPr lang="x-none" b="1" dirty="0"/>
          </a:p>
        </p:txBody>
      </p:sp>
    </p:spTree>
    <p:extLst>
      <p:ext uri="{BB962C8B-B14F-4D97-AF65-F5344CB8AC3E}">
        <p14:creationId xmlns:p14="http://schemas.microsoft.com/office/powerpoint/2010/main" val="1681612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xmlns="" id="{B622F56D-C3B8-8543-957D-C3E4924A253E}"/>
                  </a:ext>
                </a:extLst>
              </p14:cNvPr>
              <p14:cNvContentPartPr/>
              <p14:nvPr/>
            </p14:nvContentPartPr>
            <p14:xfrm>
              <a:off x="908622" y="683156"/>
              <a:ext cx="340920" cy="641160"/>
            </p14:xfrm>
          </p:contentPart>
        </mc:Choice>
        <mc:Fallback xmlns="">
          <p:pic>
            <p:nvPicPr>
              <p:cNvPr id="6" name="Ink 6">
                <a:extLst>
                  <a:ext uri="{FF2B5EF4-FFF2-40B4-BE49-F238E27FC236}">
                    <a16:creationId xmlns:a16="http://schemas.microsoft.com/office/drawing/2014/main" id="{B622F56D-C3B8-8543-957D-C3E4924A253E}"/>
                  </a:ext>
                </a:extLst>
              </p:cNvPr>
              <p:cNvPicPr/>
              <p:nvPr/>
            </p:nvPicPr>
            <p:blipFill>
              <a:blip r:embed="rId3"/>
              <a:stretch>
                <a:fillRect/>
              </a:stretch>
            </p:blipFill>
            <p:spPr>
              <a:xfrm>
                <a:off x="877662" y="652196"/>
                <a:ext cx="40212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10">
                <a:extLst>
                  <a:ext uri="{FF2B5EF4-FFF2-40B4-BE49-F238E27FC236}">
                    <a16:creationId xmlns:a16="http://schemas.microsoft.com/office/drawing/2014/main" xmlns="" id="{3E110FC1-47FF-B94B-9257-20A6E5F60F3D}"/>
                  </a:ext>
                </a:extLst>
              </p14:cNvPr>
              <p14:cNvContentPartPr/>
              <p14:nvPr/>
            </p14:nvContentPartPr>
            <p14:xfrm>
              <a:off x="1508742" y="983396"/>
              <a:ext cx="427680" cy="266040"/>
            </p14:xfrm>
          </p:contentPart>
        </mc:Choice>
        <mc:Fallback xmlns="">
          <p:pic>
            <p:nvPicPr>
              <p:cNvPr id="10" name="Ink 10">
                <a:extLst>
                  <a:ext uri="{FF2B5EF4-FFF2-40B4-BE49-F238E27FC236}">
                    <a16:creationId xmlns:a16="http://schemas.microsoft.com/office/drawing/2014/main" id="{3E110FC1-47FF-B94B-9257-20A6E5F60F3D}"/>
                  </a:ext>
                </a:extLst>
              </p:cNvPr>
              <p:cNvPicPr/>
              <p:nvPr/>
            </p:nvPicPr>
            <p:blipFill>
              <a:blip r:embed="rId5"/>
              <a:stretch>
                <a:fillRect/>
              </a:stretch>
            </p:blipFill>
            <p:spPr>
              <a:xfrm>
                <a:off x="1467667" y="942300"/>
                <a:ext cx="509829" cy="34823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5">
                <a:extLst>
                  <a:ext uri="{FF2B5EF4-FFF2-40B4-BE49-F238E27FC236}">
                    <a16:creationId xmlns:a16="http://schemas.microsoft.com/office/drawing/2014/main" xmlns="" id="{64353E8C-88C2-7C4B-8662-0F1DADD27A55}"/>
                  </a:ext>
                </a:extLst>
              </p14:cNvPr>
              <p14:cNvContentPartPr/>
              <p14:nvPr/>
            </p14:nvContentPartPr>
            <p14:xfrm>
              <a:off x="2219022" y="943076"/>
              <a:ext cx="484920" cy="312120"/>
            </p14:xfrm>
          </p:contentPart>
        </mc:Choice>
        <mc:Fallback xmlns="">
          <p:pic>
            <p:nvPicPr>
              <p:cNvPr id="15" name="Ink 15">
                <a:extLst>
                  <a:ext uri="{FF2B5EF4-FFF2-40B4-BE49-F238E27FC236}">
                    <a16:creationId xmlns:a16="http://schemas.microsoft.com/office/drawing/2014/main" id="{64353E8C-88C2-7C4B-8662-0F1DADD27A55}"/>
                  </a:ext>
                </a:extLst>
              </p:cNvPr>
              <p:cNvPicPr/>
              <p:nvPr/>
            </p:nvPicPr>
            <p:blipFill>
              <a:blip r:embed="rId7"/>
              <a:stretch>
                <a:fillRect/>
              </a:stretch>
            </p:blipFill>
            <p:spPr>
              <a:xfrm>
                <a:off x="2178012" y="901989"/>
                <a:ext cx="566939" cy="39429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20">
                <a:extLst>
                  <a:ext uri="{FF2B5EF4-FFF2-40B4-BE49-F238E27FC236}">
                    <a16:creationId xmlns:a16="http://schemas.microsoft.com/office/drawing/2014/main" xmlns="" id="{3A92D236-9DB5-7D46-9E55-1BF8C4519983}"/>
                  </a:ext>
                </a:extLst>
              </p14:cNvPr>
              <p14:cNvContentPartPr/>
              <p14:nvPr/>
            </p14:nvContentPartPr>
            <p14:xfrm>
              <a:off x="2951982" y="937316"/>
              <a:ext cx="542520" cy="312120"/>
            </p14:xfrm>
          </p:contentPart>
        </mc:Choice>
        <mc:Fallback xmlns="">
          <p:pic>
            <p:nvPicPr>
              <p:cNvPr id="20" name="Ink 20">
                <a:extLst>
                  <a:ext uri="{FF2B5EF4-FFF2-40B4-BE49-F238E27FC236}">
                    <a16:creationId xmlns:a16="http://schemas.microsoft.com/office/drawing/2014/main" id="{3A92D236-9DB5-7D46-9E55-1BF8C4519983}"/>
                  </a:ext>
                </a:extLst>
              </p:cNvPr>
              <p:cNvPicPr/>
              <p:nvPr/>
            </p:nvPicPr>
            <p:blipFill>
              <a:blip r:embed="rId9"/>
              <a:stretch>
                <a:fillRect/>
              </a:stretch>
            </p:blipFill>
            <p:spPr>
              <a:xfrm>
                <a:off x="2910915" y="896276"/>
                <a:ext cx="624655"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4">
                <a:extLst>
                  <a:ext uri="{FF2B5EF4-FFF2-40B4-BE49-F238E27FC236}">
                    <a16:creationId xmlns:a16="http://schemas.microsoft.com/office/drawing/2014/main" xmlns="" id="{F26B73BC-2330-0A4F-90C0-3E5651F91F40}"/>
                  </a:ext>
                </a:extLst>
              </p14:cNvPr>
              <p14:cNvContentPartPr/>
              <p14:nvPr/>
            </p14:nvContentPartPr>
            <p14:xfrm>
              <a:off x="3817782" y="937316"/>
              <a:ext cx="260280" cy="306360"/>
            </p14:xfrm>
          </p:contentPart>
        </mc:Choice>
        <mc:Fallback xmlns="">
          <p:pic>
            <p:nvPicPr>
              <p:cNvPr id="24" name="Ink 24">
                <a:extLst>
                  <a:ext uri="{FF2B5EF4-FFF2-40B4-BE49-F238E27FC236}">
                    <a16:creationId xmlns:a16="http://schemas.microsoft.com/office/drawing/2014/main" id="{F26B73BC-2330-0A4F-90C0-3E5651F91F40}"/>
                  </a:ext>
                </a:extLst>
              </p:cNvPr>
              <p:cNvPicPr/>
              <p:nvPr/>
            </p:nvPicPr>
            <p:blipFill>
              <a:blip r:embed="rId11"/>
              <a:stretch>
                <a:fillRect/>
              </a:stretch>
            </p:blipFill>
            <p:spPr>
              <a:xfrm>
                <a:off x="3776685" y="906356"/>
                <a:ext cx="332019"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9">
                <a:extLst>
                  <a:ext uri="{FF2B5EF4-FFF2-40B4-BE49-F238E27FC236}">
                    <a16:creationId xmlns:a16="http://schemas.microsoft.com/office/drawing/2014/main" xmlns="" id="{F3DB8882-BB42-004E-B186-12D65DF6D95E}"/>
                  </a:ext>
                </a:extLst>
              </p14:cNvPr>
              <p14:cNvContentPartPr/>
              <p14:nvPr/>
            </p14:nvContentPartPr>
            <p14:xfrm>
              <a:off x="4314222" y="850556"/>
              <a:ext cx="629640" cy="370080"/>
            </p14:xfrm>
          </p:contentPart>
        </mc:Choice>
        <mc:Fallback xmlns="">
          <p:pic>
            <p:nvPicPr>
              <p:cNvPr id="29" name="Ink 29">
                <a:extLst>
                  <a:ext uri="{FF2B5EF4-FFF2-40B4-BE49-F238E27FC236}">
                    <a16:creationId xmlns:a16="http://schemas.microsoft.com/office/drawing/2014/main" id="{F3DB8882-BB42-004E-B186-12D65DF6D95E}"/>
                  </a:ext>
                </a:extLst>
              </p:cNvPr>
              <p:cNvPicPr/>
              <p:nvPr/>
            </p:nvPicPr>
            <p:blipFill>
              <a:blip r:embed="rId13"/>
              <a:stretch>
                <a:fillRect/>
              </a:stretch>
            </p:blipFill>
            <p:spPr>
              <a:xfrm>
                <a:off x="4283262" y="819566"/>
                <a:ext cx="690840" cy="4313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xmlns="" id="{3414E7B2-ABF1-EC47-A720-FB7751902C48}"/>
                  </a:ext>
                </a:extLst>
              </p14:cNvPr>
              <p14:cNvContentPartPr/>
              <p14:nvPr/>
            </p14:nvContentPartPr>
            <p14:xfrm>
              <a:off x="5139702" y="1012196"/>
              <a:ext cx="17640" cy="6120"/>
            </p14:xfrm>
          </p:contentPart>
        </mc:Choice>
        <mc:Fallback xmlns="">
          <p:pic>
            <p:nvPicPr>
              <p:cNvPr id="31" name="Ink 30">
                <a:extLst>
                  <a:ext uri="{FF2B5EF4-FFF2-40B4-BE49-F238E27FC236}">
                    <a16:creationId xmlns:a16="http://schemas.microsoft.com/office/drawing/2014/main" id="{3414E7B2-ABF1-EC47-A720-FB7751902C48}"/>
                  </a:ext>
                </a:extLst>
              </p:cNvPr>
              <p:cNvPicPr/>
              <p:nvPr/>
            </p:nvPicPr>
            <p:blipFill>
              <a:blip r:embed="rId15"/>
              <a:stretch>
                <a:fillRect/>
              </a:stretch>
            </p:blipFill>
            <p:spPr>
              <a:xfrm>
                <a:off x="5108742" y="981236"/>
                <a:ext cx="788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xmlns="" id="{68FB9015-9F87-3A43-8B5B-7CDCAC2F4D40}"/>
                  </a:ext>
                </a:extLst>
              </p14:cNvPr>
              <p14:cNvContentPartPr/>
              <p14:nvPr/>
            </p14:nvContentPartPr>
            <p14:xfrm>
              <a:off x="5168862" y="1121996"/>
              <a:ext cx="360" cy="11880"/>
            </p14:xfrm>
          </p:contentPart>
        </mc:Choice>
        <mc:Fallback xmlns="">
          <p:pic>
            <p:nvPicPr>
              <p:cNvPr id="32" name="Ink 31">
                <a:extLst>
                  <a:ext uri="{FF2B5EF4-FFF2-40B4-BE49-F238E27FC236}">
                    <a16:creationId xmlns:a16="http://schemas.microsoft.com/office/drawing/2014/main" id="{68FB9015-9F87-3A43-8B5B-7CDCAC2F4D40}"/>
                  </a:ext>
                </a:extLst>
              </p:cNvPr>
              <p:cNvPicPr/>
              <p:nvPr/>
            </p:nvPicPr>
            <p:blipFill>
              <a:blip r:embed="rId17"/>
              <a:stretch>
                <a:fillRect/>
              </a:stretch>
            </p:blipFill>
            <p:spPr>
              <a:xfrm>
                <a:off x="5137902" y="1091036"/>
                <a:ext cx="615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xmlns="" id="{6F76045F-E8F2-8E4F-8A9E-B2217CDA2AF5}"/>
                  </a:ext>
                </a:extLst>
              </p14:cNvPr>
              <p14:cNvContentPartPr/>
              <p14:nvPr/>
            </p14:nvContentPartPr>
            <p14:xfrm>
              <a:off x="1474182" y="1133516"/>
              <a:ext cx="81000" cy="29160"/>
            </p14:xfrm>
          </p:contentPart>
        </mc:Choice>
        <mc:Fallback xmlns="">
          <p:pic>
            <p:nvPicPr>
              <p:cNvPr id="39" name="Ink 38">
                <a:extLst>
                  <a:ext uri="{FF2B5EF4-FFF2-40B4-BE49-F238E27FC236}">
                    <a16:creationId xmlns:a16="http://schemas.microsoft.com/office/drawing/2014/main" id="{6F76045F-E8F2-8E4F-8A9E-B2217CDA2AF5}"/>
                  </a:ext>
                </a:extLst>
              </p:cNvPr>
              <p:cNvPicPr/>
              <p:nvPr/>
            </p:nvPicPr>
            <p:blipFill>
              <a:blip r:embed="rId19"/>
              <a:stretch>
                <a:fillRect/>
              </a:stretch>
            </p:blipFill>
            <p:spPr>
              <a:xfrm>
                <a:off x="1453753" y="1112996"/>
                <a:ext cx="1215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xmlns="" id="{72E02D2D-BD9C-6E46-A269-3CDFD417E64B}"/>
                  </a:ext>
                </a:extLst>
              </p14:cNvPr>
              <p14:cNvContentPartPr/>
              <p14:nvPr/>
            </p14:nvContentPartPr>
            <p14:xfrm>
              <a:off x="1820502" y="1058636"/>
              <a:ext cx="11880" cy="57960"/>
            </p14:xfrm>
          </p:contentPart>
        </mc:Choice>
        <mc:Fallback xmlns="">
          <p:pic>
            <p:nvPicPr>
              <p:cNvPr id="40" name="Ink 39">
                <a:extLst>
                  <a:ext uri="{FF2B5EF4-FFF2-40B4-BE49-F238E27FC236}">
                    <a16:creationId xmlns:a16="http://schemas.microsoft.com/office/drawing/2014/main" id="{72E02D2D-BD9C-6E46-A269-3CDFD417E64B}"/>
                  </a:ext>
                </a:extLst>
              </p:cNvPr>
              <p:cNvPicPr/>
              <p:nvPr/>
            </p:nvPicPr>
            <p:blipFill>
              <a:blip r:embed="rId21"/>
              <a:stretch>
                <a:fillRect/>
              </a:stretch>
            </p:blipFill>
            <p:spPr>
              <a:xfrm>
                <a:off x="1799982" y="1038243"/>
                <a:ext cx="52560" cy="9838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2">
                <a:extLst>
                  <a:ext uri="{FF2B5EF4-FFF2-40B4-BE49-F238E27FC236}">
                    <a16:creationId xmlns:a16="http://schemas.microsoft.com/office/drawing/2014/main" xmlns="" id="{C450006E-A1DD-FD4C-A81A-FB4711A71F8B}"/>
                  </a:ext>
                </a:extLst>
              </p14:cNvPr>
              <p14:cNvContentPartPr/>
              <p14:nvPr/>
            </p14:nvContentPartPr>
            <p14:xfrm>
              <a:off x="1000782" y="1110476"/>
              <a:ext cx="225360" cy="144720"/>
            </p14:xfrm>
          </p:contentPart>
        </mc:Choice>
        <mc:Fallback xmlns="">
          <p:pic>
            <p:nvPicPr>
              <p:cNvPr id="41" name="Ink 42">
                <a:extLst>
                  <a:ext uri="{FF2B5EF4-FFF2-40B4-BE49-F238E27FC236}">
                    <a16:creationId xmlns:a16="http://schemas.microsoft.com/office/drawing/2014/main" id="{C450006E-A1DD-FD4C-A81A-FB4711A71F8B}"/>
                  </a:ext>
                </a:extLst>
              </p:cNvPr>
              <p:cNvPicPr/>
              <p:nvPr/>
            </p:nvPicPr>
            <p:blipFill>
              <a:blip r:embed="rId23"/>
              <a:stretch>
                <a:fillRect/>
              </a:stretch>
            </p:blipFill>
            <p:spPr>
              <a:xfrm>
                <a:off x="980262" y="1089905"/>
                <a:ext cx="266040" cy="18550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3">
                <a:extLst>
                  <a:ext uri="{FF2B5EF4-FFF2-40B4-BE49-F238E27FC236}">
                    <a16:creationId xmlns:a16="http://schemas.microsoft.com/office/drawing/2014/main" xmlns="" id="{4B72768D-CE0F-0F46-B115-CCF492E2FB08}"/>
                  </a:ext>
                </a:extLst>
              </p14:cNvPr>
              <p14:cNvContentPartPr/>
              <p14:nvPr/>
            </p14:nvContentPartPr>
            <p14:xfrm>
              <a:off x="971982" y="741116"/>
              <a:ext cx="254160" cy="242640"/>
            </p14:xfrm>
          </p:contentPart>
        </mc:Choice>
        <mc:Fallback xmlns="">
          <p:pic>
            <p:nvPicPr>
              <p:cNvPr id="42" name="Ink 43">
                <a:extLst>
                  <a:ext uri="{FF2B5EF4-FFF2-40B4-BE49-F238E27FC236}">
                    <a16:creationId xmlns:a16="http://schemas.microsoft.com/office/drawing/2014/main" id="{4B72768D-CE0F-0F46-B115-CCF492E2FB08}"/>
                  </a:ext>
                </a:extLst>
              </p:cNvPr>
              <p:cNvPicPr/>
              <p:nvPr/>
            </p:nvPicPr>
            <p:blipFill>
              <a:blip r:embed="rId25"/>
              <a:stretch>
                <a:fillRect/>
              </a:stretch>
            </p:blipFill>
            <p:spPr>
              <a:xfrm>
                <a:off x="951491" y="720626"/>
                <a:ext cx="294782" cy="2832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95470AB8-3A4A-054A-98F3-86BABB8A9F90}"/>
                  </a:ext>
                </a:extLst>
              </p14:cNvPr>
              <p14:cNvContentPartPr/>
              <p14:nvPr/>
            </p14:nvContentPartPr>
            <p14:xfrm>
              <a:off x="2357262" y="1191476"/>
              <a:ext cx="121680" cy="23400"/>
            </p14:xfrm>
          </p:contentPart>
        </mc:Choice>
        <mc:Fallback xmlns="">
          <p:pic>
            <p:nvPicPr>
              <p:cNvPr id="45" name="Ink 44">
                <a:extLst>
                  <a:ext uri="{FF2B5EF4-FFF2-40B4-BE49-F238E27FC236}">
                    <a16:creationId xmlns:a16="http://schemas.microsoft.com/office/drawing/2014/main" id="{95470AB8-3A4A-054A-98F3-86BABB8A9F90}"/>
                  </a:ext>
                </a:extLst>
              </p:cNvPr>
              <p:cNvPicPr/>
              <p:nvPr/>
            </p:nvPicPr>
            <p:blipFill>
              <a:blip r:embed="rId27"/>
              <a:stretch>
                <a:fillRect/>
              </a:stretch>
            </p:blipFill>
            <p:spPr>
              <a:xfrm>
                <a:off x="2336742" y="1170956"/>
                <a:ext cx="1623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19CE6BCA-B57F-A14A-85B5-39B00F6CA0FC}"/>
                  </a:ext>
                </a:extLst>
              </p14:cNvPr>
              <p14:cNvContentPartPr/>
              <p14:nvPr/>
            </p14:nvContentPartPr>
            <p14:xfrm>
              <a:off x="3050262" y="1110476"/>
              <a:ext cx="40680" cy="75240"/>
            </p14:xfrm>
          </p:contentPart>
        </mc:Choice>
        <mc:Fallback xmlns="">
          <p:pic>
            <p:nvPicPr>
              <p:cNvPr id="46" name="Ink 45">
                <a:extLst>
                  <a:ext uri="{FF2B5EF4-FFF2-40B4-BE49-F238E27FC236}">
                    <a16:creationId xmlns:a16="http://schemas.microsoft.com/office/drawing/2014/main" id="{19CE6BCA-B57F-A14A-85B5-39B00F6CA0FC}"/>
                  </a:ext>
                </a:extLst>
              </p:cNvPr>
              <p:cNvPicPr/>
              <p:nvPr/>
            </p:nvPicPr>
            <p:blipFill>
              <a:blip r:embed="rId29"/>
              <a:stretch>
                <a:fillRect/>
              </a:stretch>
            </p:blipFill>
            <p:spPr>
              <a:xfrm>
                <a:off x="3029742" y="1089956"/>
                <a:ext cx="81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05F1FF5F-7662-D246-83CB-A132EF9B4686}"/>
                  </a:ext>
                </a:extLst>
              </p14:cNvPr>
              <p14:cNvContentPartPr/>
              <p14:nvPr/>
            </p14:nvContentPartPr>
            <p14:xfrm>
              <a:off x="3350142" y="1098956"/>
              <a:ext cx="17640" cy="75240"/>
            </p14:xfrm>
          </p:contentPart>
        </mc:Choice>
        <mc:Fallback xmlns="">
          <p:pic>
            <p:nvPicPr>
              <p:cNvPr id="47" name="Ink 46">
                <a:extLst>
                  <a:ext uri="{FF2B5EF4-FFF2-40B4-BE49-F238E27FC236}">
                    <a16:creationId xmlns:a16="http://schemas.microsoft.com/office/drawing/2014/main" id="{05F1FF5F-7662-D246-83CB-A132EF9B4686}"/>
                  </a:ext>
                </a:extLst>
              </p:cNvPr>
              <p:cNvPicPr/>
              <p:nvPr/>
            </p:nvPicPr>
            <p:blipFill>
              <a:blip r:embed="rId31"/>
              <a:stretch>
                <a:fillRect/>
              </a:stretch>
            </p:blipFill>
            <p:spPr>
              <a:xfrm>
                <a:off x="3329622" y="1078534"/>
                <a:ext cx="58320" cy="11572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xmlns="" id="{5C9616EA-827A-7044-80F4-D15C9B41948A}"/>
                  </a:ext>
                </a:extLst>
              </p14:cNvPr>
              <p14:cNvContentPartPr/>
              <p14:nvPr/>
            </p14:nvContentPartPr>
            <p14:xfrm>
              <a:off x="3944862" y="1098956"/>
              <a:ext cx="40680" cy="98640"/>
            </p14:xfrm>
          </p:contentPart>
        </mc:Choice>
        <mc:Fallback xmlns="">
          <p:pic>
            <p:nvPicPr>
              <p:cNvPr id="48" name="Ink 47">
                <a:extLst>
                  <a:ext uri="{FF2B5EF4-FFF2-40B4-BE49-F238E27FC236}">
                    <a16:creationId xmlns:a16="http://schemas.microsoft.com/office/drawing/2014/main" id="{5C9616EA-827A-7044-80F4-D15C9B41948A}"/>
                  </a:ext>
                </a:extLst>
              </p:cNvPr>
              <p:cNvPicPr/>
              <p:nvPr/>
            </p:nvPicPr>
            <p:blipFill>
              <a:blip r:embed="rId33"/>
              <a:stretch>
                <a:fillRect/>
              </a:stretch>
            </p:blipFill>
            <p:spPr>
              <a:xfrm>
                <a:off x="3924342" y="1078436"/>
                <a:ext cx="81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xmlns="" id="{250116B4-8175-324F-B555-3EEB5B56F660}"/>
                  </a:ext>
                </a:extLst>
              </p14:cNvPr>
              <p14:cNvContentPartPr/>
              <p14:nvPr/>
            </p14:nvContentPartPr>
            <p14:xfrm>
              <a:off x="4816422" y="1133516"/>
              <a:ext cx="63720" cy="11880"/>
            </p14:xfrm>
          </p:contentPart>
        </mc:Choice>
        <mc:Fallback xmlns="">
          <p:pic>
            <p:nvPicPr>
              <p:cNvPr id="51" name="Ink 50">
                <a:extLst>
                  <a:ext uri="{FF2B5EF4-FFF2-40B4-BE49-F238E27FC236}">
                    <a16:creationId xmlns:a16="http://schemas.microsoft.com/office/drawing/2014/main" id="{250116B4-8175-324F-B555-3EEB5B56F660}"/>
                  </a:ext>
                </a:extLst>
              </p:cNvPr>
              <p:cNvPicPr/>
              <p:nvPr/>
            </p:nvPicPr>
            <p:blipFill>
              <a:blip r:embed="rId35"/>
              <a:stretch>
                <a:fillRect/>
              </a:stretch>
            </p:blipFill>
            <p:spPr>
              <a:xfrm>
                <a:off x="4795902" y="1112996"/>
                <a:ext cx="1044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Ink 51">
                <a:extLst>
                  <a:ext uri="{FF2B5EF4-FFF2-40B4-BE49-F238E27FC236}">
                    <a16:creationId xmlns:a16="http://schemas.microsoft.com/office/drawing/2014/main" xmlns="" id="{8AF4C567-A7CE-D24D-B7FA-FDDE8BD1878A}"/>
                  </a:ext>
                </a:extLst>
              </p14:cNvPr>
              <p14:cNvContentPartPr/>
              <p14:nvPr/>
            </p14:nvContentPartPr>
            <p14:xfrm>
              <a:off x="4735782" y="966116"/>
              <a:ext cx="57960" cy="6120"/>
            </p14:xfrm>
          </p:contentPart>
        </mc:Choice>
        <mc:Fallback xmlns="">
          <p:pic>
            <p:nvPicPr>
              <p:cNvPr id="52" name="Ink 51">
                <a:extLst>
                  <a:ext uri="{FF2B5EF4-FFF2-40B4-BE49-F238E27FC236}">
                    <a16:creationId xmlns:a16="http://schemas.microsoft.com/office/drawing/2014/main" id="{8AF4C567-A7CE-D24D-B7FA-FDDE8BD1878A}"/>
                  </a:ext>
                </a:extLst>
              </p:cNvPr>
              <p:cNvPicPr/>
              <p:nvPr/>
            </p:nvPicPr>
            <p:blipFill>
              <a:blip r:embed="rId37"/>
              <a:stretch>
                <a:fillRect/>
              </a:stretch>
            </p:blipFill>
            <p:spPr>
              <a:xfrm>
                <a:off x="4715389" y="945596"/>
                <a:ext cx="98389"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Ink 53">
                <a:extLst>
                  <a:ext uri="{FF2B5EF4-FFF2-40B4-BE49-F238E27FC236}">
                    <a16:creationId xmlns:a16="http://schemas.microsoft.com/office/drawing/2014/main" xmlns="" id="{06950F89-6229-F745-9863-4166DA915C8C}"/>
                  </a:ext>
                </a:extLst>
              </p14:cNvPr>
              <p14:cNvContentPartPr/>
              <p14:nvPr/>
            </p14:nvContentPartPr>
            <p14:xfrm>
              <a:off x="4372182" y="948836"/>
              <a:ext cx="87120" cy="202320"/>
            </p14:xfrm>
          </p:contentPart>
        </mc:Choice>
        <mc:Fallback xmlns="">
          <p:pic>
            <p:nvPicPr>
              <p:cNvPr id="53" name="Ink 53">
                <a:extLst>
                  <a:ext uri="{FF2B5EF4-FFF2-40B4-BE49-F238E27FC236}">
                    <a16:creationId xmlns:a16="http://schemas.microsoft.com/office/drawing/2014/main" id="{06950F89-6229-F745-9863-4166DA915C8C}"/>
                  </a:ext>
                </a:extLst>
              </p:cNvPr>
              <p:cNvPicPr/>
              <p:nvPr/>
            </p:nvPicPr>
            <p:blipFill>
              <a:blip r:embed="rId39"/>
              <a:stretch>
                <a:fillRect/>
              </a:stretch>
            </p:blipFill>
            <p:spPr>
              <a:xfrm>
                <a:off x="4351662" y="928316"/>
                <a:ext cx="127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8">
                <a:extLst>
                  <a:ext uri="{FF2B5EF4-FFF2-40B4-BE49-F238E27FC236}">
                    <a16:creationId xmlns:a16="http://schemas.microsoft.com/office/drawing/2014/main" xmlns="" id="{6BAEB5FB-A6D2-9D43-9CA5-CD56B1BF1592}"/>
                  </a:ext>
                </a:extLst>
              </p14:cNvPr>
              <p14:cNvContentPartPr/>
              <p14:nvPr/>
            </p14:nvContentPartPr>
            <p14:xfrm>
              <a:off x="712062" y="1658756"/>
              <a:ext cx="277560" cy="225000"/>
            </p14:xfrm>
          </p:contentPart>
        </mc:Choice>
        <mc:Fallback xmlns="">
          <p:pic>
            <p:nvPicPr>
              <p:cNvPr id="58" name="Ink 58">
                <a:extLst>
                  <a:ext uri="{FF2B5EF4-FFF2-40B4-BE49-F238E27FC236}">
                    <a16:creationId xmlns:a16="http://schemas.microsoft.com/office/drawing/2014/main" id="{6BAEB5FB-A6D2-9D43-9CA5-CD56B1BF1592}"/>
                  </a:ext>
                </a:extLst>
              </p:cNvPr>
              <p:cNvPicPr/>
              <p:nvPr/>
            </p:nvPicPr>
            <p:blipFill>
              <a:blip r:embed="rId41"/>
              <a:stretch>
                <a:fillRect/>
              </a:stretch>
            </p:blipFill>
            <p:spPr>
              <a:xfrm>
                <a:off x="681102" y="1627796"/>
                <a:ext cx="3387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2">
                <a:extLst>
                  <a:ext uri="{FF2B5EF4-FFF2-40B4-BE49-F238E27FC236}">
                    <a16:creationId xmlns:a16="http://schemas.microsoft.com/office/drawing/2014/main" xmlns="" id="{C5CEA42A-8ACF-0B49-9C2A-2E96EF0C5F43}"/>
                  </a:ext>
                </a:extLst>
              </p14:cNvPr>
              <p14:cNvContentPartPr/>
              <p14:nvPr/>
            </p14:nvContentPartPr>
            <p14:xfrm>
              <a:off x="1012302" y="1635716"/>
              <a:ext cx="427680" cy="283320"/>
            </p14:xfrm>
          </p:contentPart>
        </mc:Choice>
        <mc:Fallback xmlns="">
          <p:pic>
            <p:nvPicPr>
              <p:cNvPr id="62" name="Ink 62">
                <a:extLst>
                  <a:ext uri="{FF2B5EF4-FFF2-40B4-BE49-F238E27FC236}">
                    <a16:creationId xmlns:a16="http://schemas.microsoft.com/office/drawing/2014/main" id="{C5CEA42A-8ACF-0B49-9C2A-2E96EF0C5F43}"/>
                  </a:ext>
                </a:extLst>
              </p:cNvPr>
              <p:cNvPicPr/>
              <p:nvPr/>
            </p:nvPicPr>
            <p:blipFill>
              <a:blip r:embed="rId43"/>
              <a:stretch>
                <a:fillRect/>
              </a:stretch>
            </p:blipFill>
            <p:spPr>
              <a:xfrm>
                <a:off x="996809" y="1620216"/>
                <a:ext cx="463350" cy="31900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8" name="Ink 68">
                <a:extLst>
                  <a:ext uri="{FF2B5EF4-FFF2-40B4-BE49-F238E27FC236}">
                    <a16:creationId xmlns:a16="http://schemas.microsoft.com/office/drawing/2014/main" xmlns="" id="{4F12E85A-99C5-4243-99E6-5BCD7114CC09}"/>
                  </a:ext>
                </a:extLst>
              </p14:cNvPr>
              <p14:cNvContentPartPr/>
              <p14:nvPr/>
            </p14:nvContentPartPr>
            <p14:xfrm>
              <a:off x="1716462" y="1751276"/>
              <a:ext cx="929880" cy="104400"/>
            </p14:xfrm>
          </p:contentPart>
        </mc:Choice>
        <mc:Fallback xmlns="">
          <p:pic>
            <p:nvPicPr>
              <p:cNvPr id="68" name="Ink 68">
                <a:extLst>
                  <a:ext uri="{FF2B5EF4-FFF2-40B4-BE49-F238E27FC236}">
                    <a16:creationId xmlns:a16="http://schemas.microsoft.com/office/drawing/2014/main" id="{4F12E85A-99C5-4243-99E6-5BCD7114CC09}"/>
                  </a:ext>
                </a:extLst>
              </p:cNvPr>
              <p:cNvPicPr/>
              <p:nvPr/>
            </p:nvPicPr>
            <p:blipFill>
              <a:blip r:embed="rId45"/>
              <a:stretch>
                <a:fillRect/>
              </a:stretch>
            </p:blipFill>
            <p:spPr>
              <a:xfrm>
                <a:off x="1695942" y="1730756"/>
                <a:ext cx="965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6">
                <a:extLst>
                  <a:ext uri="{FF2B5EF4-FFF2-40B4-BE49-F238E27FC236}">
                    <a16:creationId xmlns:a16="http://schemas.microsoft.com/office/drawing/2014/main" xmlns="" id="{69BE3F20-D7E8-0842-BBD8-39E1FED69935}"/>
                  </a:ext>
                </a:extLst>
              </p14:cNvPr>
              <p14:cNvContentPartPr/>
              <p14:nvPr/>
            </p14:nvContentPartPr>
            <p14:xfrm>
              <a:off x="2998062" y="1595396"/>
              <a:ext cx="681480" cy="312120"/>
            </p14:xfrm>
          </p:contentPart>
        </mc:Choice>
        <mc:Fallback xmlns="">
          <p:pic>
            <p:nvPicPr>
              <p:cNvPr id="76" name="Ink 76">
                <a:extLst>
                  <a:ext uri="{FF2B5EF4-FFF2-40B4-BE49-F238E27FC236}">
                    <a16:creationId xmlns:a16="http://schemas.microsoft.com/office/drawing/2014/main" id="{69BE3F20-D7E8-0842-BBD8-39E1FED69935}"/>
                  </a:ext>
                </a:extLst>
              </p:cNvPr>
              <p:cNvPicPr/>
              <p:nvPr/>
            </p:nvPicPr>
            <p:blipFill>
              <a:blip r:embed="rId47"/>
              <a:stretch>
                <a:fillRect/>
              </a:stretch>
            </p:blipFill>
            <p:spPr>
              <a:xfrm>
                <a:off x="2977542" y="1574852"/>
                <a:ext cx="722160" cy="35284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3" name="Ink 83">
                <a:extLst>
                  <a:ext uri="{FF2B5EF4-FFF2-40B4-BE49-F238E27FC236}">
                    <a16:creationId xmlns:a16="http://schemas.microsoft.com/office/drawing/2014/main" xmlns="" id="{92993F4F-855D-8E43-ACFD-F3C0646A8ADB}"/>
                  </a:ext>
                </a:extLst>
              </p14:cNvPr>
              <p14:cNvContentPartPr/>
              <p14:nvPr/>
            </p14:nvContentPartPr>
            <p14:xfrm>
              <a:off x="3990942" y="1578116"/>
              <a:ext cx="860760" cy="248760"/>
            </p14:xfrm>
          </p:contentPart>
        </mc:Choice>
        <mc:Fallback xmlns="">
          <p:pic>
            <p:nvPicPr>
              <p:cNvPr id="83" name="Ink 83">
                <a:extLst>
                  <a:ext uri="{FF2B5EF4-FFF2-40B4-BE49-F238E27FC236}">
                    <a16:creationId xmlns:a16="http://schemas.microsoft.com/office/drawing/2014/main" id="{92993F4F-855D-8E43-ACFD-F3C0646A8ADB}"/>
                  </a:ext>
                </a:extLst>
              </p:cNvPr>
              <p:cNvPicPr/>
              <p:nvPr/>
            </p:nvPicPr>
            <p:blipFill>
              <a:blip r:embed="rId49"/>
              <a:stretch>
                <a:fillRect/>
              </a:stretch>
            </p:blipFill>
            <p:spPr>
              <a:xfrm>
                <a:off x="3975456" y="1562636"/>
                <a:ext cx="891373"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8" name="Ink 87">
                <a:extLst>
                  <a:ext uri="{FF2B5EF4-FFF2-40B4-BE49-F238E27FC236}">
                    <a16:creationId xmlns:a16="http://schemas.microsoft.com/office/drawing/2014/main" xmlns="" id="{01B30BE2-DDD2-0B4A-B36F-7EA51F6795B6}"/>
                  </a:ext>
                </a:extLst>
              </p14:cNvPr>
              <p14:cNvContentPartPr/>
              <p14:nvPr/>
            </p14:nvContentPartPr>
            <p14:xfrm>
              <a:off x="5728662" y="1705196"/>
              <a:ext cx="196560" cy="92880"/>
            </p14:xfrm>
          </p:contentPart>
        </mc:Choice>
        <mc:Fallback xmlns="">
          <p:pic>
            <p:nvPicPr>
              <p:cNvPr id="88" name="Ink 87">
                <a:extLst>
                  <a:ext uri="{FF2B5EF4-FFF2-40B4-BE49-F238E27FC236}">
                    <a16:creationId xmlns:a16="http://schemas.microsoft.com/office/drawing/2014/main" id="{01B30BE2-DDD2-0B4A-B36F-7EA51F6795B6}"/>
                  </a:ext>
                </a:extLst>
              </p:cNvPr>
              <p:cNvPicPr/>
              <p:nvPr/>
            </p:nvPicPr>
            <p:blipFill>
              <a:blip r:embed="rId51"/>
              <a:stretch>
                <a:fillRect/>
              </a:stretch>
            </p:blipFill>
            <p:spPr>
              <a:xfrm>
                <a:off x="5713182" y="1689716"/>
                <a:ext cx="227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9" name="Ink 89">
                <a:extLst>
                  <a:ext uri="{FF2B5EF4-FFF2-40B4-BE49-F238E27FC236}">
                    <a16:creationId xmlns:a16="http://schemas.microsoft.com/office/drawing/2014/main" xmlns="" id="{DC041FD2-C595-AD49-9FF8-AD0A538CA32A}"/>
                  </a:ext>
                </a:extLst>
              </p14:cNvPr>
              <p14:cNvContentPartPr/>
              <p14:nvPr/>
            </p14:nvContentPartPr>
            <p14:xfrm>
              <a:off x="5163102" y="1595396"/>
              <a:ext cx="306000" cy="346680"/>
            </p14:xfrm>
          </p:contentPart>
        </mc:Choice>
        <mc:Fallback xmlns="">
          <p:pic>
            <p:nvPicPr>
              <p:cNvPr id="89" name="Ink 89">
                <a:extLst>
                  <a:ext uri="{FF2B5EF4-FFF2-40B4-BE49-F238E27FC236}">
                    <a16:creationId xmlns:a16="http://schemas.microsoft.com/office/drawing/2014/main" id="{DC041FD2-C595-AD49-9FF8-AD0A538CA32A}"/>
                  </a:ext>
                </a:extLst>
              </p:cNvPr>
              <p:cNvPicPr/>
              <p:nvPr/>
            </p:nvPicPr>
            <p:blipFill>
              <a:blip r:embed="rId53"/>
              <a:stretch>
                <a:fillRect/>
              </a:stretch>
            </p:blipFill>
            <p:spPr>
              <a:xfrm>
                <a:off x="5147640" y="1579916"/>
                <a:ext cx="336564"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1" name="Ink 102">
                <a:extLst>
                  <a:ext uri="{FF2B5EF4-FFF2-40B4-BE49-F238E27FC236}">
                    <a16:creationId xmlns:a16="http://schemas.microsoft.com/office/drawing/2014/main" xmlns="" id="{30F98AF7-6839-4946-B485-36935013819F}"/>
                  </a:ext>
                </a:extLst>
              </p14:cNvPr>
              <p14:cNvContentPartPr/>
              <p14:nvPr/>
            </p14:nvContentPartPr>
            <p14:xfrm>
              <a:off x="7824942" y="1479836"/>
              <a:ext cx="450000" cy="312120"/>
            </p14:xfrm>
          </p:contentPart>
        </mc:Choice>
        <mc:Fallback xmlns="">
          <p:pic>
            <p:nvPicPr>
              <p:cNvPr id="101" name="Ink 102">
                <a:extLst>
                  <a:ext uri="{FF2B5EF4-FFF2-40B4-BE49-F238E27FC236}">
                    <a16:creationId xmlns:a16="http://schemas.microsoft.com/office/drawing/2014/main" id="{30F98AF7-6839-4946-B485-36935013819F}"/>
                  </a:ext>
                </a:extLst>
              </p:cNvPr>
              <p:cNvPicPr/>
              <p:nvPr/>
            </p:nvPicPr>
            <p:blipFill>
              <a:blip r:embed="rId55"/>
              <a:stretch>
                <a:fillRect/>
              </a:stretch>
            </p:blipFill>
            <p:spPr>
              <a:xfrm>
                <a:off x="7809462" y="1464356"/>
                <a:ext cx="4806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2" name="Ink 103">
                <a:extLst>
                  <a:ext uri="{FF2B5EF4-FFF2-40B4-BE49-F238E27FC236}">
                    <a16:creationId xmlns:a16="http://schemas.microsoft.com/office/drawing/2014/main" xmlns="" id="{18F5F0FF-8D8F-864B-B9B6-736D7A059210}"/>
                  </a:ext>
                </a:extLst>
              </p14:cNvPr>
              <p14:cNvContentPartPr/>
              <p14:nvPr/>
            </p14:nvContentPartPr>
            <p14:xfrm>
              <a:off x="6219342" y="1445276"/>
              <a:ext cx="1235880" cy="358200"/>
            </p14:xfrm>
          </p:contentPart>
        </mc:Choice>
        <mc:Fallback xmlns="">
          <p:pic>
            <p:nvPicPr>
              <p:cNvPr id="102" name="Ink 103">
                <a:extLst>
                  <a:ext uri="{FF2B5EF4-FFF2-40B4-BE49-F238E27FC236}">
                    <a16:creationId xmlns:a16="http://schemas.microsoft.com/office/drawing/2014/main" id="{18F5F0FF-8D8F-864B-B9B6-736D7A059210}"/>
                  </a:ext>
                </a:extLst>
              </p:cNvPr>
              <p:cNvPicPr/>
              <p:nvPr/>
            </p:nvPicPr>
            <p:blipFill>
              <a:blip r:embed="rId57"/>
              <a:stretch>
                <a:fillRect/>
              </a:stretch>
            </p:blipFill>
            <p:spPr>
              <a:xfrm>
                <a:off x="6203857" y="1429796"/>
                <a:ext cx="1266489"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9">
                <a:extLst>
                  <a:ext uri="{FF2B5EF4-FFF2-40B4-BE49-F238E27FC236}">
                    <a16:creationId xmlns:a16="http://schemas.microsoft.com/office/drawing/2014/main" xmlns="" id="{1CC3C675-F936-2D49-A456-A55A75AC188F}"/>
                  </a:ext>
                </a:extLst>
              </p14:cNvPr>
              <p14:cNvContentPartPr/>
              <p14:nvPr/>
            </p14:nvContentPartPr>
            <p14:xfrm>
              <a:off x="648702" y="2207396"/>
              <a:ext cx="606600" cy="162000"/>
            </p14:xfrm>
          </p:contentPart>
        </mc:Choice>
        <mc:Fallback xmlns="">
          <p:pic>
            <p:nvPicPr>
              <p:cNvPr id="109" name="Ink 109">
                <a:extLst>
                  <a:ext uri="{FF2B5EF4-FFF2-40B4-BE49-F238E27FC236}">
                    <a16:creationId xmlns:a16="http://schemas.microsoft.com/office/drawing/2014/main" id="{1CC3C675-F936-2D49-A456-A55A75AC188F}"/>
                  </a:ext>
                </a:extLst>
              </p:cNvPr>
              <p:cNvPicPr/>
              <p:nvPr/>
            </p:nvPicPr>
            <p:blipFill>
              <a:blip r:embed="rId59"/>
              <a:stretch>
                <a:fillRect/>
              </a:stretch>
            </p:blipFill>
            <p:spPr>
              <a:xfrm>
                <a:off x="633222" y="2191916"/>
                <a:ext cx="637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5" name="Ink 115">
                <a:extLst>
                  <a:ext uri="{FF2B5EF4-FFF2-40B4-BE49-F238E27FC236}">
                    <a16:creationId xmlns:a16="http://schemas.microsoft.com/office/drawing/2014/main" xmlns="" id="{E399AB34-9272-9B4C-84B5-E25B943EC044}"/>
                  </a:ext>
                </a:extLst>
              </p14:cNvPr>
              <p14:cNvContentPartPr/>
              <p14:nvPr/>
            </p14:nvContentPartPr>
            <p14:xfrm>
              <a:off x="1433862" y="2126396"/>
              <a:ext cx="531360" cy="266040"/>
            </p14:xfrm>
          </p:contentPart>
        </mc:Choice>
        <mc:Fallback xmlns="">
          <p:pic>
            <p:nvPicPr>
              <p:cNvPr id="115" name="Ink 115">
                <a:extLst>
                  <a:ext uri="{FF2B5EF4-FFF2-40B4-BE49-F238E27FC236}">
                    <a16:creationId xmlns:a16="http://schemas.microsoft.com/office/drawing/2014/main" id="{E399AB34-9272-9B4C-84B5-E25B943EC044}"/>
                  </a:ext>
                </a:extLst>
              </p:cNvPr>
              <p:cNvPicPr/>
              <p:nvPr/>
            </p:nvPicPr>
            <p:blipFill>
              <a:blip r:embed="rId61"/>
              <a:stretch>
                <a:fillRect/>
              </a:stretch>
            </p:blipFill>
            <p:spPr>
              <a:xfrm>
                <a:off x="1418382" y="2110895"/>
                <a:ext cx="561960" cy="296681"/>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9" name="Ink 119">
                <a:extLst>
                  <a:ext uri="{FF2B5EF4-FFF2-40B4-BE49-F238E27FC236}">
                    <a16:creationId xmlns:a16="http://schemas.microsoft.com/office/drawing/2014/main" xmlns="" id="{6AF52FF0-2982-C44A-9E10-3C30860BE405}"/>
                  </a:ext>
                </a:extLst>
              </p14:cNvPr>
              <p14:cNvContentPartPr/>
              <p14:nvPr/>
            </p14:nvContentPartPr>
            <p14:xfrm>
              <a:off x="2011662" y="2201636"/>
              <a:ext cx="311400" cy="104040"/>
            </p14:xfrm>
          </p:contentPart>
        </mc:Choice>
        <mc:Fallback xmlns="">
          <p:pic>
            <p:nvPicPr>
              <p:cNvPr id="119" name="Ink 119">
                <a:extLst>
                  <a:ext uri="{FF2B5EF4-FFF2-40B4-BE49-F238E27FC236}">
                    <a16:creationId xmlns:a16="http://schemas.microsoft.com/office/drawing/2014/main" id="{6AF52FF0-2982-C44A-9E10-3C30860BE405}"/>
                  </a:ext>
                </a:extLst>
              </p:cNvPr>
              <p:cNvPicPr/>
              <p:nvPr/>
            </p:nvPicPr>
            <p:blipFill>
              <a:blip r:embed="rId63"/>
              <a:stretch>
                <a:fillRect/>
              </a:stretch>
            </p:blipFill>
            <p:spPr>
              <a:xfrm>
                <a:off x="1996182" y="2186209"/>
                <a:ext cx="342000" cy="13453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7" name="Ink 127">
                <a:extLst>
                  <a:ext uri="{FF2B5EF4-FFF2-40B4-BE49-F238E27FC236}">
                    <a16:creationId xmlns:a16="http://schemas.microsoft.com/office/drawing/2014/main" xmlns="" id="{BA39FABE-6EDC-8942-91B1-B44C7C4C53FB}"/>
                  </a:ext>
                </a:extLst>
              </p14:cNvPr>
              <p14:cNvContentPartPr/>
              <p14:nvPr/>
            </p14:nvContentPartPr>
            <p14:xfrm>
              <a:off x="2380662" y="2167076"/>
              <a:ext cx="831600" cy="156240"/>
            </p14:xfrm>
          </p:contentPart>
        </mc:Choice>
        <mc:Fallback xmlns="">
          <p:pic>
            <p:nvPicPr>
              <p:cNvPr id="127" name="Ink 127">
                <a:extLst>
                  <a:ext uri="{FF2B5EF4-FFF2-40B4-BE49-F238E27FC236}">
                    <a16:creationId xmlns:a16="http://schemas.microsoft.com/office/drawing/2014/main" id="{BA39FABE-6EDC-8942-91B1-B44C7C4C53FB}"/>
                  </a:ext>
                </a:extLst>
              </p:cNvPr>
              <p:cNvPicPr/>
              <p:nvPr/>
            </p:nvPicPr>
            <p:blipFill>
              <a:blip r:embed="rId65"/>
              <a:stretch>
                <a:fillRect/>
              </a:stretch>
            </p:blipFill>
            <p:spPr>
              <a:xfrm>
                <a:off x="2365182" y="2151596"/>
                <a:ext cx="862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8" name="Ink 139">
                <a:extLst>
                  <a:ext uri="{FF2B5EF4-FFF2-40B4-BE49-F238E27FC236}">
                    <a16:creationId xmlns:a16="http://schemas.microsoft.com/office/drawing/2014/main" xmlns="" id="{B6E858AB-BB2A-004D-B38F-4C223DAAE440}"/>
                  </a:ext>
                </a:extLst>
              </p14:cNvPr>
              <p14:cNvContentPartPr/>
              <p14:nvPr/>
            </p14:nvContentPartPr>
            <p14:xfrm>
              <a:off x="4712742" y="2045756"/>
              <a:ext cx="467640" cy="202320"/>
            </p14:xfrm>
          </p:contentPart>
        </mc:Choice>
        <mc:Fallback xmlns="">
          <p:pic>
            <p:nvPicPr>
              <p:cNvPr id="138" name="Ink 139">
                <a:extLst>
                  <a:ext uri="{FF2B5EF4-FFF2-40B4-BE49-F238E27FC236}">
                    <a16:creationId xmlns:a16="http://schemas.microsoft.com/office/drawing/2014/main" id="{B6E858AB-BB2A-004D-B38F-4C223DAAE440}"/>
                  </a:ext>
                </a:extLst>
              </p:cNvPr>
              <p:cNvPicPr/>
              <p:nvPr/>
            </p:nvPicPr>
            <p:blipFill>
              <a:blip r:embed="rId67"/>
              <a:stretch>
                <a:fillRect/>
              </a:stretch>
            </p:blipFill>
            <p:spPr>
              <a:xfrm>
                <a:off x="4697274" y="2030303"/>
                <a:ext cx="498216" cy="23286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9" name="Ink 140">
                <a:extLst>
                  <a:ext uri="{FF2B5EF4-FFF2-40B4-BE49-F238E27FC236}">
                    <a16:creationId xmlns:a16="http://schemas.microsoft.com/office/drawing/2014/main" xmlns="" id="{E0262777-B4C5-5742-923D-259D10A85C7B}"/>
                  </a:ext>
                </a:extLst>
              </p14:cNvPr>
              <p14:cNvContentPartPr/>
              <p14:nvPr/>
            </p14:nvContentPartPr>
            <p14:xfrm>
              <a:off x="3661902" y="2080316"/>
              <a:ext cx="768240" cy="323640"/>
            </p14:xfrm>
          </p:contentPart>
        </mc:Choice>
        <mc:Fallback xmlns="">
          <p:pic>
            <p:nvPicPr>
              <p:cNvPr id="139" name="Ink 140">
                <a:extLst>
                  <a:ext uri="{FF2B5EF4-FFF2-40B4-BE49-F238E27FC236}">
                    <a16:creationId xmlns:a16="http://schemas.microsoft.com/office/drawing/2014/main" id="{E0262777-B4C5-5742-923D-259D10A85C7B}"/>
                  </a:ext>
                </a:extLst>
              </p:cNvPr>
              <p:cNvPicPr/>
              <p:nvPr/>
            </p:nvPicPr>
            <p:blipFill>
              <a:blip r:embed="rId69"/>
              <a:stretch>
                <a:fillRect/>
              </a:stretch>
            </p:blipFill>
            <p:spPr>
              <a:xfrm>
                <a:off x="3646422" y="2064836"/>
                <a:ext cx="7988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5" name="Ink 145">
                <a:extLst>
                  <a:ext uri="{FF2B5EF4-FFF2-40B4-BE49-F238E27FC236}">
                    <a16:creationId xmlns:a16="http://schemas.microsoft.com/office/drawing/2014/main" xmlns="" id="{D1F361FD-75D4-D845-85A1-E5B261EBDBB4}"/>
                  </a:ext>
                </a:extLst>
              </p14:cNvPr>
              <p14:cNvContentPartPr/>
              <p14:nvPr/>
            </p14:nvContentPartPr>
            <p14:xfrm>
              <a:off x="5232222" y="2097596"/>
              <a:ext cx="300600" cy="162000"/>
            </p14:xfrm>
          </p:contentPart>
        </mc:Choice>
        <mc:Fallback xmlns="">
          <p:pic>
            <p:nvPicPr>
              <p:cNvPr id="145" name="Ink 145">
                <a:extLst>
                  <a:ext uri="{FF2B5EF4-FFF2-40B4-BE49-F238E27FC236}">
                    <a16:creationId xmlns:a16="http://schemas.microsoft.com/office/drawing/2014/main" id="{D1F361FD-75D4-D845-85A1-E5B261EBDBB4}"/>
                  </a:ext>
                </a:extLst>
              </p:cNvPr>
              <p:cNvPicPr/>
              <p:nvPr/>
            </p:nvPicPr>
            <p:blipFill>
              <a:blip r:embed="rId71"/>
              <a:stretch>
                <a:fillRect/>
              </a:stretch>
            </p:blipFill>
            <p:spPr>
              <a:xfrm>
                <a:off x="5216742" y="2082116"/>
                <a:ext cx="331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0" name="Ink 159">
                <a:extLst>
                  <a:ext uri="{FF2B5EF4-FFF2-40B4-BE49-F238E27FC236}">
                    <a16:creationId xmlns:a16="http://schemas.microsoft.com/office/drawing/2014/main" xmlns="" id="{FECC7E9B-D40F-C04E-A8A5-8144C70FE82E}"/>
                  </a:ext>
                </a:extLst>
              </p14:cNvPr>
              <p14:cNvContentPartPr/>
              <p14:nvPr/>
            </p14:nvContentPartPr>
            <p14:xfrm>
              <a:off x="8187822" y="2091836"/>
              <a:ext cx="225360" cy="63720"/>
            </p14:xfrm>
          </p:contentPart>
        </mc:Choice>
        <mc:Fallback xmlns="">
          <p:pic>
            <p:nvPicPr>
              <p:cNvPr id="160" name="Ink 159">
                <a:extLst>
                  <a:ext uri="{FF2B5EF4-FFF2-40B4-BE49-F238E27FC236}">
                    <a16:creationId xmlns:a16="http://schemas.microsoft.com/office/drawing/2014/main" id="{FECC7E9B-D40F-C04E-A8A5-8144C70FE82E}"/>
                  </a:ext>
                </a:extLst>
              </p:cNvPr>
              <p:cNvPicPr/>
              <p:nvPr/>
            </p:nvPicPr>
            <p:blipFill>
              <a:blip r:embed="rId73"/>
              <a:stretch>
                <a:fillRect/>
              </a:stretch>
            </p:blipFill>
            <p:spPr>
              <a:xfrm>
                <a:off x="8172342" y="2076356"/>
                <a:ext cx="255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1" name="Ink 162">
                <a:extLst>
                  <a:ext uri="{FF2B5EF4-FFF2-40B4-BE49-F238E27FC236}">
                    <a16:creationId xmlns:a16="http://schemas.microsoft.com/office/drawing/2014/main" xmlns="" id="{08B703FE-BC7F-C540-927A-9BAC95435563}"/>
                  </a:ext>
                </a:extLst>
              </p14:cNvPr>
              <p14:cNvContentPartPr/>
              <p14:nvPr/>
            </p14:nvContentPartPr>
            <p14:xfrm>
              <a:off x="7529742" y="1988516"/>
              <a:ext cx="392760" cy="253800"/>
            </p14:xfrm>
          </p:contentPart>
        </mc:Choice>
        <mc:Fallback xmlns="">
          <p:pic>
            <p:nvPicPr>
              <p:cNvPr id="161" name="Ink 162">
                <a:extLst>
                  <a:ext uri="{FF2B5EF4-FFF2-40B4-BE49-F238E27FC236}">
                    <a16:creationId xmlns:a16="http://schemas.microsoft.com/office/drawing/2014/main" id="{08B703FE-BC7F-C540-927A-9BAC95435563}"/>
                  </a:ext>
                </a:extLst>
              </p:cNvPr>
              <p:cNvPicPr/>
              <p:nvPr/>
            </p:nvPicPr>
            <p:blipFill>
              <a:blip r:embed="rId75"/>
              <a:stretch>
                <a:fillRect/>
              </a:stretch>
            </p:blipFill>
            <p:spPr>
              <a:xfrm>
                <a:off x="7514262" y="1973014"/>
                <a:ext cx="423360" cy="28444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2" name="Ink 163">
                <a:extLst>
                  <a:ext uri="{FF2B5EF4-FFF2-40B4-BE49-F238E27FC236}">
                    <a16:creationId xmlns:a16="http://schemas.microsoft.com/office/drawing/2014/main" xmlns="" id="{7ABF9802-64C2-AB4D-8731-E77E4A1A8D41}"/>
                  </a:ext>
                </a:extLst>
              </p14:cNvPr>
              <p14:cNvContentPartPr/>
              <p14:nvPr/>
            </p14:nvContentPartPr>
            <p14:xfrm>
              <a:off x="5832702" y="1941716"/>
              <a:ext cx="1420200" cy="363240"/>
            </p14:xfrm>
          </p:contentPart>
        </mc:Choice>
        <mc:Fallback xmlns="">
          <p:pic>
            <p:nvPicPr>
              <p:cNvPr id="162" name="Ink 163">
                <a:extLst>
                  <a:ext uri="{FF2B5EF4-FFF2-40B4-BE49-F238E27FC236}">
                    <a16:creationId xmlns:a16="http://schemas.microsoft.com/office/drawing/2014/main" id="{7ABF9802-64C2-AB4D-8731-E77E4A1A8D41}"/>
                  </a:ext>
                </a:extLst>
              </p:cNvPr>
              <p:cNvPicPr/>
              <p:nvPr/>
            </p:nvPicPr>
            <p:blipFill>
              <a:blip r:embed="rId77"/>
              <a:stretch>
                <a:fillRect/>
              </a:stretch>
            </p:blipFill>
            <p:spPr>
              <a:xfrm>
                <a:off x="5817226" y="1926236"/>
                <a:ext cx="1450792"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3" name="Ink 173">
                <a:extLst>
                  <a:ext uri="{FF2B5EF4-FFF2-40B4-BE49-F238E27FC236}">
                    <a16:creationId xmlns:a16="http://schemas.microsoft.com/office/drawing/2014/main" xmlns="" id="{275A4EA1-55F5-5943-9864-99F5BC3DE3E2}"/>
                  </a:ext>
                </a:extLst>
              </p14:cNvPr>
              <p14:cNvContentPartPr/>
              <p14:nvPr/>
            </p14:nvContentPartPr>
            <p14:xfrm>
              <a:off x="689022" y="2634356"/>
              <a:ext cx="1368720" cy="231480"/>
            </p14:xfrm>
          </p:contentPart>
        </mc:Choice>
        <mc:Fallback xmlns="">
          <p:pic>
            <p:nvPicPr>
              <p:cNvPr id="173" name="Ink 173">
                <a:extLst>
                  <a:ext uri="{FF2B5EF4-FFF2-40B4-BE49-F238E27FC236}">
                    <a16:creationId xmlns:a16="http://schemas.microsoft.com/office/drawing/2014/main" id="{275A4EA1-55F5-5943-9864-99F5BC3DE3E2}"/>
                  </a:ext>
                </a:extLst>
              </p:cNvPr>
              <p:cNvPicPr/>
              <p:nvPr/>
            </p:nvPicPr>
            <p:blipFill>
              <a:blip r:embed="rId79"/>
              <a:stretch>
                <a:fillRect/>
              </a:stretch>
            </p:blipFill>
            <p:spPr>
              <a:xfrm>
                <a:off x="673538" y="2618852"/>
                <a:ext cx="1399328" cy="26212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4" name="Ink 185">
                <a:extLst>
                  <a:ext uri="{FF2B5EF4-FFF2-40B4-BE49-F238E27FC236}">
                    <a16:creationId xmlns:a16="http://schemas.microsoft.com/office/drawing/2014/main" xmlns="" id="{1D2419EA-5E68-1042-A5F2-6EA821F1C1D2}"/>
                  </a:ext>
                </a:extLst>
              </p14:cNvPr>
              <p14:cNvContentPartPr/>
              <p14:nvPr/>
            </p14:nvContentPartPr>
            <p14:xfrm>
              <a:off x="2819142" y="2530676"/>
              <a:ext cx="975960" cy="271800"/>
            </p14:xfrm>
          </p:contentPart>
        </mc:Choice>
        <mc:Fallback xmlns="">
          <p:pic>
            <p:nvPicPr>
              <p:cNvPr id="184" name="Ink 185">
                <a:extLst>
                  <a:ext uri="{FF2B5EF4-FFF2-40B4-BE49-F238E27FC236}">
                    <a16:creationId xmlns:a16="http://schemas.microsoft.com/office/drawing/2014/main" id="{1D2419EA-5E68-1042-A5F2-6EA821F1C1D2}"/>
                  </a:ext>
                </a:extLst>
              </p:cNvPr>
              <p:cNvPicPr/>
              <p:nvPr/>
            </p:nvPicPr>
            <p:blipFill>
              <a:blip r:embed="rId81"/>
              <a:stretch>
                <a:fillRect/>
              </a:stretch>
            </p:blipFill>
            <p:spPr>
              <a:xfrm>
                <a:off x="2803662" y="2515196"/>
                <a:ext cx="10065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5" name="Ink 186">
                <a:extLst>
                  <a:ext uri="{FF2B5EF4-FFF2-40B4-BE49-F238E27FC236}">
                    <a16:creationId xmlns:a16="http://schemas.microsoft.com/office/drawing/2014/main" xmlns="" id="{CB1AC4A1-BDAE-4745-AED0-6831B95D7237}"/>
                  </a:ext>
                </a:extLst>
              </p14:cNvPr>
              <p14:cNvContentPartPr/>
              <p14:nvPr/>
            </p14:nvContentPartPr>
            <p14:xfrm>
              <a:off x="2363022" y="2622836"/>
              <a:ext cx="185040" cy="115920"/>
            </p14:xfrm>
          </p:contentPart>
        </mc:Choice>
        <mc:Fallback xmlns="">
          <p:pic>
            <p:nvPicPr>
              <p:cNvPr id="185" name="Ink 186">
                <a:extLst>
                  <a:ext uri="{FF2B5EF4-FFF2-40B4-BE49-F238E27FC236}">
                    <a16:creationId xmlns:a16="http://schemas.microsoft.com/office/drawing/2014/main" id="{CB1AC4A1-BDAE-4745-AED0-6831B95D7237}"/>
                  </a:ext>
                </a:extLst>
              </p:cNvPr>
              <p:cNvPicPr/>
              <p:nvPr/>
            </p:nvPicPr>
            <p:blipFill>
              <a:blip r:embed="rId83"/>
              <a:stretch>
                <a:fillRect/>
              </a:stretch>
            </p:blipFill>
            <p:spPr>
              <a:xfrm>
                <a:off x="2347542" y="2607356"/>
                <a:ext cx="2156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3" name="Ink 194">
                <a:extLst>
                  <a:ext uri="{FF2B5EF4-FFF2-40B4-BE49-F238E27FC236}">
                    <a16:creationId xmlns:a16="http://schemas.microsoft.com/office/drawing/2014/main" xmlns="" id="{031D9C4B-7C09-764E-B832-6EA82FD01B0C}"/>
                  </a:ext>
                </a:extLst>
              </p14:cNvPr>
              <p14:cNvContentPartPr/>
              <p14:nvPr/>
            </p14:nvContentPartPr>
            <p14:xfrm>
              <a:off x="4741542" y="2524916"/>
              <a:ext cx="312120" cy="156240"/>
            </p14:xfrm>
          </p:contentPart>
        </mc:Choice>
        <mc:Fallback xmlns="">
          <p:pic>
            <p:nvPicPr>
              <p:cNvPr id="193" name="Ink 194">
                <a:extLst>
                  <a:ext uri="{FF2B5EF4-FFF2-40B4-BE49-F238E27FC236}">
                    <a16:creationId xmlns:a16="http://schemas.microsoft.com/office/drawing/2014/main" id="{031D9C4B-7C09-764E-B832-6EA82FD01B0C}"/>
                  </a:ext>
                </a:extLst>
              </p:cNvPr>
              <p:cNvPicPr/>
              <p:nvPr/>
            </p:nvPicPr>
            <p:blipFill>
              <a:blip r:embed="rId85"/>
              <a:stretch>
                <a:fillRect/>
              </a:stretch>
            </p:blipFill>
            <p:spPr>
              <a:xfrm>
                <a:off x="4726062" y="2509436"/>
                <a:ext cx="342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4" name="Ink 195">
                <a:extLst>
                  <a:ext uri="{FF2B5EF4-FFF2-40B4-BE49-F238E27FC236}">
                    <a16:creationId xmlns:a16="http://schemas.microsoft.com/office/drawing/2014/main" xmlns="" id="{7D82C9DD-5AC9-0A4E-ADE1-8977EBB556C5}"/>
                  </a:ext>
                </a:extLst>
              </p14:cNvPr>
              <p14:cNvContentPartPr/>
              <p14:nvPr/>
            </p14:nvContentPartPr>
            <p14:xfrm>
              <a:off x="4152582" y="2542196"/>
              <a:ext cx="318240" cy="150480"/>
            </p14:xfrm>
          </p:contentPart>
        </mc:Choice>
        <mc:Fallback xmlns="">
          <p:pic>
            <p:nvPicPr>
              <p:cNvPr id="194" name="Ink 195">
                <a:extLst>
                  <a:ext uri="{FF2B5EF4-FFF2-40B4-BE49-F238E27FC236}">
                    <a16:creationId xmlns:a16="http://schemas.microsoft.com/office/drawing/2014/main" id="{7D82C9DD-5AC9-0A4E-ADE1-8977EBB556C5}"/>
                  </a:ext>
                </a:extLst>
              </p:cNvPr>
              <p:cNvPicPr/>
              <p:nvPr/>
            </p:nvPicPr>
            <p:blipFill>
              <a:blip r:embed="rId87"/>
              <a:stretch>
                <a:fillRect/>
              </a:stretch>
            </p:blipFill>
            <p:spPr>
              <a:xfrm>
                <a:off x="4137084" y="2526716"/>
                <a:ext cx="348875"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1" name="Ink 201">
                <a:extLst>
                  <a:ext uri="{FF2B5EF4-FFF2-40B4-BE49-F238E27FC236}">
                    <a16:creationId xmlns:a16="http://schemas.microsoft.com/office/drawing/2014/main" xmlns="" id="{0F3A2ED1-6599-6A46-A62A-C7DF4259B1D0}"/>
                  </a:ext>
                </a:extLst>
              </p14:cNvPr>
              <p14:cNvContentPartPr/>
              <p14:nvPr/>
            </p14:nvContentPartPr>
            <p14:xfrm>
              <a:off x="5388102" y="2513396"/>
              <a:ext cx="652680" cy="150480"/>
            </p14:xfrm>
          </p:contentPart>
        </mc:Choice>
        <mc:Fallback xmlns="">
          <p:pic>
            <p:nvPicPr>
              <p:cNvPr id="201" name="Ink 201">
                <a:extLst>
                  <a:ext uri="{FF2B5EF4-FFF2-40B4-BE49-F238E27FC236}">
                    <a16:creationId xmlns:a16="http://schemas.microsoft.com/office/drawing/2014/main" id="{0F3A2ED1-6599-6A46-A62A-C7DF4259B1D0}"/>
                  </a:ext>
                </a:extLst>
              </p:cNvPr>
              <p:cNvPicPr/>
              <p:nvPr/>
            </p:nvPicPr>
            <p:blipFill>
              <a:blip r:embed="rId89"/>
              <a:stretch>
                <a:fillRect/>
              </a:stretch>
            </p:blipFill>
            <p:spPr>
              <a:xfrm>
                <a:off x="5372622" y="2497916"/>
                <a:ext cx="6832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8" name="Ink 208">
                <a:extLst>
                  <a:ext uri="{FF2B5EF4-FFF2-40B4-BE49-F238E27FC236}">
                    <a16:creationId xmlns:a16="http://schemas.microsoft.com/office/drawing/2014/main" xmlns="" id="{458F7A09-9137-2C46-B227-D4ED257FBA2E}"/>
                  </a:ext>
                </a:extLst>
              </p14:cNvPr>
              <p14:cNvContentPartPr/>
              <p14:nvPr/>
            </p14:nvContentPartPr>
            <p14:xfrm>
              <a:off x="6196302" y="2466956"/>
              <a:ext cx="872280" cy="156600"/>
            </p14:xfrm>
          </p:contentPart>
        </mc:Choice>
        <mc:Fallback xmlns="">
          <p:pic>
            <p:nvPicPr>
              <p:cNvPr id="208" name="Ink 208">
                <a:extLst>
                  <a:ext uri="{FF2B5EF4-FFF2-40B4-BE49-F238E27FC236}">
                    <a16:creationId xmlns:a16="http://schemas.microsoft.com/office/drawing/2014/main" id="{458F7A09-9137-2C46-B227-D4ED257FBA2E}"/>
                  </a:ext>
                </a:extLst>
              </p:cNvPr>
              <p:cNvPicPr/>
              <p:nvPr/>
            </p:nvPicPr>
            <p:blipFill>
              <a:blip r:embed="rId91"/>
              <a:stretch>
                <a:fillRect/>
              </a:stretch>
            </p:blipFill>
            <p:spPr>
              <a:xfrm>
                <a:off x="6180822" y="2451440"/>
                <a:ext cx="902880" cy="18727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15" name="Ink 214">
                <a:extLst>
                  <a:ext uri="{FF2B5EF4-FFF2-40B4-BE49-F238E27FC236}">
                    <a16:creationId xmlns:a16="http://schemas.microsoft.com/office/drawing/2014/main" xmlns="" id="{D281E3C9-7694-D34D-9EEE-6F6F73599011}"/>
                  </a:ext>
                </a:extLst>
              </p14:cNvPr>
              <p14:cNvContentPartPr/>
              <p14:nvPr/>
            </p14:nvContentPartPr>
            <p14:xfrm>
              <a:off x="8210862" y="2524916"/>
              <a:ext cx="248760" cy="69480"/>
            </p14:xfrm>
          </p:contentPart>
        </mc:Choice>
        <mc:Fallback xmlns="">
          <p:pic>
            <p:nvPicPr>
              <p:cNvPr id="215" name="Ink 214">
                <a:extLst>
                  <a:ext uri="{FF2B5EF4-FFF2-40B4-BE49-F238E27FC236}">
                    <a16:creationId xmlns:a16="http://schemas.microsoft.com/office/drawing/2014/main" id="{D281E3C9-7694-D34D-9EEE-6F6F73599011}"/>
                  </a:ext>
                </a:extLst>
              </p:cNvPr>
              <p:cNvPicPr/>
              <p:nvPr/>
            </p:nvPicPr>
            <p:blipFill>
              <a:blip r:embed="rId93"/>
              <a:stretch>
                <a:fillRect/>
              </a:stretch>
            </p:blipFill>
            <p:spPr>
              <a:xfrm>
                <a:off x="8195360" y="2509516"/>
                <a:ext cx="279404" cy="9992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6" name="Ink 216">
                <a:extLst>
                  <a:ext uri="{FF2B5EF4-FFF2-40B4-BE49-F238E27FC236}">
                    <a16:creationId xmlns:a16="http://schemas.microsoft.com/office/drawing/2014/main" xmlns="" id="{85E2B8E9-5C77-5247-A5DB-A5D82B6E558F}"/>
                  </a:ext>
                </a:extLst>
              </p14:cNvPr>
              <p14:cNvContentPartPr/>
              <p14:nvPr/>
            </p14:nvContentPartPr>
            <p14:xfrm>
              <a:off x="7310502" y="2461196"/>
              <a:ext cx="693000" cy="150480"/>
            </p14:xfrm>
          </p:contentPart>
        </mc:Choice>
        <mc:Fallback xmlns="">
          <p:pic>
            <p:nvPicPr>
              <p:cNvPr id="216" name="Ink 216">
                <a:extLst>
                  <a:ext uri="{FF2B5EF4-FFF2-40B4-BE49-F238E27FC236}">
                    <a16:creationId xmlns:a16="http://schemas.microsoft.com/office/drawing/2014/main" id="{85E2B8E9-5C77-5247-A5DB-A5D82B6E558F}"/>
                  </a:ext>
                </a:extLst>
              </p:cNvPr>
              <p:cNvPicPr/>
              <p:nvPr/>
            </p:nvPicPr>
            <p:blipFill>
              <a:blip r:embed="rId95"/>
              <a:stretch>
                <a:fillRect/>
              </a:stretch>
            </p:blipFill>
            <p:spPr>
              <a:xfrm>
                <a:off x="7295022" y="2445716"/>
                <a:ext cx="7236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2" name="Ink 222">
                <a:extLst>
                  <a:ext uri="{FF2B5EF4-FFF2-40B4-BE49-F238E27FC236}">
                    <a16:creationId xmlns:a16="http://schemas.microsoft.com/office/drawing/2014/main" xmlns="" id="{920CB6E3-5E13-4248-A7BC-4477F4AAD557}"/>
                  </a:ext>
                </a:extLst>
              </p14:cNvPr>
              <p14:cNvContentPartPr/>
              <p14:nvPr/>
            </p14:nvContentPartPr>
            <p14:xfrm>
              <a:off x="787302" y="3021356"/>
              <a:ext cx="468000" cy="173520"/>
            </p14:xfrm>
          </p:contentPart>
        </mc:Choice>
        <mc:Fallback xmlns="">
          <p:pic>
            <p:nvPicPr>
              <p:cNvPr id="222" name="Ink 222">
                <a:extLst>
                  <a:ext uri="{FF2B5EF4-FFF2-40B4-BE49-F238E27FC236}">
                    <a16:creationId xmlns:a16="http://schemas.microsoft.com/office/drawing/2014/main" id="{920CB6E3-5E13-4248-A7BC-4477F4AAD557}"/>
                  </a:ext>
                </a:extLst>
              </p:cNvPr>
              <p:cNvPicPr/>
              <p:nvPr/>
            </p:nvPicPr>
            <p:blipFill>
              <a:blip r:embed="rId97"/>
              <a:stretch>
                <a:fillRect/>
              </a:stretch>
            </p:blipFill>
            <p:spPr>
              <a:xfrm>
                <a:off x="771822" y="3005876"/>
                <a:ext cx="498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7" name="Ink 227">
                <a:extLst>
                  <a:ext uri="{FF2B5EF4-FFF2-40B4-BE49-F238E27FC236}">
                    <a16:creationId xmlns:a16="http://schemas.microsoft.com/office/drawing/2014/main" xmlns="" id="{99206A5B-FC6A-D54B-B23D-07228FB4A898}"/>
                  </a:ext>
                </a:extLst>
              </p14:cNvPr>
              <p14:cNvContentPartPr/>
              <p14:nvPr/>
            </p14:nvContentPartPr>
            <p14:xfrm>
              <a:off x="1560942" y="3021356"/>
              <a:ext cx="288720" cy="219600"/>
            </p14:xfrm>
          </p:contentPart>
        </mc:Choice>
        <mc:Fallback xmlns="">
          <p:pic>
            <p:nvPicPr>
              <p:cNvPr id="227" name="Ink 227">
                <a:extLst>
                  <a:ext uri="{FF2B5EF4-FFF2-40B4-BE49-F238E27FC236}">
                    <a16:creationId xmlns:a16="http://schemas.microsoft.com/office/drawing/2014/main" id="{99206A5B-FC6A-D54B-B23D-07228FB4A898}"/>
                  </a:ext>
                </a:extLst>
              </p:cNvPr>
              <p:cNvPicPr/>
              <p:nvPr/>
            </p:nvPicPr>
            <p:blipFill>
              <a:blip r:embed="rId99"/>
              <a:stretch>
                <a:fillRect/>
              </a:stretch>
            </p:blipFill>
            <p:spPr>
              <a:xfrm>
                <a:off x="1545481" y="3005901"/>
                <a:ext cx="319282" cy="25015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4" name="Ink 234">
                <a:extLst>
                  <a:ext uri="{FF2B5EF4-FFF2-40B4-BE49-F238E27FC236}">
                    <a16:creationId xmlns:a16="http://schemas.microsoft.com/office/drawing/2014/main" xmlns="" id="{303CA658-E093-8D43-AFED-0C5989CF5255}"/>
                  </a:ext>
                </a:extLst>
              </p14:cNvPr>
              <p14:cNvContentPartPr/>
              <p14:nvPr/>
            </p14:nvContentPartPr>
            <p14:xfrm>
              <a:off x="2068902" y="3055916"/>
              <a:ext cx="502560" cy="144720"/>
            </p14:xfrm>
          </p:contentPart>
        </mc:Choice>
        <mc:Fallback xmlns="">
          <p:pic>
            <p:nvPicPr>
              <p:cNvPr id="234" name="Ink 234">
                <a:extLst>
                  <a:ext uri="{FF2B5EF4-FFF2-40B4-BE49-F238E27FC236}">
                    <a16:creationId xmlns:a16="http://schemas.microsoft.com/office/drawing/2014/main" id="{303CA658-E093-8D43-AFED-0C5989CF5255}"/>
                  </a:ext>
                </a:extLst>
              </p:cNvPr>
              <p:cNvPicPr/>
              <p:nvPr/>
            </p:nvPicPr>
            <p:blipFill>
              <a:blip r:embed="rId101"/>
              <a:stretch>
                <a:fillRect/>
              </a:stretch>
            </p:blipFill>
            <p:spPr>
              <a:xfrm>
                <a:off x="2053422" y="3040436"/>
                <a:ext cx="533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42" name="Ink 242">
                <a:extLst>
                  <a:ext uri="{FF2B5EF4-FFF2-40B4-BE49-F238E27FC236}">
                    <a16:creationId xmlns:a16="http://schemas.microsoft.com/office/drawing/2014/main" xmlns="" id="{54DB17AD-EA77-4443-9A47-65220795B15B}"/>
                  </a:ext>
                </a:extLst>
              </p14:cNvPr>
              <p14:cNvContentPartPr/>
              <p14:nvPr/>
            </p14:nvContentPartPr>
            <p14:xfrm>
              <a:off x="2767302" y="3015596"/>
              <a:ext cx="1126080" cy="162000"/>
            </p14:xfrm>
          </p:contentPart>
        </mc:Choice>
        <mc:Fallback xmlns="">
          <p:pic>
            <p:nvPicPr>
              <p:cNvPr id="242" name="Ink 242">
                <a:extLst>
                  <a:ext uri="{FF2B5EF4-FFF2-40B4-BE49-F238E27FC236}">
                    <a16:creationId xmlns:a16="http://schemas.microsoft.com/office/drawing/2014/main" id="{54DB17AD-EA77-4443-9A47-65220795B15B}"/>
                  </a:ext>
                </a:extLst>
              </p:cNvPr>
              <p:cNvPicPr/>
              <p:nvPr/>
            </p:nvPicPr>
            <p:blipFill>
              <a:blip r:embed="rId103"/>
              <a:stretch>
                <a:fillRect/>
              </a:stretch>
            </p:blipFill>
            <p:spPr>
              <a:xfrm>
                <a:off x="2751822" y="3000116"/>
                <a:ext cx="1156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50" name="Ink 250">
                <a:extLst>
                  <a:ext uri="{FF2B5EF4-FFF2-40B4-BE49-F238E27FC236}">
                    <a16:creationId xmlns:a16="http://schemas.microsoft.com/office/drawing/2014/main" xmlns="" id="{A859AF9A-D6BC-4240-ACB0-AA3B4DACFBA8}"/>
                  </a:ext>
                </a:extLst>
              </p14:cNvPr>
              <p14:cNvContentPartPr/>
              <p14:nvPr/>
            </p14:nvContentPartPr>
            <p14:xfrm>
              <a:off x="2201382" y="3512036"/>
              <a:ext cx="736560" cy="150120"/>
            </p14:xfrm>
          </p:contentPart>
        </mc:Choice>
        <mc:Fallback xmlns="">
          <p:pic>
            <p:nvPicPr>
              <p:cNvPr id="250" name="Ink 250">
                <a:extLst>
                  <a:ext uri="{FF2B5EF4-FFF2-40B4-BE49-F238E27FC236}">
                    <a16:creationId xmlns:a16="http://schemas.microsoft.com/office/drawing/2014/main" id="{A859AF9A-D6BC-4240-ACB0-AA3B4DACFBA8}"/>
                  </a:ext>
                </a:extLst>
              </p:cNvPr>
              <p:cNvPicPr/>
              <p:nvPr/>
            </p:nvPicPr>
            <p:blipFill>
              <a:blip r:embed="rId105"/>
              <a:stretch>
                <a:fillRect/>
              </a:stretch>
            </p:blipFill>
            <p:spPr>
              <a:xfrm>
                <a:off x="2185894" y="3496593"/>
                <a:ext cx="767175" cy="18064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55" name="Ink 255">
                <a:extLst>
                  <a:ext uri="{FF2B5EF4-FFF2-40B4-BE49-F238E27FC236}">
                    <a16:creationId xmlns:a16="http://schemas.microsoft.com/office/drawing/2014/main" xmlns="" id="{7DE5BA33-846D-C347-8B71-EC9FBECADA36}"/>
                  </a:ext>
                </a:extLst>
              </p14:cNvPr>
              <p14:cNvContentPartPr/>
              <p14:nvPr/>
            </p14:nvContentPartPr>
            <p14:xfrm>
              <a:off x="3309822" y="3535076"/>
              <a:ext cx="583560" cy="127440"/>
            </p14:xfrm>
          </p:contentPart>
        </mc:Choice>
        <mc:Fallback xmlns="">
          <p:pic>
            <p:nvPicPr>
              <p:cNvPr id="255" name="Ink 255">
                <a:extLst>
                  <a:ext uri="{FF2B5EF4-FFF2-40B4-BE49-F238E27FC236}">
                    <a16:creationId xmlns:a16="http://schemas.microsoft.com/office/drawing/2014/main" id="{7DE5BA33-846D-C347-8B71-EC9FBECADA36}"/>
                  </a:ext>
                </a:extLst>
              </p:cNvPr>
              <p:cNvPicPr/>
              <p:nvPr/>
            </p:nvPicPr>
            <p:blipFill>
              <a:blip r:embed="rId107"/>
              <a:stretch>
                <a:fillRect/>
              </a:stretch>
            </p:blipFill>
            <p:spPr>
              <a:xfrm>
                <a:off x="3294332" y="3519596"/>
                <a:ext cx="614179"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70" name="Ink 270">
                <a:extLst>
                  <a:ext uri="{FF2B5EF4-FFF2-40B4-BE49-F238E27FC236}">
                    <a16:creationId xmlns:a16="http://schemas.microsoft.com/office/drawing/2014/main" xmlns="" id="{4452510A-F61C-094F-9407-E8202B093880}"/>
                  </a:ext>
                </a:extLst>
              </p14:cNvPr>
              <p14:cNvContentPartPr/>
              <p14:nvPr/>
            </p14:nvContentPartPr>
            <p14:xfrm>
              <a:off x="4343382" y="3413756"/>
              <a:ext cx="1818720" cy="271800"/>
            </p14:xfrm>
          </p:contentPart>
        </mc:Choice>
        <mc:Fallback xmlns="">
          <p:pic>
            <p:nvPicPr>
              <p:cNvPr id="270" name="Ink 270">
                <a:extLst>
                  <a:ext uri="{FF2B5EF4-FFF2-40B4-BE49-F238E27FC236}">
                    <a16:creationId xmlns:a16="http://schemas.microsoft.com/office/drawing/2014/main" id="{4452510A-F61C-094F-9407-E8202B093880}"/>
                  </a:ext>
                </a:extLst>
              </p:cNvPr>
              <p:cNvPicPr/>
              <p:nvPr/>
            </p:nvPicPr>
            <p:blipFill>
              <a:blip r:embed="rId109"/>
              <a:stretch>
                <a:fillRect/>
              </a:stretch>
            </p:blipFill>
            <p:spPr>
              <a:xfrm>
                <a:off x="4327902" y="3398255"/>
                <a:ext cx="1849320" cy="30244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81" name="Ink 282">
                <a:extLst>
                  <a:ext uri="{FF2B5EF4-FFF2-40B4-BE49-F238E27FC236}">
                    <a16:creationId xmlns:a16="http://schemas.microsoft.com/office/drawing/2014/main" xmlns="" id="{54FE7949-B1BD-474F-88C0-1321EDE6CB74}"/>
                  </a:ext>
                </a:extLst>
              </p14:cNvPr>
              <p14:cNvContentPartPr/>
              <p14:nvPr/>
            </p14:nvContentPartPr>
            <p14:xfrm>
              <a:off x="7575822" y="3367676"/>
              <a:ext cx="381240" cy="144720"/>
            </p14:xfrm>
          </p:contentPart>
        </mc:Choice>
        <mc:Fallback xmlns="">
          <p:pic>
            <p:nvPicPr>
              <p:cNvPr id="281" name="Ink 282">
                <a:extLst>
                  <a:ext uri="{FF2B5EF4-FFF2-40B4-BE49-F238E27FC236}">
                    <a16:creationId xmlns:a16="http://schemas.microsoft.com/office/drawing/2014/main" id="{54FE7949-B1BD-474F-88C0-1321EDE6CB74}"/>
                  </a:ext>
                </a:extLst>
              </p:cNvPr>
              <p:cNvPicPr/>
              <p:nvPr/>
            </p:nvPicPr>
            <p:blipFill>
              <a:blip r:embed="rId111"/>
              <a:stretch>
                <a:fillRect/>
              </a:stretch>
            </p:blipFill>
            <p:spPr>
              <a:xfrm>
                <a:off x="7560342" y="3352196"/>
                <a:ext cx="4118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82" name="Ink 283">
                <a:extLst>
                  <a:ext uri="{FF2B5EF4-FFF2-40B4-BE49-F238E27FC236}">
                    <a16:creationId xmlns:a16="http://schemas.microsoft.com/office/drawing/2014/main" xmlns="" id="{9F710D9F-E9D0-3446-8AB1-C2CAF381149B}"/>
                  </a:ext>
                </a:extLst>
              </p14:cNvPr>
              <p14:cNvContentPartPr/>
              <p14:nvPr/>
            </p14:nvContentPartPr>
            <p14:xfrm>
              <a:off x="6455862" y="3379196"/>
              <a:ext cx="785520" cy="150480"/>
            </p14:xfrm>
          </p:contentPart>
        </mc:Choice>
        <mc:Fallback xmlns="">
          <p:pic>
            <p:nvPicPr>
              <p:cNvPr id="282" name="Ink 283">
                <a:extLst>
                  <a:ext uri="{FF2B5EF4-FFF2-40B4-BE49-F238E27FC236}">
                    <a16:creationId xmlns:a16="http://schemas.microsoft.com/office/drawing/2014/main" id="{9F710D9F-E9D0-3446-8AB1-C2CAF381149B}"/>
                  </a:ext>
                </a:extLst>
              </p:cNvPr>
              <p:cNvPicPr/>
              <p:nvPr/>
            </p:nvPicPr>
            <p:blipFill>
              <a:blip r:embed="rId113"/>
              <a:stretch>
                <a:fillRect/>
              </a:stretch>
            </p:blipFill>
            <p:spPr>
              <a:xfrm>
                <a:off x="6440382" y="3363716"/>
                <a:ext cx="816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89" name="Ink 289">
                <a:extLst>
                  <a:ext uri="{FF2B5EF4-FFF2-40B4-BE49-F238E27FC236}">
                    <a16:creationId xmlns:a16="http://schemas.microsoft.com/office/drawing/2014/main" xmlns="" id="{DEF2FC93-2553-6445-B39B-13D5103490EA}"/>
                  </a:ext>
                </a:extLst>
              </p14:cNvPr>
              <p14:cNvContentPartPr/>
              <p14:nvPr/>
            </p14:nvContentPartPr>
            <p14:xfrm>
              <a:off x="764262" y="4019996"/>
              <a:ext cx="964440" cy="121680"/>
            </p14:xfrm>
          </p:contentPart>
        </mc:Choice>
        <mc:Fallback xmlns="">
          <p:pic>
            <p:nvPicPr>
              <p:cNvPr id="289" name="Ink 289">
                <a:extLst>
                  <a:ext uri="{FF2B5EF4-FFF2-40B4-BE49-F238E27FC236}">
                    <a16:creationId xmlns:a16="http://schemas.microsoft.com/office/drawing/2014/main" id="{DEF2FC93-2553-6445-B39B-13D5103490EA}"/>
                  </a:ext>
                </a:extLst>
              </p:cNvPr>
              <p:cNvPicPr/>
              <p:nvPr/>
            </p:nvPicPr>
            <p:blipFill>
              <a:blip r:embed="rId115"/>
              <a:stretch>
                <a:fillRect/>
              </a:stretch>
            </p:blipFill>
            <p:spPr>
              <a:xfrm>
                <a:off x="748782" y="4004516"/>
                <a:ext cx="995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91" name="Ink 290">
                <a:extLst>
                  <a:ext uri="{FF2B5EF4-FFF2-40B4-BE49-F238E27FC236}">
                    <a16:creationId xmlns:a16="http://schemas.microsoft.com/office/drawing/2014/main" xmlns="" id="{9FDFA8B1-8A18-0943-AECA-346E26A7AA6F}"/>
                  </a:ext>
                </a:extLst>
              </p14:cNvPr>
              <p14:cNvContentPartPr/>
              <p14:nvPr/>
            </p14:nvContentPartPr>
            <p14:xfrm>
              <a:off x="2109222" y="3881396"/>
              <a:ext cx="150480" cy="248760"/>
            </p14:xfrm>
          </p:contentPart>
        </mc:Choice>
        <mc:Fallback xmlns="">
          <p:pic>
            <p:nvPicPr>
              <p:cNvPr id="291" name="Ink 290">
                <a:extLst>
                  <a:ext uri="{FF2B5EF4-FFF2-40B4-BE49-F238E27FC236}">
                    <a16:creationId xmlns:a16="http://schemas.microsoft.com/office/drawing/2014/main" id="{9FDFA8B1-8A18-0943-AECA-346E26A7AA6F}"/>
                  </a:ext>
                </a:extLst>
              </p:cNvPr>
              <p:cNvPicPr/>
              <p:nvPr/>
            </p:nvPicPr>
            <p:blipFill>
              <a:blip r:embed="rId117"/>
              <a:stretch>
                <a:fillRect/>
              </a:stretch>
            </p:blipFill>
            <p:spPr>
              <a:xfrm>
                <a:off x="2093742" y="3865894"/>
                <a:ext cx="181080" cy="27940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92" name="Ink 291">
                <a:extLst>
                  <a:ext uri="{FF2B5EF4-FFF2-40B4-BE49-F238E27FC236}">
                    <a16:creationId xmlns:a16="http://schemas.microsoft.com/office/drawing/2014/main" xmlns="" id="{3AE4374C-79D2-634A-A37E-E96B957FA470}"/>
                  </a:ext>
                </a:extLst>
              </p14:cNvPr>
              <p14:cNvContentPartPr/>
              <p14:nvPr/>
            </p14:nvContentPartPr>
            <p14:xfrm>
              <a:off x="2334222" y="4089836"/>
              <a:ext cx="11880" cy="37440"/>
            </p14:xfrm>
          </p:contentPart>
        </mc:Choice>
        <mc:Fallback xmlns="">
          <p:pic>
            <p:nvPicPr>
              <p:cNvPr id="292" name="Ink 291">
                <a:extLst>
                  <a:ext uri="{FF2B5EF4-FFF2-40B4-BE49-F238E27FC236}">
                    <a16:creationId xmlns:a16="http://schemas.microsoft.com/office/drawing/2014/main" id="{3AE4374C-79D2-634A-A37E-E96B957FA470}"/>
                  </a:ext>
                </a:extLst>
              </p:cNvPr>
              <p:cNvPicPr/>
              <p:nvPr/>
            </p:nvPicPr>
            <p:blipFill>
              <a:blip r:embed="rId119"/>
              <a:stretch>
                <a:fillRect/>
              </a:stretch>
            </p:blipFill>
            <p:spPr>
              <a:xfrm>
                <a:off x="2318742" y="4074356"/>
                <a:ext cx="42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93" name="Ink 292">
                <a:extLst>
                  <a:ext uri="{FF2B5EF4-FFF2-40B4-BE49-F238E27FC236}">
                    <a16:creationId xmlns:a16="http://schemas.microsoft.com/office/drawing/2014/main" xmlns="" id="{9D1748DC-3467-274F-8B26-4857637535D5}"/>
                  </a:ext>
                </a:extLst>
              </p14:cNvPr>
              <p14:cNvContentPartPr/>
              <p14:nvPr/>
            </p14:nvContentPartPr>
            <p14:xfrm>
              <a:off x="2328462" y="4025756"/>
              <a:ext cx="11880" cy="6120"/>
            </p14:xfrm>
          </p:contentPart>
        </mc:Choice>
        <mc:Fallback xmlns="">
          <p:pic>
            <p:nvPicPr>
              <p:cNvPr id="293" name="Ink 292">
                <a:extLst>
                  <a:ext uri="{FF2B5EF4-FFF2-40B4-BE49-F238E27FC236}">
                    <a16:creationId xmlns:a16="http://schemas.microsoft.com/office/drawing/2014/main" id="{9D1748DC-3467-274F-8B26-4857637535D5}"/>
                  </a:ext>
                </a:extLst>
              </p:cNvPr>
              <p:cNvPicPr/>
              <p:nvPr/>
            </p:nvPicPr>
            <p:blipFill>
              <a:blip r:embed="rId121"/>
              <a:stretch>
                <a:fillRect/>
              </a:stretch>
            </p:blipFill>
            <p:spPr>
              <a:xfrm>
                <a:off x="2312982" y="4010276"/>
                <a:ext cx="42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94" name="Ink 293">
                <a:extLst>
                  <a:ext uri="{FF2B5EF4-FFF2-40B4-BE49-F238E27FC236}">
                    <a16:creationId xmlns:a16="http://schemas.microsoft.com/office/drawing/2014/main" xmlns="" id="{836B1710-6CD6-294A-928A-DEE5840D50E8}"/>
                  </a:ext>
                </a:extLst>
              </p14:cNvPr>
              <p14:cNvContentPartPr/>
              <p14:nvPr/>
            </p14:nvContentPartPr>
            <p14:xfrm>
              <a:off x="2438262" y="3933236"/>
              <a:ext cx="121680" cy="317880"/>
            </p14:xfrm>
          </p:contentPart>
        </mc:Choice>
        <mc:Fallback xmlns="">
          <p:pic>
            <p:nvPicPr>
              <p:cNvPr id="294" name="Ink 293">
                <a:extLst>
                  <a:ext uri="{FF2B5EF4-FFF2-40B4-BE49-F238E27FC236}">
                    <a16:creationId xmlns:a16="http://schemas.microsoft.com/office/drawing/2014/main" id="{836B1710-6CD6-294A-928A-DEE5840D50E8}"/>
                  </a:ext>
                </a:extLst>
              </p:cNvPr>
              <p:cNvPicPr/>
              <p:nvPr/>
            </p:nvPicPr>
            <p:blipFill>
              <a:blip r:embed="rId123"/>
              <a:stretch>
                <a:fillRect/>
              </a:stretch>
            </p:blipFill>
            <p:spPr>
              <a:xfrm>
                <a:off x="2422782" y="3917756"/>
                <a:ext cx="1522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95" name="Ink 294">
                <a:extLst>
                  <a:ext uri="{FF2B5EF4-FFF2-40B4-BE49-F238E27FC236}">
                    <a16:creationId xmlns:a16="http://schemas.microsoft.com/office/drawing/2014/main" xmlns="" id="{6B884C06-642C-5B4E-8F66-93DB1CE0D6C9}"/>
                  </a:ext>
                </a:extLst>
              </p14:cNvPr>
              <p14:cNvContentPartPr/>
              <p14:nvPr/>
            </p14:nvContentPartPr>
            <p14:xfrm>
              <a:off x="2420982" y="4106396"/>
              <a:ext cx="133200" cy="17640"/>
            </p14:xfrm>
          </p:contentPart>
        </mc:Choice>
        <mc:Fallback xmlns="">
          <p:pic>
            <p:nvPicPr>
              <p:cNvPr id="295" name="Ink 294">
                <a:extLst>
                  <a:ext uri="{FF2B5EF4-FFF2-40B4-BE49-F238E27FC236}">
                    <a16:creationId xmlns:a16="http://schemas.microsoft.com/office/drawing/2014/main" id="{6B884C06-642C-5B4E-8F66-93DB1CE0D6C9}"/>
                  </a:ext>
                </a:extLst>
              </p:cNvPr>
              <p:cNvPicPr/>
              <p:nvPr/>
            </p:nvPicPr>
            <p:blipFill>
              <a:blip r:embed="rId125"/>
              <a:stretch>
                <a:fillRect/>
              </a:stretch>
            </p:blipFill>
            <p:spPr>
              <a:xfrm>
                <a:off x="2405502" y="4090916"/>
                <a:ext cx="163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96" name="Ink 295">
                <a:extLst>
                  <a:ext uri="{FF2B5EF4-FFF2-40B4-BE49-F238E27FC236}">
                    <a16:creationId xmlns:a16="http://schemas.microsoft.com/office/drawing/2014/main" xmlns="" id="{2EAE84F2-4CC6-784A-A5B4-A9AC222BF255}"/>
                  </a:ext>
                </a:extLst>
              </p14:cNvPr>
              <p14:cNvContentPartPr/>
              <p14:nvPr/>
            </p14:nvContentPartPr>
            <p14:xfrm>
              <a:off x="2640222" y="4071836"/>
              <a:ext cx="144720" cy="81000"/>
            </p14:xfrm>
          </p:contentPart>
        </mc:Choice>
        <mc:Fallback xmlns="">
          <p:pic>
            <p:nvPicPr>
              <p:cNvPr id="296" name="Ink 295">
                <a:extLst>
                  <a:ext uri="{FF2B5EF4-FFF2-40B4-BE49-F238E27FC236}">
                    <a16:creationId xmlns:a16="http://schemas.microsoft.com/office/drawing/2014/main" id="{2EAE84F2-4CC6-784A-A5B4-A9AC222BF255}"/>
                  </a:ext>
                </a:extLst>
              </p:cNvPr>
              <p:cNvPicPr/>
              <p:nvPr/>
            </p:nvPicPr>
            <p:blipFill>
              <a:blip r:embed="rId127"/>
              <a:stretch>
                <a:fillRect/>
              </a:stretch>
            </p:blipFill>
            <p:spPr>
              <a:xfrm>
                <a:off x="2624742" y="4056356"/>
                <a:ext cx="1753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09" name="Ink 310">
                <a:extLst>
                  <a:ext uri="{FF2B5EF4-FFF2-40B4-BE49-F238E27FC236}">
                    <a16:creationId xmlns:a16="http://schemas.microsoft.com/office/drawing/2014/main" xmlns="" id="{2F1A0926-8E4B-F44A-A76E-2ADF9E76BF77}"/>
                  </a:ext>
                </a:extLst>
              </p14:cNvPr>
              <p14:cNvContentPartPr/>
              <p14:nvPr/>
            </p14:nvContentPartPr>
            <p14:xfrm>
              <a:off x="4268142" y="3904436"/>
              <a:ext cx="277560" cy="294840"/>
            </p14:xfrm>
          </p:contentPart>
        </mc:Choice>
        <mc:Fallback xmlns="">
          <p:pic>
            <p:nvPicPr>
              <p:cNvPr id="309" name="Ink 310">
                <a:extLst>
                  <a:ext uri="{FF2B5EF4-FFF2-40B4-BE49-F238E27FC236}">
                    <a16:creationId xmlns:a16="http://schemas.microsoft.com/office/drawing/2014/main" id="{2F1A0926-8E4B-F44A-A76E-2ADF9E76BF77}"/>
                  </a:ext>
                </a:extLst>
              </p:cNvPr>
              <p:cNvPicPr/>
              <p:nvPr/>
            </p:nvPicPr>
            <p:blipFill>
              <a:blip r:embed="rId129"/>
              <a:stretch>
                <a:fillRect/>
              </a:stretch>
            </p:blipFill>
            <p:spPr>
              <a:xfrm>
                <a:off x="4252642" y="3888937"/>
                <a:ext cx="308200" cy="325477"/>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10" name="Ink 311">
                <a:extLst>
                  <a:ext uri="{FF2B5EF4-FFF2-40B4-BE49-F238E27FC236}">
                    <a16:creationId xmlns:a16="http://schemas.microsoft.com/office/drawing/2014/main" xmlns="" id="{16F4F5A7-5F47-BC49-B46C-D9C4A387C051}"/>
                  </a:ext>
                </a:extLst>
              </p14:cNvPr>
              <p14:cNvContentPartPr/>
              <p14:nvPr/>
            </p14:nvContentPartPr>
            <p14:xfrm>
              <a:off x="3073302" y="3962396"/>
              <a:ext cx="906480" cy="179280"/>
            </p14:xfrm>
          </p:contentPart>
        </mc:Choice>
        <mc:Fallback xmlns="">
          <p:pic>
            <p:nvPicPr>
              <p:cNvPr id="310" name="Ink 311">
                <a:extLst>
                  <a:ext uri="{FF2B5EF4-FFF2-40B4-BE49-F238E27FC236}">
                    <a16:creationId xmlns:a16="http://schemas.microsoft.com/office/drawing/2014/main" id="{16F4F5A7-5F47-BC49-B46C-D9C4A387C051}"/>
                  </a:ext>
                </a:extLst>
              </p:cNvPr>
              <p:cNvPicPr/>
              <p:nvPr/>
            </p:nvPicPr>
            <p:blipFill>
              <a:blip r:embed="rId131"/>
              <a:stretch>
                <a:fillRect/>
              </a:stretch>
            </p:blipFill>
            <p:spPr>
              <a:xfrm>
                <a:off x="3057828" y="3946916"/>
                <a:ext cx="937068"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17" name="Ink 317">
                <a:extLst>
                  <a:ext uri="{FF2B5EF4-FFF2-40B4-BE49-F238E27FC236}">
                    <a16:creationId xmlns:a16="http://schemas.microsoft.com/office/drawing/2014/main" xmlns="" id="{73BEF268-8920-9646-B0CB-C005D48DC986}"/>
                  </a:ext>
                </a:extLst>
              </p14:cNvPr>
              <p14:cNvContentPartPr/>
              <p14:nvPr/>
            </p14:nvContentPartPr>
            <p14:xfrm>
              <a:off x="4810662" y="3950516"/>
              <a:ext cx="450720" cy="139320"/>
            </p14:xfrm>
          </p:contentPart>
        </mc:Choice>
        <mc:Fallback xmlns="">
          <p:pic>
            <p:nvPicPr>
              <p:cNvPr id="317" name="Ink 317">
                <a:extLst>
                  <a:ext uri="{FF2B5EF4-FFF2-40B4-BE49-F238E27FC236}">
                    <a16:creationId xmlns:a16="http://schemas.microsoft.com/office/drawing/2014/main" id="{73BEF268-8920-9646-B0CB-C005D48DC986}"/>
                  </a:ext>
                </a:extLst>
              </p:cNvPr>
              <p:cNvPicPr/>
              <p:nvPr/>
            </p:nvPicPr>
            <p:blipFill>
              <a:blip r:embed="rId133"/>
              <a:stretch>
                <a:fillRect/>
              </a:stretch>
            </p:blipFill>
            <p:spPr>
              <a:xfrm>
                <a:off x="4795182" y="3934996"/>
                <a:ext cx="481320" cy="169999"/>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24" name="Ink 324">
                <a:extLst>
                  <a:ext uri="{FF2B5EF4-FFF2-40B4-BE49-F238E27FC236}">
                    <a16:creationId xmlns:a16="http://schemas.microsoft.com/office/drawing/2014/main" xmlns="" id="{254F2E04-B5A9-1945-B265-13EBE373BF71}"/>
                  </a:ext>
                </a:extLst>
              </p14:cNvPr>
              <p14:cNvContentPartPr/>
              <p14:nvPr/>
            </p14:nvContentPartPr>
            <p14:xfrm>
              <a:off x="5630382" y="3852596"/>
              <a:ext cx="826200" cy="185040"/>
            </p14:xfrm>
          </p:contentPart>
        </mc:Choice>
        <mc:Fallback xmlns="">
          <p:pic>
            <p:nvPicPr>
              <p:cNvPr id="324" name="Ink 324">
                <a:extLst>
                  <a:ext uri="{FF2B5EF4-FFF2-40B4-BE49-F238E27FC236}">
                    <a16:creationId xmlns:a16="http://schemas.microsoft.com/office/drawing/2014/main" id="{254F2E04-B5A9-1945-B265-13EBE373BF71}"/>
                  </a:ext>
                </a:extLst>
              </p:cNvPr>
              <p:cNvPicPr/>
              <p:nvPr/>
            </p:nvPicPr>
            <p:blipFill>
              <a:blip r:embed="rId135"/>
              <a:stretch>
                <a:fillRect/>
              </a:stretch>
            </p:blipFill>
            <p:spPr>
              <a:xfrm>
                <a:off x="5614895" y="3837116"/>
                <a:ext cx="856813"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36" name="Ink 336">
                <a:extLst>
                  <a:ext uri="{FF2B5EF4-FFF2-40B4-BE49-F238E27FC236}">
                    <a16:creationId xmlns:a16="http://schemas.microsoft.com/office/drawing/2014/main" xmlns="" id="{5D0FC7E9-95F4-2041-8EF3-4F0480CE1603}"/>
                  </a:ext>
                </a:extLst>
              </p14:cNvPr>
              <p14:cNvContentPartPr/>
              <p14:nvPr/>
            </p14:nvContentPartPr>
            <p14:xfrm>
              <a:off x="6808302" y="3679436"/>
              <a:ext cx="1449360" cy="398520"/>
            </p14:xfrm>
          </p:contentPart>
        </mc:Choice>
        <mc:Fallback xmlns="">
          <p:pic>
            <p:nvPicPr>
              <p:cNvPr id="336" name="Ink 336">
                <a:extLst>
                  <a:ext uri="{FF2B5EF4-FFF2-40B4-BE49-F238E27FC236}">
                    <a16:creationId xmlns:a16="http://schemas.microsoft.com/office/drawing/2014/main" id="{5D0FC7E9-95F4-2041-8EF3-4F0480CE1603}"/>
                  </a:ext>
                </a:extLst>
              </p:cNvPr>
              <p:cNvPicPr/>
              <p:nvPr/>
            </p:nvPicPr>
            <p:blipFill>
              <a:blip r:embed="rId137"/>
              <a:stretch>
                <a:fillRect/>
              </a:stretch>
            </p:blipFill>
            <p:spPr>
              <a:xfrm>
                <a:off x="6792822" y="3663970"/>
                <a:ext cx="1479960" cy="429092"/>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41" name="Ink 341">
                <a:extLst>
                  <a:ext uri="{FF2B5EF4-FFF2-40B4-BE49-F238E27FC236}">
                    <a16:creationId xmlns:a16="http://schemas.microsoft.com/office/drawing/2014/main" xmlns="" id="{1DFA6F9E-14E3-FA48-96C7-B0DBCB94DC48}"/>
                  </a:ext>
                </a:extLst>
              </p14:cNvPr>
              <p14:cNvContentPartPr/>
              <p14:nvPr/>
            </p14:nvContentPartPr>
            <p14:xfrm>
              <a:off x="862182" y="4406636"/>
              <a:ext cx="242280" cy="173880"/>
            </p14:xfrm>
          </p:contentPart>
        </mc:Choice>
        <mc:Fallback xmlns="">
          <p:pic>
            <p:nvPicPr>
              <p:cNvPr id="341" name="Ink 341">
                <a:extLst>
                  <a:ext uri="{FF2B5EF4-FFF2-40B4-BE49-F238E27FC236}">
                    <a16:creationId xmlns:a16="http://schemas.microsoft.com/office/drawing/2014/main" id="{1DFA6F9E-14E3-FA48-96C7-B0DBCB94DC48}"/>
                  </a:ext>
                </a:extLst>
              </p:cNvPr>
              <p:cNvPicPr/>
              <p:nvPr/>
            </p:nvPicPr>
            <p:blipFill>
              <a:blip r:embed="rId139"/>
              <a:stretch>
                <a:fillRect/>
              </a:stretch>
            </p:blipFill>
            <p:spPr>
              <a:xfrm>
                <a:off x="846679" y="4391124"/>
                <a:ext cx="272926" cy="20454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49" name="Ink 349">
                <a:extLst>
                  <a:ext uri="{FF2B5EF4-FFF2-40B4-BE49-F238E27FC236}">
                    <a16:creationId xmlns:a16="http://schemas.microsoft.com/office/drawing/2014/main" xmlns="" id="{AEF2D072-CB0E-1344-BCB5-B02BA2FC2638}"/>
                  </a:ext>
                </a:extLst>
              </p14:cNvPr>
              <p14:cNvContentPartPr/>
              <p14:nvPr/>
            </p14:nvContentPartPr>
            <p14:xfrm>
              <a:off x="1433862" y="4377836"/>
              <a:ext cx="964440" cy="248760"/>
            </p14:xfrm>
          </p:contentPart>
        </mc:Choice>
        <mc:Fallback xmlns="">
          <p:pic>
            <p:nvPicPr>
              <p:cNvPr id="349" name="Ink 349">
                <a:extLst>
                  <a:ext uri="{FF2B5EF4-FFF2-40B4-BE49-F238E27FC236}">
                    <a16:creationId xmlns:a16="http://schemas.microsoft.com/office/drawing/2014/main" id="{AEF2D072-CB0E-1344-BCB5-B02BA2FC2638}"/>
                  </a:ext>
                </a:extLst>
              </p:cNvPr>
              <p:cNvPicPr/>
              <p:nvPr/>
            </p:nvPicPr>
            <p:blipFill>
              <a:blip r:embed="rId141"/>
              <a:stretch>
                <a:fillRect/>
              </a:stretch>
            </p:blipFill>
            <p:spPr>
              <a:xfrm>
                <a:off x="1418382" y="4362334"/>
                <a:ext cx="995040" cy="27940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56" name="Ink 356">
                <a:extLst>
                  <a:ext uri="{FF2B5EF4-FFF2-40B4-BE49-F238E27FC236}">
                    <a16:creationId xmlns:a16="http://schemas.microsoft.com/office/drawing/2014/main" xmlns="" id="{FDA866D4-6A61-924A-BF37-01D4C957438E}"/>
                  </a:ext>
                </a:extLst>
              </p14:cNvPr>
              <p14:cNvContentPartPr/>
              <p14:nvPr/>
            </p14:nvContentPartPr>
            <p14:xfrm>
              <a:off x="2755782" y="4423916"/>
              <a:ext cx="791280" cy="138960"/>
            </p14:xfrm>
          </p:contentPart>
        </mc:Choice>
        <mc:Fallback xmlns="">
          <p:pic>
            <p:nvPicPr>
              <p:cNvPr id="356" name="Ink 356">
                <a:extLst>
                  <a:ext uri="{FF2B5EF4-FFF2-40B4-BE49-F238E27FC236}">
                    <a16:creationId xmlns:a16="http://schemas.microsoft.com/office/drawing/2014/main" id="{FDA866D4-6A61-924A-BF37-01D4C957438E}"/>
                  </a:ext>
                </a:extLst>
              </p:cNvPr>
              <p:cNvPicPr/>
              <p:nvPr/>
            </p:nvPicPr>
            <p:blipFill>
              <a:blip r:embed="rId143"/>
              <a:stretch>
                <a:fillRect/>
              </a:stretch>
            </p:blipFill>
            <p:spPr>
              <a:xfrm>
                <a:off x="2740302" y="4408436"/>
                <a:ext cx="8218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64" name="Ink 364">
                <a:extLst>
                  <a:ext uri="{FF2B5EF4-FFF2-40B4-BE49-F238E27FC236}">
                    <a16:creationId xmlns:a16="http://schemas.microsoft.com/office/drawing/2014/main" xmlns="" id="{7299DD86-C86F-1A46-AF1F-DCC55DB76C03}"/>
                  </a:ext>
                </a:extLst>
              </p14:cNvPr>
              <p14:cNvContentPartPr/>
              <p14:nvPr/>
            </p14:nvContentPartPr>
            <p14:xfrm>
              <a:off x="3846942" y="4423916"/>
              <a:ext cx="767880" cy="127440"/>
            </p14:xfrm>
          </p:contentPart>
        </mc:Choice>
        <mc:Fallback xmlns="">
          <p:pic>
            <p:nvPicPr>
              <p:cNvPr id="364" name="Ink 364">
                <a:extLst>
                  <a:ext uri="{FF2B5EF4-FFF2-40B4-BE49-F238E27FC236}">
                    <a16:creationId xmlns:a16="http://schemas.microsoft.com/office/drawing/2014/main" id="{7299DD86-C86F-1A46-AF1F-DCC55DB76C03}"/>
                  </a:ext>
                </a:extLst>
              </p:cNvPr>
              <p:cNvPicPr/>
              <p:nvPr/>
            </p:nvPicPr>
            <p:blipFill>
              <a:blip r:embed="rId145"/>
              <a:stretch>
                <a:fillRect/>
              </a:stretch>
            </p:blipFill>
            <p:spPr>
              <a:xfrm>
                <a:off x="3831469" y="4408436"/>
                <a:ext cx="798466"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3" name="Ink 374">
                <a:extLst>
                  <a:ext uri="{FF2B5EF4-FFF2-40B4-BE49-F238E27FC236}">
                    <a16:creationId xmlns:a16="http://schemas.microsoft.com/office/drawing/2014/main" xmlns="" id="{F6891B84-2DAE-2F49-9A4A-7CA2324F6FC9}"/>
                  </a:ext>
                </a:extLst>
              </p14:cNvPr>
              <p14:cNvContentPartPr/>
              <p14:nvPr/>
            </p14:nvContentPartPr>
            <p14:xfrm>
              <a:off x="6109542" y="4309076"/>
              <a:ext cx="300600" cy="161280"/>
            </p14:xfrm>
          </p:contentPart>
        </mc:Choice>
        <mc:Fallback xmlns="">
          <p:pic>
            <p:nvPicPr>
              <p:cNvPr id="373" name="Ink 374">
                <a:extLst>
                  <a:ext uri="{FF2B5EF4-FFF2-40B4-BE49-F238E27FC236}">
                    <a16:creationId xmlns:a16="http://schemas.microsoft.com/office/drawing/2014/main" id="{F6891B84-2DAE-2F49-9A4A-7CA2324F6FC9}"/>
                  </a:ext>
                </a:extLst>
              </p:cNvPr>
              <p:cNvPicPr/>
              <p:nvPr/>
            </p:nvPicPr>
            <p:blipFill>
              <a:blip r:embed="rId147"/>
              <a:stretch>
                <a:fillRect/>
              </a:stretch>
            </p:blipFill>
            <p:spPr>
              <a:xfrm>
                <a:off x="6094062" y="4293596"/>
                <a:ext cx="331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74" name="Ink 375">
                <a:extLst>
                  <a:ext uri="{FF2B5EF4-FFF2-40B4-BE49-F238E27FC236}">
                    <a16:creationId xmlns:a16="http://schemas.microsoft.com/office/drawing/2014/main" xmlns="" id="{84C6018D-2944-F845-A798-9A8D56CBEE48}"/>
                  </a:ext>
                </a:extLst>
              </p14:cNvPr>
              <p14:cNvContentPartPr/>
              <p14:nvPr/>
            </p14:nvContentPartPr>
            <p14:xfrm>
              <a:off x="4868622" y="4326716"/>
              <a:ext cx="970200" cy="190080"/>
            </p14:xfrm>
          </p:contentPart>
        </mc:Choice>
        <mc:Fallback xmlns="">
          <p:pic>
            <p:nvPicPr>
              <p:cNvPr id="374" name="Ink 375">
                <a:extLst>
                  <a:ext uri="{FF2B5EF4-FFF2-40B4-BE49-F238E27FC236}">
                    <a16:creationId xmlns:a16="http://schemas.microsoft.com/office/drawing/2014/main" id="{84C6018D-2944-F845-A798-9A8D56CBEE48}"/>
                  </a:ext>
                </a:extLst>
              </p:cNvPr>
              <p:cNvPicPr/>
              <p:nvPr/>
            </p:nvPicPr>
            <p:blipFill>
              <a:blip r:embed="rId149"/>
              <a:stretch>
                <a:fillRect/>
              </a:stretch>
            </p:blipFill>
            <p:spPr>
              <a:xfrm>
                <a:off x="4853142" y="4311236"/>
                <a:ext cx="1000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6" name="Ink 387">
                <a:extLst>
                  <a:ext uri="{FF2B5EF4-FFF2-40B4-BE49-F238E27FC236}">
                    <a16:creationId xmlns:a16="http://schemas.microsoft.com/office/drawing/2014/main" xmlns="" id="{C503F4C9-01DE-0C40-ACD0-9E5DAF642DD2}"/>
                  </a:ext>
                </a:extLst>
              </p14:cNvPr>
              <p14:cNvContentPartPr/>
              <p14:nvPr/>
            </p14:nvContentPartPr>
            <p14:xfrm>
              <a:off x="7483662" y="4320236"/>
              <a:ext cx="716040" cy="156240"/>
            </p14:xfrm>
          </p:contentPart>
        </mc:Choice>
        <mc:Fallback xmlns="">
          <p:pic>
            <p:nvPicPr>
              <p:cNvPr id="386" name="Ink 387">
                <a:extLst>
                  <a:ext uri="{FF2B5EF4-FFF2-40B4-BE49-F238E27FC236}">
                    <a16:creationId xmlns:a16="http://schemas.microsoft.com/office/drawing/2014/main" id="{C503F4C9-01DE-0C40-ACD0-9E5DAF642DD2}"/>
                  </a:ext>
                </a:extLst>
              </p:cNvPr>
              <p:cNvPicPr/>
              <p:nvPr/>
            </p:nvPicPr>
            <p:blipFill>
              <a:blip r:embed="rId151"/>
              <a:stretch>
                <a:fillRect/>
              </a:stretch>
            </p:blipFill>
            <p:spPr>
              <a:xfrm>
                <a:off x="7468190" y="4304756"/>
                <a:ext cx="74662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87" name="Ink 388">
                <a:extLst>
                  <a:ext uri="{FF2B5EF4-FFF2-40B4-BE49-F238E27FC236}">
                    <a16:creationId xmlns:a16="http://schemas.microsoft.com/office/drawing/2014/main" xmlns="" id="{E3363469-AC6E-014E-9873-D4881D1F0BCB}"/>
                  </a:ext>
                </a:extLst>
              </p14:cNvPr>
              <p14:cNvContentPartPr/>
              <p14:nvPr/>
            </p14:nvContentPartPr>
            <p14:xfrm>
              <a:off x="6796782" y="4308716"/>
              <a:ext cx="479160" cy="150480"/>
            </p14:xfrm>
          </p:contentPart>
        </mc:Choice>
        <mc:Fallback xmlns="">
          <p:pic>
            <p:nvPicPr>
              <p:cNvPr id="387" name="Ink 388">
                <a:extLst>
                  <a:ext uri="{FF2B5EF4-FFF2-40B4-BE49-F238E27FC236}">
                    <a16:creationId xmlns:a16="http://schemas.microsoft.com/office/drawing/2014/main" id="{E3363469-AC6E-014E-9873-D4881D1F0BCB}"/>
                  </a:ext>
                </a:extLst>
              </p:cNvPr>
              <p:cNvPicPr/>
              <p:nvPr/>
            </p:nvPicPr>
            <p:blipFill>
              <a:blip r:embed="rId153"/>
              <a:stretch>
                <a:fillRect/>
              </a:stretch>
            </p:blipFill>
            <p:spPr>
              <a:xfrm>
                <a:off x="6781314" y="4293236"/>
                <a:ext cx="509737" cy="181080"/>
              </a:xfrm>
              <a:prstGeom prst="rect">
                <a:avLst/>
              </a:prstGeom>
            </p:spPr>
          </p:pic>
        </mc:Fallback>
      </mc:AlternateContent>
    </p:spTree>
    <p:extLst>
      <p:ext uri="{BB962C8B-B14F-4D97-AF65-F5344CB8AC3E}">
        <p14:creationId xmlns:p14="http://schemas.microsoft.com/office/powerpoint/2010/main" val="35589621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17</a:t>
            </a:r>
            <a:endParaRPr lang="x-none" b="1" dirty="0"/>
          </a:p>
        </p:txBody>
      </p:sp>
    </p:spTree>
    <p:extLst>
      <p:ext uri="{BB962C8B-B14F-4D97-AF65-F5344CB8AC3E}">
        <p14:creationId xmlns:p14="http://schemas.microsoft.com/office/powerpoint/2010/main" val="21158537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3FC214A-61C8-BD4E-B743-3CC2DCC3A63F}"/>
              </a:ext>
            </a:extLst>
          </p:cNvPr>
          <p:cNvSpPr>
            <a:spLocks noGrp="1"/>
          </p:cNvSpPr>
          <p:nvPr>
            <p:ph idx="1"/>
          </p:nvPr>
        </p:nvSpPr>
        <p:spPr/>
        <p:txBody>
          <a:bodyPr/>
          <a:lstStyle/>
          <a:p>
            <a:r>
              <a:rPr lang="en-IN" dirty="0"/>
              <a:t>It is claimed that the mean of the population is 67 gms at 5% level of significance. Mean obtained from a random sample of size 100 is 64 with SD 3. Validate the claim.</a:t>
            </a:r>
            <a:endParaRPr lang="en-US" dirty="0"/>
          </a:p>
        </p:txBody>
      </p:sp>
      <mc:AlternateContent xmlns:mc="http://schemas.openxmlformats.org/markup-compatibility/2006" xmlns:p14="http://schemas.microsoft.com/office/powerpoint/2010/main">
        <mc:Choice Requires="p14">
          <p:contentPart p14:bwMode="auto" r:id="rId2">
            <p14:nvContentPartPr>
              <p14:cNvPr id="180" name="Ink 179">
                <a:extLst>
                  <a:ext uri="{FF2B5EF4-FFF2-40B4-BE49-F238E27FC236}">
                    <a16:creationId xmlns:a16="http://schemas.microsoft.com/office/drawing/2014/main" xmlns="" id="{745FFF73-1A39-F242-9673-FB9893260BA7}"/>
                  </a:ext>
                </a:extLst>
              </p14:cNvPr>
              <p14:cNvContentPartPr/>
              <p14:nvPr/>
            </p14:nvContentPartPr>
            <p14:xfrm>
              <a:off x="1209755" y="713343"/>
              <a:ext cx="138600" cy="100800"/>
            </p14:xfrm>
          </p:contentPart>
        </mc:Choice>
        <mc:Fallback xmlns="">
          <p:pic>
            <p:nvPicPr>
              <p:cNvPr id="180" name="Ink 179">
                <a:extLst>
                  <a:ext uri="{FF2B5EF4-FFF2-40B4-BE49-F238E27FC236}">
                    <a16:creationId xmlns:a16="http://schemas.microsoft.com/office/drawing/2014/main" id="{745FFF73-1A39-F242-9673-FB9893260BA7}"/>
                  </a:ext>
                </a:extLst>
              </p:cNvPr>
              <p:cNvPicPr/>
              <p:nvPr/>
            </p:nvPicPr>
            <p:blipFill>
              <a:blip r:embed="rId3"/>
              <a:stretch>
                <a:fillRect/>
              </a:stretch>
            </p:blipFill>
            <p:spPr>
              <a:xfrm>
                <a:off x="1194315" y="697918"/>
                <a:ext cx="169121"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1" name="Ink 180">
                <a:extLst>
                  <a:ext uri="{FF2B5EF4-FFF2-40B4-BE49-F238E27FC236}">
                    <a16:creationId xmlns:a16="http://schemas.microsoft.com/office/drawing/2014/main" xmlns="" id="{FC6F6363-FBB5-5841-9D0F-330DF6E8A148}"/>
                  </a:ext>
                </a:extLst>
              </p14:cNvPr>
              <p14:cNvContentPartPr/>
              <p14:nvPr/>
            </p14:nvContentPartPr>
            <p14:xfrm>
              <a:off x="1436195" y="719463"/>
              <a:ext cx="283320" cy="113400"/>
            </p14:xfrm>
          </p:contentPart>
        </mc:Choice>
        <mc:Fallback xmlns="">
          <p:pic>
            <p:nvPicPr>
              <p:cNvPr id="181" name="Ink 180">
                <a:extLst>
                  <a:ext uri="{FF2B5EF4-FFF2-40B4-BE49-F238E27FC236}">
                    <a16:creationId xmlns:a16="http://schemas.microsoft.com/office/drawing/2014/main" id="{FC6F6363-FBB5-5841-9D0F-330DF6E8A148}"/>
                  </a:ext>
                </a:extLst>
              </p:cNvPr>
              <p:cNvPicPr/>
              <p:nvPr/>
            </p:nvPicPr>
            <p:blipFill>
              <a:blip r:embed="rId5"/>
              <a:stretch>
                <a:fillRect/>
              </a:stretch>
            </p:blipFill>
            <p:spPr>
              <a:xfrm>
                <a:off x="1420715" y="703983"/>
                <a:ext cx="313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6" name="Ink 185">
                <a:extLst>
                  <a:ext uri="{FF2B5EF4-FFF2-40B4-BE49-F238E27FC236}">
                    <a16:creationId xmlns:a16="http://schemas.microsoft.com/office/drawing/2014/main" xmlns="" id="{847DA2C1-2FBF-834A-AACF-77557E8FC414}"/>
                  </a:ext>
                </a:extLst>
              </p14:cNvPr>
              <p14:cNvContentPartPr/>
              <p14:nvPr/>
            </p14:nvContentPartPr>
            <p14:xfrm>
              <a:off x="2322515" y="725943"/>
              <a:ext cx="6480" cy="19080"/>
            </p14:xfrm>
          </p:contentPart>
        </mc:Choice>
        <mc:Fallback xmlns="">
          <p:pic>
            <p:nvPicPr>
              <p:cNvPr id="186" name="Ink 185">
                <a:extLst>
                  <a:ext uri="{FF2B5EF4-FFF2-40B4-BE49-F238E27FC236}">
                    <a16:creationId xmlns:a16="http://schemas.microsoft.com/office/drawing/2014/main" id="{847DA2C1-2FBF-834A-AACF-77557E8FC414}"/>
                  </a:ext>
                </a:extLst>
              </p:cNvPr>
              <p:cNvPicPr/>
              <p:nvPr/>
            </p:nvPicPr>
            <p:blipFill>
              <a:blip r:embed="rId7"/>
              <a:stretch>
                <a:fillRect/>
              </a:stretch>
            </p:blipFill>
            <p:spPr>
              <a:xfrm>
                <a:off x="2307035" y="710750"/>
                <a:ext cx="370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7" name="Ink 186">
                <a:extLst>
                  <a:ext uri="{FF2B5EF4-FFF2-40B4-BE49-F238E27FC236}">
                    <a16:creationId xmlns:a16="http://schemas.microsoft.com/office/drawing/2014/main" xmlns="" id="{52D87B77-B6C1-7B45-86C7-16F6A34C1786}"/>
                  </a:ext>
                </a:extLst>
              </p14:cNvPr>
              <p14:cNvContentPartPr/>
              <p14:nvPr/>
            </p14:nvContentPartPr>
            <p14:xfrm>
              <a:off x="2341235" y="832863"/>
              <a:ext cx="12960" cy="12960"/>
            </p14:xfrm>
          </p:contentPart>
        </mc:Choice>
        <mc:Fallback xmlns="">
          <p:pic>
            <p:nvPicPr>
              <p:cNvPr id="187" name="Ink 186">
                <a:extLst>
                  <a:ext uri="{FF2B5EF4-FFF2-40B4-BE49-F238E27FC236}">
                    <a16:creationId xmlns:a16="http://schemas.microsoft.com/office/drawing/2014/main" id="{52D87B77-B6C1-7B45-86C7-16F6A34C1786}"/>
                  </a:ext>
                </a:extLst>
              </p:cNvPr>
              <p:cNvPicPr/>
              <p:nvPr/>
            </p:nvPicPr>
            <p:blipFill>
              <a:blip r:embed="rId9"/>
              <a:stretch>
                <a:fillRect/>
              </a:stretch>
            </p:blipFill>
            <p:spPr>
              <a:xfrm>
                <a:off x="2325755" y="817383"/>
                <a:ext cx="4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8" name="Ink 187">
                <a:extLst>
                  <a:ext uri="{FF2B5EF4-FFF2-40B4-BE49-F238E27FC236}">
                    <a16:creationId xmlns:a16="http://schemas.microsoft.com/office/drawing/2014/main" xmlns="" id="{986080A7-2B67-A04B-8B02-C7E5EAF3586F}"/>
                  </a:ext>
                </a:extLst>
              </p14:cNvPr>
              <p14:cNvContentPartPr/>
              <p14:nvPr/>
            </p14:nvContentPartPr>
            <p14:xfrm>
              <a:off x="2422955" y="813783"/>
              <a:ext cx="6480" cy="360"/>
            </p14:xfrm>
          </p:contentPart>
        </mc:Choice>
        <mc:Fallback xmlns="">
          <p:pic>
            <p:nvPicPr>
              <p:cNvPr id="188" name="Ink 187">
                <a:extLst>
                  <a:ext uri="{FF2B5EF4-FFF2-40B4-BE49-F238E27FC236}">
                    <a16:creationId xmlns:a16="http://schemas.microsoft.com/office/drawing/2014/main" id="{986080A7-2B67-A04B-8B02-C7E5EAF3586F}"/>
                  </a:ext>
                </a:extLst>
              </p:cNvPr>
              <p:cNvPicPr/>
              <p:nvPr/>
            </p:nvPicPr>
            <p:blipFill>
              <a:blip r:embed="rId11"/>
              <a:stretch>
                <a:fillRect/>
              </a:stretch>
            </p:blipFill>
            <p:spPr>
              <a:xfrm>
                <a:off x="2407475" y="79830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9" name="Ink 192">
                <a:extLst>
                  <a:ext uri="{FF2B5EF4-FFF2-40B4-BE49-F238E27FC236}">
                    <a16:creationId xmlns:a16="http://schemas.microsoft.com/office/drawing/2014/main" xmlns="" id="{D426E64A-CBCE-A947-99AD-984C3B174197}"/>
                  </a:ext>
                </a:extLst>
              </p14:cNvPr>
              <p14:cNvContentPartPr/>
              <p14:nvPr/>
            </p14:nvContentPartPr>
            <p14:xfrm>
              <a:off x="2008235" y="540183"/>
              <a:ext cx="182520" cy="299160"/>
            </p14:xfrm>
          </p:contentPart>
        </mc:Choice>
        <mc:Fallback xmlns="">
          <p:pic>
            <p:nvPicPr>
              <p:cNvPr id="189" name="Ink 192">
                <a:extLst>
                  <a:ext uri="{FF2B5EF4-FFF2-40B4-BE49-F238E27FC236}">
                    <a16:creationId xmlns:a16="http://schemas.microsoft.com/office/drawing/2014/main" id="{D426E64A-CBCE-A947-99AD-984C3B174197}"/>
                  </a:ext>
                </a:extLst>
              </p:cNvPr>
              <p:cNvPicPr/>
              <p:nvPr/>
            </p:nvPicPr>
            <p:blipFill>
              <a:blip r:embed="rId13"/>
              <a:stretch>
                <a:fillRect/>
              </a:stretch>
            </p:blipFill>
            <p:spPr>
              <a:xfrm>
                <a:off x="1992785" y="524722"/>
                <a:ext cx="213060" cy="32972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0" name="Ink 193">
                <a:extLst>
                  <a:ext uri="{FF2B5EF4-FFF2-40B4-BE49-F238E27FC236}">
                    <a16:creationId xmlns:a16="http://schemas.microsoft.com/office/drawing/2014/main" xmlns="" id="{F8E871C5-AD81-6245-9492-634C9E5DA9A2}"/>
                  </a:ext>
                </a:extLst>
              </p14:cNvPr>
              <p14:cNvContentPartPr/>
              <p14:nvPr/>
            </p14:nvContentPartPr>
            <p14:xfrm>
              <a:off x="1800875" y="706863"/>
              <a:ext cx="138240" cy="201600"/>
            </p14:xfrm>
          </p:contentPart>
        </mc:Choice>
        <mc:Fallback xmlns="">
          <p:pic>
            <p:nvPicPr>
              <p:cNvPr id="190" name="Ink 193">
                <a:extLst>
                  <a:ext uri="{FF2B5EF4-FFF2-40B4-BE49-F238E27FC236}">
                    <a16:creationId xmlns:a16="http://schemas.microsoft.com/office/drawing/2014/main" id="{F8E871C5-AD81-6245-9492-634C9E5DA9A2}"/>
                  </a:ext>
                </a:extLst>
              </p:cNvPr>
              <p:cNvPicPr/>
              <p:nvPr/>
            </p:nvPicPr>
            <p:blipFill>
              <a:blip r:embed="rId15"/>
              <a:stretch>
                <a:fillRect/>
              </a:stretch>
            </p:blipFill>
            <p:spPr>
              <a:xfrm>
                <a:off x="1785435" y="691383"/>
                <a:ext cx="168761"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1" name="Ink 194">
                <a:extLst>
                  <a:ext uri="{FF2B5EF4-FFF2-40B4-BE49-F238E27FC236}">
                    <a16:creationId xmlns:a16="http://schemas.microsoft.com/office/drawing/2014/main" xmlns="" id="{2A52F24A-5D6A-5345-B250-38769E9EA033}"/>
                  </a:ext>
                </a:extLst>
              </p14:cNvPr>
              <p14:cNvContentPartPr/>
              <p14:nvPr/>
            </p14:nvContentPartPr>
            <p14:xfrm>
              <a:off x="901595" y="694263"/>
              <a:ext cx="169920" cy="164160"/>
            </p14:xfrm>
          </p:contentPart>
        </mc:Choice>
        <mc:Fallback xmlns="">
          <p:pic>
            <p:nvPicPr>
              <p:cNvPr id="191" name="Ink 194">
                <a:extLst>
                  <a:ext uri="{FF2B5EF4-FFF2-40B4-BE49-F238E27FC236}">
                    <a16:creationId xmlns:a16="http://schemas.microsoft.com/office/drawing/2014/main" id="{2A52F24A-5D6A-5345-B250-38769E9EA033}"/>
                  </a:ext>
                </a:extLst>
              </p:cNvPr>
              <p:cNvPicPr/>
              <p:nvPr/>
            </p:nvPicPr>
            <p:blipFill>
              <a:blip r:embed="rId17"/>
              <a:stretch>
                <a:fillRect/>
              </a:stretch>
            </p:blipFill>
            <p:spPr>
              <a:xfrm>
                <a:off x="886115" y="678749"/>
                <a:ext cx="200520" cy="19482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2" name="Ink 195">
                <a:extLst>
                  <a:ext uri="{FF2B5EF4-FFF2-40B4-BE49-F238E27FC236}">
                    <a16:creationId xmlns:a16="http://schemas.microsoft.com/office/drawing/2014/main" xmlns="" id="{D58F7C14-4D53-5C4F-9606-13937909D39D}"/>
                  </a:ext>
                </a:extLst>
              </p14:cNvPr>
              <p14:cNvContentPartPr/>
              <p14:nvPr/>
            </p14:nvContentPartPr>
            <p14:xfrm>
              <a:off x="606035" y="593823"/>
              <a:ext cx="176400" cy="232920"/>
            </p14:xfrm>
          </p:contentPart>
        </mc:Choice>
        <mc:Fallback xmlns="">
          <p:pic>
            <p:nvPicPr>
              <p:cNvPr id="192" name="Ink 195">
                <a:extLst>
                  <a:ext uri="{FF2B5EF4-FFF2-40B4-BE49-F238E27FC236}">
                    <a16:creationId xmlns:a16="http://schemas.microsoft.com/office/drawing/2014/main" id="{D58F7C14-4D53-5C4F-9606-13937909D39D}"/>
                  </a:ext>
                </a:extLst>
              </p:cNvPr>
              <p:cNvPicPr/>
              <p:nvPr/>
            </p:nvPicPr>
            <p:blipFill>
              <a:blip r:embed="rId19"/>
              <a:stretch>
                <a:fillRect/>
              </a:stretch>
            </p:blipFill>
            <p:spPr>
              <a:xfrm>
                <a:off x="590555" y="578343"/>
                <a:ext cx="2070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7" name="Ink 137">
                <a:extLst>
                  <a:ext uri="{FF2B5EF4-FFF2-40B4-BE49-F238E27FC236}">
                    <a16:creationId xmlns:a16="http://schemas.microsoft.com/office/drawing/2014/main" xmlns="" id="{93FC7E58-AEA9-CE4B-898F-4321AD6E118F}"/>
                  </a:ext>
                </a:extLst>
              </p14:cNvPr>
              <p14:cNvContentPartPr/>
              <p14:nvPr/>
            </p14:nvContentPartPr>
            <p14:xfrm>
              <a:off x="958115" y="2688303"/>
              <a:ext cx="5243040" cy="3294000"/>
            </p14:xfrm>
          </p:contentPart>
        </mc:Choice>
        <mc:Fallback xmlns="">
          <p:pic>
            <p:nvPicPr>
              <p:cNvPr id="137" name="Ink 137">
                <a:extLst>
                  <a:ext uri="{FF2B5EF4-FFF2-40B4-BE49-F238E27FC236}">
                    <a16:creationId xmlns:a16="http://schemas.microsoft.com/office/drawing/2014/main" id="{93FC7E58-AEA9-CE4B-898F-4321AD6E118F}"/>
                  </a:ext>
                </a:extLst>
              </p:cNvPr>
              <p:cNvPicPr/>
              <p:nvPr/>
            </p:nvPicPr>
            <p:blipFill>
              <a:blip r:embed="rId23"/>
              <a:stretch>
                <a:fillRect/>
              </a:stretch>
            </p:blipFill>
            <p:spPr>
              <a:xfrm>
                <a:off x="942635" y="2672823"/>
                <a:ext cx="5273640" cy="3324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xmlns="" id="{8813A7C5-FBFB-4CB3-9630-662F05D05577}"/>
                  </a:ext>
                </a:extLst>
              </p14:cNvPr>
              <p14:cNvContentPartPr/>
              <p14:nvPr/>
            </p14:nvContentPartPr>
            <p14:xfrm>
              <a:off x="2357640" y="4741560"/>
              <a:ext cx="1964880" cy="572040"/>
            </p14:xfrm>
          </p:contentPart>
        </mc:Choice>
        <mc:Fallback xmlns="">
          <p:pic>
            <p:nvPicPr>
              <p:cNvPr id="3" name="Ink 2">
                <a:extLst>
                  <a:ext uri="{FF2B5EF4-FFF2-40B4-BE49-F238E27FC236}">
                    <a16:creationId xmlns:a16="http://schemas.microsoft.com/office/drawing/2014/main" id="{8813A7C5-FBFB-4CB3-9630-662F05D05577}"/>
                  </a:ext>
                </a:extLst>
              </p:cNvPr>
              <p:cNvPicPr/>
              <p:nvPr/>
            </p:nvPicPr>
            <p:blipFill>
              <a:blip r:embed="rId27"/>
              <a:stretch>
                <a:fillRect/>
              </a:stretch>
            </p:blipFill>
            <p:spPr>
              <a:xfrm>
                <a:off x="2348280" y="4732200"/>
                <a:ext cx="1983600" cy="590760"/>
              </a:xfrm>
              <a:prstGeom prst="rect">
                <a:avLst/>
              </a:prstGeom>
            </p:spPr>
          </p:pic>
        </mc:Fallback>
      </mc:AlternateContent>
    </p:spTree>
    <p:extLst>
      <p:ext uri="{BB962C8B-B14F-4D97-AF65-F5344CB8AC3E}">
        <p14:creationId xmlns:p14="http://schemas.microsoft.com/office/powerpoint/2010/main" val="1356025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17119" y="1536073"/>
            <a:ext cx="6172200" cy="334046"/>
          </a:xfrm>
        </p:spPr>
        <p:txBody>
          <a:bodyPr>
            <a:noAutofit/>
          </a:bodyPr>
          <a:lstStyle/>
          <a:p>
            <a:pPr algn="l">
              <a:lnSpc>
                <a:spcPct val="100000"/>
              </a:lnSpc>
            </a:pPr>
            <a:r>
              <a:rPr lang="en-US" sz="1949" b="1" dirty="0">
                <a:solidFill>
                  <a:srgbClr val="0000FF"/>
                </a:solidFill>
                <a:cs typeface="Helvetica" panose="020B0604020202020204" pitchFamily="34" charset="0"/>
              </a:rPr>
              <a:t>Decision on </a:t>
            </a:r>
            <a:r>
              <a:rPr lang="el-GR" sz="1949" b="1" dirty="0">
                <a:solidFill>
                  <a:srgbClr val="0000FF"/>
                </a:solidFill>
                <a:cs typeface="Helvetica" panose="020B0604020202020204" pitchFamily="34" charset="0"/>
              </a:rPr>
              <a:t>α</a:t>
            </a:r>
            <a:r>
              <a:rPr lang="en-US" sz="1949" b="1" dirty="0">
                <a:solidFill>
                  <a:srgbClr val="0000FF"/>
                </a:solidFill>
                <a:cs typeface="Helvetica" panose="020B0604020202020204" pitchFamily="34" charset="0"/>
              </a:rPr>
              <a:t> –error and </a:t>
            </a:r>
            <a:r>
              <a:rPr lang="el-GR" sz="1949" b="1" dirty="0">
                <a:solidFill>
                  <a:srgbClr val="0000FF"/>
                </a:solidFill>
                <a:cs typeface="Helvetica" panose="020B0604020202020204" pitchFamily="34" charset="0"/>
              </a:rPr>
              <a:t>β</a:t>
            </a:r>
            <a:r>
              <a:rPr lang="en-US" sz="1949" b="1" dirty="0">
                <a:solidFill>
                  <a:srgbClr val="0000FF"/>
                </a:solidFill>
                <a:cs typeface="Helvetica" panose="020B0604020202020204" pitchFamily="34" charset="0"/>
              </a:rPr>
              <a:t> - error</a:t>
            </a:r>
          </a:p>
        </p:txBody>
      </p:sp>
      <p:grpSp>
        <p:nvGrpSpPr>
          <p:cNvPr id="5" name="Group 4"/>
          <p:cNvGrpSpPr/>
          <p:nvPr/>
        </p:nvGrpSpPr>
        <p:grpSpPr>
          <a:xfrm>
            <a:off x="3041367" y="2196896"/>
            <a:ext cx="2543692" cy="422295"/>
            <a:chOff x="1802167" y="3529818"/>
            <a:chExt cx="3290187" cy="722874"/>
          </a:xfrm>
          <a:solidFill>
            <a:srgbClr val="F1F8EC"/>
          </a:solidFill>
        </p:grpSpPr>
        <p:sp>
          <p:nvSpPr>
            <p:cNvPr id="6" name="Rounded Rectangle 5"/>
            <p:cNvSpPr/>
            <p:nvPr/>
          </p:nvSpPr>
          <p:spPr>
            <a:xfrm>
              <a:off x="1925645" y="3542263"/>
              <a:ext cx="2848501" cy="690236"/>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44">
                <a:latin typeface="Helvetica Neue"/>
              </a:endParaRPr>
            </a:p>
          </p:txBody>
        </p:sp>
        <p:sp>
          <p:nvSpPr>
            <p:cNvPr id="7" name="Rectangle 6"/>
            <p:cNvSpPr/>
            <p:nvPr/>
          </p:nvSpPr>
          <p:spPr>
            <a:xfrm>
              <a:off x="1802167" y="3529818"/>
              <a:ext cx="3290187" cy="722874"/>
            </a:xfrm>
            <a:prstGeom prst="rect">
              <a:avLst/>
            </a:prstGeom>
            <a:grpFill/>
          </p:spPr>
          <p:txBody>
            <a:bodyPr wrap="square">
              <a:spAutoFit/>
            </a:bodyPr>
            <a:lstStyle/>
            <a:p>
              <a:pPr algn="ctr"/>
              <a:r>
                <a:rPr lang="en-US" sz="2144" b="1" dirty="0">
                  <a:solidFill>
                    <a:schemeClr val="tx1">
                      <a:lumMod val="75000"/>
                      <a:lumOff val="25000"/>
                    </a:schemeClr>
                  </a:solidFill>
                  <a:latin typeface="Helvetica Neue"/>
                  <a:cs typeface="Helvetica" panose="020B0604020202020204" pitchFamily="34" charset="0"/>
                </a:rPr>
                <a:t>Conventionally</a:t>
              </a:r>
            </a:p>
          </p:txBody>
        </p:sp>
      </p:grpSp>
      <p:grpSp>
        <p:nvGrpSpPr>
          <p:cNvPr id="8" name="Group 7"/>
          <p:cNvGrpSpPr/>
          <p:nvPr/>
        </p:nvGrpSpPr>
        <p:grpSpPr>
          <a:xfrm>
            <a:off x="2204805" y="3088836"/>
            <a:ext cx="1846711" cy="435812"/>
            <a:chOff x="1998730" y="3608000"/>
            <a:chExt cx="2487006" cy="1131744"/>
          </a:xfrm>
          <a:solidFill>
            <a:schemeClr val="tx1">
              <a:lumMod val="50000"/>
              <a:lumOff val="50000"/>
            </a:schemeClr>
          </a:solidFill>
        </p:grpSpPr>
        <p:sp>
          <p:nvSpPr>
            <p:cNvPr id="9" name="Rounded Rectangle 8"/>
            <p:cNvSpPr/>
            <p:nvPr/>
          </p:nvSpPr>
          <p:spPr>
            <a:xfrm>
              <a:off x="2087592" y="3608000"/>
              <a:ext cx="2398144" cy="1009219"/>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44">
                <a:solidFill>
                  <a:schemeClr val="bg1"/>
                </a:solidFill>
                <a:latin typeface="Helvetica Neue"/>
              </a:endParaRPr>
            </a:p>
          </p:txBody>
        </p:sp>
        <p:sp>
          <p:nvSpPr>
            <p:cNvPr id="10" name="Rectangle 9"/>
            <p:cNvSpPr/>
            <p:nvPr/>
          </p:nvSpPr>
          <p:spPr>
            <a:xfrm>
              <a:off x="1998730" y="3643102"/>
              <a:ext cx="2487006" cy="1096642"/>
            </a:xfrm>
            <a:prstGeom prst="rect">
              <a:avLst/>
            </a:prstGeom>
            <a:noFill/>
          </p:spPr>
          <p:txBody>
            <a:bodyPr wrap="square">
              <a:spAutoFit/>
            </a:bodyPr>
            <a:lstStyle/>
            <a:p>
              <a:pPr algn="ctr"/>
              <a:r>
                <a:rPr lang="en-US" sz="2144" b="1" dirty="0">
                  <a:solidFill>
                    <a:schemeClr val="bg1"/>
                  </a:solidFill>
                  <a:latin typeface="Helvetica Neue"/>
                  <a:cs typeface="Helvetica" panose="020B0604020202020204" pitchFamily="34" charset="0"/>
                </a:rPr>
                <a:t>Fix </a:t>
              </a:r>
              <a:r>
                <a:rPr lang="el-GR" sz="2144" b="1" dirty="0">
                  <a:solidFill>
                    <a:schemeClr val="bg1"/>
                  </a:solidFill>
                  <a:latin typeface="Helvetica Neue"/>
                  <a:cs typeface="Times New Roman" panose="02020603050405020304" pitchFamily="18" charset="0"/>
                </a:rPr>
                <a:t>α</a:t>
              </a:r>
              <a:r>
                <a:rPr lang="en-US" sz="2144" b="1" dirty="0">
                  <a:solidFill>
                    <a:schemeClr val="bg1"/>
                  </a:solidFill>
                  <a:latin typeface="Helvetica Neue"/>
                  <a:cs typeface="Helvetica" panose="020B0604020202020204" pitchFamily="34" charset="0"/>
                </a:rPr>
                <a:t> at 5%</a:t>
              </a:r>
            </a:p>
          </p:txBody>
        </p:sp>
      </p:grpSp>
      <p:grpSp>
        <p:nvGrpSpPr>
          <p:cNvPr id="11" name="Group 10"/>
          <p:cNvGrpSpPr/>
          <p:nvPr/>
        </p:nvGrpSpPr>
        <p:grpSpPr>
          <a:xfrm>
            <a:off x="4446487" y="3079931"/>
            <a:ext cx="1816361" cy="424881"/>
            <a:chOff x="2087592" y="3608001"/>
            <a:chExt cx="2325041" cy="1060283"/>
          </a:xfrm>
          <a:solidFill>
            <a:schemeClr val="tx1">
              <a:lumMod val="50000"/>
              <a:lumOff val="50000"/>
            </a:schemeClr>
          </a:solidFill>
        </p:grpSpPr>
        <p:sp>
          <p:nvSpPr>
            <p:cNvPr id="12" name="Rounded Rectangle 11"/>
            <p:cNvSpPr/>
            <p:nvPr/>
          </p:nvSpPr>
          <p:spPr>
            <a:xfrm>
              <a:off x="2087592" y="3608001"/>
              <a:ext cx="2325041" cy="972170"/>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44">
                <a:solidFill>
                  <a:schemeClr val="bg1"/>
                </a:solidFill>
                <a:latin typeface="Helvetica Neue"/>
              </a:endParaRPr>
            </a:p>
          </p:txBody>
        </p:sp>
        <p:sp>
          <p:nvSpPr>
            <p:cNvPr id="13" name="Rectangle 12"/>
            <p:cNvSpPr/>
            <p:nvPr/>
          </p:nvSpPr>
          <p:spPr>
            <a:xfrm>
              <a:off x="2087592" y="3614454"/>
              <a:ext cx="2325041" cy="1053830"/>
            </a:xfrm>
            <a:prstGeom prst="rect">
              <a:avLst/>
            </a:prstGeom>
            <a:noFill/>
          </p:spPr>
          <p:txBody>
            <a:bodyPr wrap="square">
              <a:spAutoFit/>
            </a:bodyPr>
            <a:lstStyle/>
            <a:p>
              <a:pPr algn="ctr"/>
              <a:r>
                <a:rPr lang="en-US" sz="2144" b="1" dirty="0">
                  <a:solidFill>
                    <a:schemeClr val="bg1"/>
                  </a:solidFill>
                  <a:latin typeface="Helvetica Neue"/>
                  <a:cs typeface="Helvetica" panose="020B0604020202020204" pitchFamily="34" charset="0"/>
                </a:rPr>
                <a:t>Minimize </a:t>
              </a:r>
              <a:r>
                <a:rPr lang="el-GR" sz="2144" b="1" dirty="0">
                  <a:solidFill>
                    <a:schemeClr val="bg1"/>
                  </a:solidFill>
                  <a:latin typeface="Helvetica Neue"/>
                  <a:cs typeface="Helvetica" panose="020B0604020202020204" pitchFamily="34" charset="0"/>
                </a:rPr>
                <a:t>β</a:t>
              </a:r>
              <a:endParaRPr lang="en-US" sz="2144" b="1" dirty="0">
                <a:solidFill>
                  <a:schemeClr val="bg1"/>
                </a:solidFill>
                <a:latin typeface="Helvetica Neue"/>
                <a:cs typeface="Helvetica" panose="020B0604020202020204" pitchFamily="34" charset="0"/>
              </a:endParaRPr>
            </a:p>
          </p:txBody>
        </p:sp>
      </p:grpSp>
      <p:cxnSp>
        <p:nvCxnSpPr>
          <p:cNvPr id="14" name="Straight Connector 13"/>
          <p:cNvCxnSpPr/>
          <p:nvPr/>
        </p:nvCxnSpPr>
        <p:spPr>
          <a:xfrm>
            <a:off x="4219327" y="2625950"/>
            <a:ext cx="0" cy="223580"/>
          </a:xfrm>
          <a:prstGeom prst="line">
            <a:avLst/>
          </a:prstGeom>
          <a:ln w="28575"/>
        </p:spPr>
        <p:style>
          <a:lnRef idx="1">
            <a:schemeClr val="dk1"/>
          </a:lnRef>
          <a:fillRef idx="0">
            <a:schemeClr val="dk1"/>
          </a:fillRef>
          <a:effectRef idx="0">
            <a:schemeClr val="dk1"/>
          </a:effectRef>
          <a:fontRef idx="minor">
            <a:schemeClr val="tx1"/>
          </a:fontRef>
        </p:style>
      </p:cxnSp>
      <p:grpSp>
        <p:nvGrpSpPr>
          <p:cNvPr id="15" name="Group 14"/>
          <p:cNvGrpSpPr/>
          <p:nvPr/>
        </p:nvGrpSpPr>
        <p:grpSpPr>
          <a:xfrm>
            <a:off x="3287377" y="2841577"/>
            <a:ext cx="2051670" cy="250952"/>
            <a:chOff x="1787278" y="2719298"/>
            <a:chExt cx="3056858" cy="395136"/>
          </a:xfrm>
        </p:grpSpPr>
        <p:cxnSp>
          <p:nvCxnSpPr>
            <p:cNvPr id="16" name="Straight Connector 15"/>
            <p:cNvCxnSpPr/>
            <p:nvPr/>
          </p:nvCxnSpPr>
          <p:spPr>
            <a:xfrm>
              <a:off x="1787278" y="2719298"/>
              <a:ext cx="305685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1797113" y="2737451"/>
              <a:ext cx="1688" cy="3769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4839328" y="2721121"/>
              <a:ext cx="3" cy="3750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9" name="Group 18"/>
          <p:cNvGrpSpPr/>
          <p:nvPr/>
        </p:nvGrpSpPr>
        <p:grpSpPr>
          <a:xfrm>
            <a:off x="4292430" y="3681104"/>
            <a:ext cx="2209616" cy="422295"/>
            <a:chOff x="2023744" y="3573291"/>
            <a:chExt cx="2443622" cy="1053831"/>
          </a:xfrm>
          <a:solidFill>
            <a:schemeClr val="tx1">
              <a:lumMod val="50000"/>
              <a:lumOff val="50000"/>
            </a:schemeClr>
          </a:solidFill>
        </p:grpSpPr>
        <p:sp>
          <p:nvSpPr>
            <p:cNvPr id="20" name="Rounded Rectangle 19"/>
            <p:cNvSpPr/>
            <p:nvPr/>
          </p:nvSpPr>
          <p:spPr>
            <a:xfrm>
              <a:off x="2087592" y="3588153"/>
              <a:ext cx="2325041" cy="972170"/>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44">
                <a:solidFill>
                  <a:schemeClr val="bg1"/>
                </a:solidFill>
                <a:latin typeface="Helvetica Neue"/>
              </a:endParaRPr>
            </a:p>
          </p:txBody>
        </p:sp>
        <p:sp>
          <p:nvSpPr>
            <p:cNvPr id="21" name="Rectangle 20"/>
            <p:cNvSpPr/>
            <p:nvPr/>
          </p:nvSpPr>
          <p:spPr>
            <a:xfrm>
              <a:off x="2023744" y="3573291"/>
              <a:ext cx="2443622" cy="1053831"/>
            </a:xfrm>
            <a:prstGeom prst="rect">
              <a:avLst/>
            </a:prstGeom>
            <a:noFill/>
          </p:spPr>
          <p:txBody>
            <a:bodyPr wrap="square">
              <a:spAutoFit/>
            </a:bodyPr>
            <a:lstStyle/>
            <a:p>
              <a:pPr algn="ctr"/>
              <a:r>
                <a:rPr lang="en-US" sz="2144" b="1" dirty="0">
                  <a:solidFill>
                    <a:schemeClr val="bg1"/>
                  </a:solidFill>
                  <a:latin typeface="Helvetica Neue"/>
                  <a:cs typeface="Helvetica" panose="020B0604020202020204" pitchFamily="34" charset="0"/>
                </a:rPr>
                <a:t>Maximize 1-</a:t>
              </a:r>
              <a:r>
                <a:rPr lang="el-GR" sz="2144" b="1" dirty="0">
                  <a:solidFill>
                    <a:schemeClr val="bg1"/>
                  </a:solidFill>
                  <a:latin typeface="Helvetica Neue"/>
                  <a:cs typeface="Helvetica" panose="020B0604020202020204" pitchFamily="34" charset="0"/>
                </a:rPr>
                <a:t>β</a:t>
              </a:r>
              <a:endParaRPr lang="en-US" sz="2144" b="1" dirty="0">
                <a:solidFill>
                  <a:schemeClr val="bg1"/>
                </a:solidFill>
                <a:latin typeface="Helvetica Neue"/>
                <a:cs typeface="Helvetica" panose="020B0604020202020204" pitchFamily="34" charset="0"/>
              </a:endParaRPr>
            </a:p>
          </p:txBody>
        </p:sp>
      </p:grpSp>
      <p:cxnSp>
        <p:nvCxnSpPr>
          <p:cNvPr id="22" name="Straight Arrow Connector 21"/>
          <p:cNvCxnSpPr/>
          <p:nvPr/>
        </p:nvCxnSpPr>
        <p:spPr>
          <a:xfrm>
            <a:off x="5393662" y="3497068"/>
            <a:ext cx="2" cy="18268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33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3FC214A-61C8-BD4E-B743-3CC2DCC3A63F}"/>
              </a:ext>
            </a:extLst>
          </p:cNvPr>
          <p:cNvSpPr>
            <a:spLocks noGrp="1"/>
          </p:cNvSpPr>
          <p:nvPr>
            <p:ph idx="1"/>
          </p:nvPr>
        </p:nvSpPr>
        <p:spPr/>
        <p:txBody>
          <a:bodyPr/>
          <a:lstStyle/>
          <a:p>
            <a:r>
              <a:rPr lang="en-IN" dirty="0"/>
              <a:t>It is claimed that the mean of the population is 67 gms at 5% level of significance. Mean obtained from a random sample of size 100 is 64 with SD 3. Validate the claim.</a:t>
            </a:r>
            <a:endParaRPr lang="en-US" dirty="0"/>
          </a:p>
        </p:txBody>
      </p:sp>
      <mc:AlternateContent xmlns:mc="http://schemas.openxmlformats.org/markup-compatibility/2006" xmlns:p14="http://schemas.microsoft.com/office/powerpoint/2010/main">
        <mc:Choice Requires="p14">
          <p:contentPart p14:bwMode="auto" r:id="rId2">
            <p14:nvContentPartPr>
              <p14:cNvPr id="180" name="Ink 179">
                <a:extLst>
                  <a:ext uri="{FF2B5EF4-FFF2-40B4-BE49-F238E27FC236}">
                    <a16:creationId xmlns:a16="http://schemas.microsoft.com/office/drawing/2014/main" xmlns="" id="{745FFF73-1A39-F242-9673-FB9893260BA7}"/>
                  </a:ext>
                </a:extLst>
              </p14:cNvPr>
              <p14:cNvContentPartPr/>
              <p14:nvPr/>
            </p14:nvContentPartPr>
            <p14:xfrm>
              <a:off x="1209755" y="713343"/>
              <a:ext cx="138600" cy="100800"/>
            </p14:xfrm>
          </p:contentPart>
        </mc:Choice>
        <mc:Fallback xmlns="">
          <p:pic>
            <p:nvPicPr>
              <p:cNvPr id="180" name="Ink 179">
                <a:extLst>
                  <a:ext uri="{FF2B5EF4-FFF2-40B4-BE49-F238E27FC236}">
                    <a16:creationId xmlns:a16="http://schemas.microsoft.com/office/drawing/2014/main" id="{745FFF73-1A39-F242-9673-FB9893260BA7}"/>
                  </a:ext>
                </a:extLst>
              </p:cNvPr>
              <p:cNvPicPr/>
              <p:nvPr/>
            </p:nvPicPr>
            <p:blipFill>
              <a:blip r:embed="rId3"/>
              <a:stretch>
                <a:fillRect/>
              </a:stretch>
            </p:blipFill>
            <p:spPr>
              <a:xfrm>
                <a:off x="1194635" y="697863"/>
                <a:ext cx="169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1" name="Ink 180">
                <a:extLst>
                  <a:ext uri="{FF2B5EF4-FFF2-40B4-BE49-F238E27FC236}">
                    <a16:creationId xmlns:a16="http://schemas.microsoft.com/office/drawing/2014/main" xmlns="" id="{FC6F6363-FBB5-5841-9D0F-330DF6E8A148}"/>
                  </a:ext>
                </a:extLst>
              </p14:cNvPr>
              <p14:cNvContentPartPr/>
              <p14:nvPr/>
            </p14:nvContentPartPr>
            <p14:xfrm>
              <a:off x="1436195" y="719463"/>
              <a:ext cx="283320" cy="113400"/>
            </p14:xfrm>
          </p:contentPart>
        </mc:Choice>
        <mc:Fallback xmlns="">
          <p:pic>
            <p:nvPicPr>
              <p:cNvPr id="181" name="Ink 180">
                <a:extLst>
                  <a:ext uri="{FF2B5EF4-FFF2-40B4-BE49-F238E27FC236}">
                    <a16:creationId xmlns:a16="http://schemas.microsoft.com/office/drawing/2014/main" id="{FC6F6363-FBB5-5841-9D0F-330DF6E8A148}"/>
                  </a:ext>
                </a:extLst>
              </p:cNvPr>
              <p:cNvPicPr/>
              <p:nvPr/>
            </p:nvPicPr>
            <p:blipFill>
              <a:blip r:embed="rId5"/>
              <a:stretch>
                <a:fillRect/>
              </a:stretch>
            </p:blipFill>
            <p:spPr>
              <a:xfrm>
                <a:off x="1420715" y="704343"/>
                <a:ext cx="313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6" name="Ink 185">
                <a:extLst>
                  <a:ext uri="{FF2B5EF4-FFF2-40B4-BE49-F238E27FC236}">
                    <a16:creationId xmlns:a16="http://schemas.microsoft.com/office/drawing/2014/main" xmlns="" id="{847DA2C1-2FBF-834A-AACF-77557E8FC414}"/>
                  </a:ext>
                </a:extLst>
              </p14:cNvPr>
              <p14:cNvContentPartPr/>
              <p14:nvPr/>
            </p14:nvContentPartPr>
            <p14:xfrm>
              <a:off x="2322515" y="725943"/>
              <a:ext cx="6480" cy="19080"/>
            </p14:xfrm>
          </p:contentPart>
        </mc:Choice>
        <mc:Fallback xmlns="">
          <p:pic>
            <p:nvPicPr>
              <p:cNvPr id="186" name="Ink 185">
                <a:extLst>
                  <a:ext uri="{FF2B5EF4-FFF2-40B4-BE49-F238E27FC236}">
                    <a16:creationId xmlns:a16="http://schemas.microsoft.com/office/drawing/2014/main" id="{847DA2C1-2FBF-834A-AACF-77557E8FC414}"/>
                  </a:ext>
                </a:extLst>
              </p:cNvPr>
              <p:cNvPicPr/>
              <p:nvPr/>
            </p:nvPicPr>
            <p:blipFill>
              <a:blip r:embed="rId7"/>
              <a:stretch>
                <a:fillRect/>
              </a:stretch>
            </p:blipFill>
            <p:spPr>
              <a:xfrm>
                <a:off x="2307395" y="710463"/>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9" name="Ink 192">
                <a:extLst>
                  <a:ext uri="{FF2B5EF4-FFF2-40B4-BE49-F238E27FC236}">
                    <a16:creationId xmlns:a16="http://schemas.microsoft.com/office/drawing/2014/main" xmlns="" id="{D426E64A-CBCE-A947-99AD-984C3B174197}"/>
                  </a:ext>
                </a:extLst>
              </p14:cNvPr>
              <p14:cNvContentPartPr/>
              <p14:nvPr/>
            </p14:nvContentPartPr>
            <p14:xfrm>
              <a:off x="2008235" y="540183"/>
              <a:ext cx="182520" cy="299160"/>
            </p14:xfrm>
          </p:contentPart>
        </mc:Choice>
        <mc:Fallback xmlns="">
          <p:pic>
            <p:nvPicPr>
              <p:cNvPr id="189" name="Ink 192">
                <a:extLst>
                  <a:ext uri="{FF2B5EF4-FFF2-40B4-BE49-F238E27FC236}">
                    <a16:creationId xmlns:a16="http://schemas.microsoft.com/office/drawing/2014/main" id="{D426E64A-CBCE-A947-99AD-984C3B174197}"/>
                  </a:ext>
                </a:extLst>
              </p:cNvPr>
              <p:cNvPicPr/>
              <p:nvPr/>
            </p:nvPicPr>
            <p:blipFill>
              <a:blip r:embed="rId9"/>
              <a:stretch>
                <a:fillRect/>
              </a:stretch>
            </p:blipFill>
            <p:spPr>
              <a:xfrm>
                <a:off x="1992755" y="524722"/>
                <a:ext cx="213120" cy="32936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0" name="Ink 193">
                <a:extLst>
                  <a:ext uri="{FF2B5EF4-FFF2-40B4-BE49-F238E27FC236}">
                    <a16:creationId xmlns:a16="http://schemas.microsoft.com/office/drawing/2014/main" xmlns="" id="{F8E871C5-AD81-6245-9492-634C9E5DA9A2}"/>
                  </a:ext>
                </a:extLst>
              </p14:cNvPr>
              <p14:cNvContentPartPr/>
              <p14:nvPr/>
            </p14:nvContentPartPr>
            <p14:xfrm>
              <a:off x="1800875" y="706863"/>
              <a:ext cx="138240" cy="201600"/>
            </p14:xfrm>
          </p:contentPart>
        </mc:Choice>
        <mc:Fallback xmlns="">
          <p:pic>
            <p:nvPicPr>
              <p:cNvPr id="190" name="Ink 193">
                <a:extLst>
                  <a:ext uri="{FF2B5EF4-FFF2-40B4-BE49-F238E27FC236}">
                    <a16:creationId xmlns:a16="http://schemas.microsoft.com/office/drawing/2014/main" id="{F8E871C5-AD81-6245-9492-634C9E5DA9A2}"/>
                  </a:ext>
                </a:extLst>
              </p:cNvPr>
              <p:cNvPicPr/>
              <p:nvPr/>
            </p:nvPicPr>
            <p:blipFill>
              <a:blip r:embed="rId11"/>
              <a:stretch>
                <a:fillRect/>
              </a:stretch>
            </p:blipFill>
            <p:spPr>
              <a:xfrm>
                <a:off x="1785435" y="691743"/>
                <a:ext cx="168761"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1" name="Ink 194">
                <a:extLst>
                  <a:ext uri="{FF2B5EF4-FFF2-40B4-BE49-F238E27FC236}">
                    <a16:creationId xmlns:a16="http://schemas.microsoft.com/office/drawing/2014/main" xmlns="" id="{2A52F24A-5D6A-5345-B250-38769E9EA033}"/>
                  </a:ext>
                </a:extLst>
              </p14:cNvPr>
              <p14:cNvContentPartPr/>
              <p14:nvPr/>
            </p14:nvContentPartPr>
            <p14:xfrm>
              <a:off x="901595" y="694263"/>
              <a:ext cx="169920" cy="164160"/>
            </p14:xfrm>
          </p:contentPart>
        </mc:Choice>
        <mc:Fallback xmlns="">
          <p:pic>
            <p:nvPicPr>
              <p:cNvPr id="191" name="Ink 194">
                <a:extLst>
                  <a:ext uri="{FF2B5EF4-FFF2-40B4-BE49-F238E27FC236}">
                    <a16:creationId xmlns:a16="http://schemas.microsoft.com/office/drawing/2014/main" id="{2A52F24A-5D6A-5345-B250-38769E9EA033}"/>
                  </a:ext>
                </a:extLst>
              </p:cNvPr>
              <p:cNvPicPr/>
              <p:nvPr/>
            </p:nvPicPr>
            <p:blipFill>
              <a:blip r:embed="rId13"/>
              <a:stretch>
                <a:fillRect/>
              </a:stretch>
            </p:blipFill>
            <p:spPr>
              <a:xfrm>
                <a:off x="886507" y="679110"/>
                <a:ext cx="200096" cy="19482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2" name="Ink 195">
                <a:extLst>
                  <a:ext uri="{FF2B5EF4-FFF2-40B4-BE49-F238E27FC236}">
                    <a16:creationId xmlns:a16="http://schemas.microsoft.com/office/drawing/2014/main" xmlns="" id="{D58F7C14-4D53-5C4F-9606-13937909D39D}"/>
                  </a:ext>
                </a:extLst>
              </p14:cNvPr>
              <p14:cNvContentPartPr/>
              <p14:nvPr/>
            </p14:nvContentPartPr>
            <p14:xfrm>
              <a:off x="606035" y="593823"/>
              <a:ext cx="176400" cy="232920"/>
            </p14:xfrm>
          </p:contentPart>
        </mc:Choice>
        <mc:Fallback xmlns="">
          <p:pic>
            <p:nvPicPr>
              <p:cNvPr id="192" name="Ink 195">
                <a:extLst>
                  <a:ext uri="{FF2B5EF4-FFF2-40B4-BE49-F238E27FC236}">
                    <a16:creationId xmlns:a16="http://schemas.microsoft.com/office/drawing/2014/main" id="{D58F7C14-4D53-5C4F-9606-13937909D39D}"/>
                  </a:ext>
                </a:extLst>
              </p:cNvPr>
              <p:cNvPicPr/>
              <p:nvPr/>
            </p:nvPicPr>
            <p:blipFill>
              <a:blip r:embed="rId15"/>
              <a:stretch>
                <a:fillRect/>
              </a:stretch>
            </p:blipFill>
            <p:spPr>
              <a:xfrm>
                <a:off x="590915" y="578703"/>
                <a:ext cx="2070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2" name="Ink 272">
                <a:extLst>
                  <a:ext uri="{FF2B5EF4-FFF2-40B4-BE49-F238E27FC236}">
                    <a16:creationId xmlns:a16="http://schemas.microsoft.com/office/drawing/2014/main" xmlns="" id="{F9F5E2EC-4053-8640-A5A5-8F139CBD719E}"/>
                  </a:ext>
                </a:extLst>
              </p14:cNvPr>
              <p14:cNvContentPartPr/>
              <p14:nvPr/>
            </p14:nvContentPartPr>
            <p14:xfrm>
              <a:off x="524315" y="2322903"/>
              <a:ext cx="8136000" cy="4275720"/>
            </p14:xfrm>
          </p:contentPart>
        </mc:Choice>
        <mc:Fallback xmlns="">
          <p:pic>
            <p:nvPicPr>
              <p:cNvPr id="272" name="Ink 272">
                <a:extLst>
                  <a:ext uri="{FF2B5EF4-FFF2-40B4-BE49-F238E27FC236}">
                    <a16:creationId xmlns:a16="http://schemas.microsoft.com/office/drawing/2014/main" id="{F9F5E2EC-4053-8640-A5A5-8F139CBD719E}"/>
                  </a:ext>
                </a:extLst>
              </p:cNvPr>
              <p:cNvPicPr/>
              <p:nvPr/>
            </p:nvPicPr>
            <p:blipFill>
              <a:blip r:embed="rId17"/>
              <a:stretch>
                <a:fillRect/>
              </a:stretch>
            </p:blipFill>
            <p:spPr>
              <a:xfrm>
                <a:off x="509195" y="2307423"/>
                <a:ext cx="8166240" cy="4305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8" name="Ink 279">
                <a:extLst>
                  <a:ext uri="{FF2B5EF4-FFF2-40B4-BE49-F238E27FC236}">
                    <a16:creationId xmlns:a16="http://schemas.microsoft.com/office/drawing/2014/main" xmlns="" id="{32782DFA-2F97-8D46-B9B3-4B13A734E167}"/>
                  </a:ext>
                </a:extLst>
              </p14:cNvPr>
              <p14:cNvContentPartPr/>
              <p14:nvPr/>
            </p14:nvContentPartPr>
            <p14:xfrm>
              <a:off x="2303795" y="813783"/>
              <a:ext cx="276840" cy="32040"/>
            </p14:xfrm>
          </p:contentPart>
        </mc:Choice>
        <mc:Fallback xmlns="">
          <p:pic>
            <p:nvPicPr>
              <p:cNvPr id="278" name="Ink 279">
                <a:extLst>
                  <a:ext uri="{FF2B5EF4-FFF2-40B4-BE49-F238E27FC236}">
                    <a16:creationId xmlns:a16="http://schemas.microsoft.com/office/drawing/2014/main" id="{32782DFA-2F97-8D46-B9B3-4B13A734E167}"/>
                  </a:ext>
                </a:extLst>
              </p:cNvPr>
              <p:cNvPicPr/>
              <p:nvPr/>
            </p:nvPicPr>
            <p:blipFill>
              <a:blip r:embed="rId21"/>
              <a:stretch>
                <a:fillRect/>
              </a:stretch>
            </p:blipFill>
            <p:spPr>
              <a:xfrm>
                <a:off x="2288315" y="798491"/>
                <a:ext cx="307440" cy="629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3" name="Ink 293">
                <a:extLst>
                  <a:ext uri="{FF2B5EF4-FFF2-40B4-BE49-F238E27FC236}">
                    <a16:creationId xmlns:a16="http://schemas.microsoft.com/office/drawing/2014/main" xmlns="" id="{627735C1-6EC5-F54C-8FC5-4111E30E4E98}"/>
                  </a:ext>
                </a:extLst>
              </p14:cNvPr>
              <p14:cNvContentPartPr/>
              <p14:nvPr/>
            </p14:nvContentPartPr>
            <p14:xfrm>
              <a:off x="3743435" y="575103"/>
              <a:ext cx="1646640" cy="226440"/>
            </p14:xfrm>
          </p:contentPart>
        </mc:Choice>
        <mc:Fallback xmlns="">
          <p:pic>
            <p:nvPicPr>
              <p:cNvPr id="293" name="Ink 293">
                <a:extLst>
                  <a:ext uri="{FF2B5EF4-FFF2-40B4-BE49-F238E27FC236}">
                    <a16:creationId xmlns:a16="http://schemas.microsoft.com/office/drawing/2014/main" id="{627735C1-6EC5-F54C-8FC5-4111E30E4E98}"/>
                  </a:ext>
                </a:extLst>
              </p:cNvPr>
              <p:cNvPicPr/>
              <p:nvPr/>
            </p:nvPicPr>
            <p:blipFill>
              <a:blip r:embed="rId23"/>
              <a:stretch>
                <a:fillRect/>
              </a:stretch>
            </p:blipFill>
            <p:spPr>
              <a:xfrm>
                <a:off x="3728318" y="559648"/>
                <a:ext cx="1676873" cy="25663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xmlns="" id="{9A51A313-9BC1-4EC6-A745-37AC7C474982}"/>
                  </a:ext>
                </a:extLst>
              </p14:cNvPr>
              <p14:cNvContentPartPr/>
              <p14:nvPr/>
            </p14:nvContentPartPr>
            <p14:xfrm>
              <a:off x="419760" y="2839680"/>
              <a:ext cx="3206160" cy="750240"/>
            </p14:xfrm>
          </p:contentPart>
        </mc:Choice>
        <mc:Fallback xmlns="">
          <p:pic>
            <p:nvPicPr>
              <p:cNvPr id="3" name="Ink 2">
                <a:extLst>
                  <a:ext uri="{FF2B5EF4-FFF2-40B4-BE49-F238E27FC236}">
                    <a16:creationId xmlns:a16="http://schemas.microsoft.com/office/drawing/2014/main" id="{9A51A313-9BC1-4EC6-A745-37AC7C474982}"/>
                  </a:ext>
                </a:extLst>
              </p:cNvPr>
              <p:cNvPicPr/>
              <p:nvPr/>
            </p:nvPicPr>
            <p:blipFill>
              <a:blip r:embed="rId25"/>
              <a:stretch>
                <a:fillRect/>
              </a:stretch>
            </p:blipFill>
            <p:spPr>
              <a:xfrm>
                <a:off x="410400" y="2830320"/>
                <a:ext cx="3224880" cy="768960"/>
              </a:xfrm>
              <a:prstGeom prst="rect">
                <a:avLst/>
              </a:prstGeom>
            </p:spPr>
          </p:pic>
        </mc:Fallback>
      </mc:AlternateContent>
    </p:spTree>
    <p:extLst>
      <p:ext uri="{BB962C8B-B14F-4D97-AF65-F5344CB8AC3E}">
        <p14:creationId xmlns:p14="http://schemas.microsoft.com/office/powerpoint/2010/main" val="21822187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18</a:t>
            </a:r>
            <a:endParaRPr lang="x-none" b="1" dirty="0"/>
          </a:p>
        </p:txBody>
      </p:sp>
    </p:spTree>
    <p:extLst>
      <p:ext uri="{BB962C8B-B14F-4D97-AF65-F5344CB8AC3E}">
        <p14:creationId xmlns:p14="http://schemas.microsoft.com/office/powerpoint/2010/main" val="18683467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A194B10-6DF3-C84D-BB05-9C6CAE1C5FBD}"/>
              </a:ext>
            </a:extLst>
          </p:cNvPr>
          <p:cNvSpPr>
            <a:spLocks noGrp="1"/>
          </p:cNvSpPr>
          <p:nvPr>
            <p:ph idx="1"/>
          </p:nvPr>
        </p:nvSpPr>
        <p:spPr>
          <a:xfrm>
            <a:off x="685800" y="1095015"/>
            <a:ext cx="8001000" cy="5197799"/>
          </a:xfrm>
        </p:spPr>
        <p:txBody>
          <a:bodyPr>
            <a:normAutofit/>
          </a:bodyPr>
          <a:lstStyle/>
          <a:p>
            <a:pPr algn="just"/>
            <a:r>
              <a:rPr lang="en-IN" sz="2400" dirty="0">
                <a:latin typeface="+mn-lt"/>
              </a:rPr>
              <a:t>There is an assumption that there is no significant difference between boys and girls wrt intelligence. Tests are conducted on two groups and the following are the observations </a:t>
            </a:r>
          </a:p>
          <a:p>
            <a:pPr algn="just"/>
            <a:r>
              <a:rPr lang="en-IN" sz="2400" dirty="0">
                <a:latin typeface="+mn-lt"/>
              </a:rPr>
              <a:t>                                 Mean.           SD.          Size</a:t>
            </a:r>
          </a:p>
          <a:p>
            <a:pPr algn="just"/>
            <a:r>
              <a:rPr lang="en-IN" sz="2400" dirty="0">
                <a:latin typeface="+mn-lt"/>
              </a:rPr>
              <a:t>            Girls.              75.                8.              60</a:t>
            </a:r>
          </a:p>
          <a:p>
            <a:pPr algn="just"/>
            <a:r>
              <a:rPr lang="en-IN" sz="2400" dirty="0">
                <a:latin typeface="+mn-lt"/>
              </a:rPr>
              <a:t>            Boys.             73.                 10.            100</a:t>
            </a:r>
          </a:p>
          <a:p>
            <a:pPr algn="just"/>
            <a:r>
              <a:rPr lang="en-IN" sz="2400" dirty="0">
                <a:latin typeface="+mn-lt"/>
              </a:rPr>
              <a:t>Validate this at 5% LoS</a:t>
            </a:r>
          </a:p>
        </p:txBody>
      </p:sp>
      <p:sp>
        <p:nvSpPr>
          <p:cNvPr id="3" name="Title 2">
            <a:extLst>
              <a:ext uri="{FF2B5EF4-FFF2-40B4-BE49-F238E27FC236}">
                <a16:creationId xmlns:a16="http://schemas.microsoft.com/office/drawing/2014/main" xmlns="" id="{052E79CF-81D1-C84D-A985-6E02FD41E9A8}"/>
              </a:ext>
            </a:extLst>
          </p:cNvPr>
          <p:cNvSpPr>
            <a:spLocks noGrp="1"/>
          </p:cNvSpPr>
          <p:nvPr>
            <p:ph type="title" idx="4294967295"/>
          </p:nvPr>
        </p:nvSpPr>
        <p:spPr>
          <a:xfrm>
            <a:off x="66239" y="26442"/>
            <a:ext cx="6715561" cy="735558"/>
          </a:xfrm>
        </p:spPr>
        <p:txBody>
          <a:bodyPr>
            <a:normAutofit fontScale="90000"/>
          </a:bodyPr>
          <a:lstStyle/>
          <a:p>
            <a:r>
              <a:rPr lang="en-IN" b="1" dirty="0"/>
              <a:t>Example </a:t>
            </a:r>
            <a:endParaRPr lang="en-US" b="1" dirty="0"/>
          </a:p>
        </p:txBody>
      </p:sp>
    </p:spTree>
    <p:extLst>
      <p:ext uri="{BB962C8B-B14F-4D97-AF65-F5344CB8AC3E}">
        <p14:creationId xmlns:p14="http://schemas.microsoft.com/office/powerpoint/2010/main" val="10420227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A194B10-6DF3-C84D-BB05-9C6CAE1C5FBD}"/>
              </a:ext>
            </a:extLst>
          </p:cNvPr>
          <p:cNvSpPr>
            <a:spLocks noGrp="1"/>
          </p:cNvSpPr>
          <p:nvPr>
            <p:ph idx="1"/>
          </p:nvPr>
        </p:nvSpPr>
        <p:spPr/>
        <p:txBody>
          <a:bodyPr/>
          <a:lstStyle/>
          <a:p>
            <a:r>
              <a:rPr lang="en-IN" dirty="0"/>
              <a:t>There is an assumption that there is no significant difference between boys and girls wrt intelligence. Tests are conducted on two groups and the following are the observations </a:t>
            </a:r>
          </a:p>
          <a:p>
            <a:r>
              <a:rPr lang="en-IN" dirty="0"/>
              <a:t>                                 Mean.           SD.          Size</a:t>
            </a:r>
          </a:p>
          <a:p>
            <a:r>
              <a:rPr lang="en-IN" dirty="0"/>
              <a:t>            Girls.              75.                8.              60</a:t>
            </a:r>
          </a:p>
          <a:p>
            <a:r>
              <a:rPr lang="en-IN" dirty="0"/>
              <a:t>            Boys.             73.                 10.            100</a:t>
            </a:r>
          </a:p>
          <a:p>
            <a:r>
              <a:rPr lang="en-IN" dirty="0"/>
              <a:t>Validate this at 5% LoS</a:t>
            </a:r>
          </a:p>
        </p:txBody>
      </p:sp>
      <p:sp>
        <p:nvSpPr>
          <p:cNvPr id="3" name="Title 2">
            <a:extLst>
              <a:ext uri="{FF2B5EF4-FFF2-40B4-BE49-F238E27FC236}">
                <a16:creationId xmlns:a16="http://schemas.microsoft.com/office/drawing/2014/main" xmlns="" id="{052E79CF-81D1-C84D-A985-6E02FD41E9A8}"/>
              </a:ext>
            </a:extLst>
          </p:cNvPr>
          <p:cNvSpPr>
            <a:spLocks noGrp="1"/>
          </p:cNvSpPr>
          <p:nvPr>
            <p:ph type="title" idx="4294967295"/>
          </p:nvPr>
        </p:nvSpPr>
        <p:spPr>
          <a:xfrm>
            <a:off x="66239" y="26442"/>
            <a:ext cx="6791761" cy="793821"/>
          </a:xfrm>
        </p:spPr>
        <p:txBody>
          <a:bodyPr/>
          <a:lstStyle/>
          <a:p>
            <a:r>
              <a:rPr lang="en-IN" b="1" dirty="0"/>
              <a:t>Example </a:t>
            </a:r>
            <a:endParaRPr lang="en-US" b="1"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xmlns="" id="{E4F7303D-43C4-6248-8394-832186F9BFD8}"/>
                  </a:ext>
                </a:extLst>
              </p14:cNvPr>
              <p14:cNvContentPartPr/>
              <p14:nvPr/>
            </p14:nvContentPartPr>
            <p14:xfrm>
              <a:off x="5277395" y="587703"/>
              <a:ext cx="156960" cy="182520"/>
            </p14:xfrm>
          </p:contentPart>
        </mc:Choice>
        <mc:Fallback xmlns="">
          <p:pic>
            <p:nvPicPr>
              <p:cNvPr id="8" name="Ink 7">
                <a:extLst>
                  <a:ext uri="{FF2B5EF4-FFF2-40B4-BE49-F238E27FC236}">
                    <a16:creationId xmlns:a16="http://schemas.microsoft.com/office/drawing/2014/main" id="{E4F7303D-43C4-6248-8394-832186F9BFD8}"/>
                  </a:ext>
                </a:extLst>
              </p:cNvPr>
              <p:cNvPicPr/>
              <p:nvPr/>
            </p:nvPicPr>
            <p:blipFill>
              <a:blip r:embed="rId3"/>
              <a:stretch>
                <a:fillRect/>
              </a:stretch>
            </p:blipFill>
            <p:spPr>
              <a:xfrm>
                <a:off x="5262275" y="572223"/>
                <a:ext cx="187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7">
                <a:extLst>
                  <a:ext uri="{FF2B5EF4-FFF2-40B4-BE49-F238E27FC236}">
                    <a16:creationId xmlns:a16="http://schemas.microsoft.com/office/drawing/2014/main" xmlns="" id="{5B61D2DA-18FE-1F45-AEF2-CB14B3F61F39}"/>
                  </a:ext>
                </a:extLst>
              </p14:cNvPr>
              <p14:cNvContentPartPr/>
              <p14:nvPr/>
            </p14:nvContentPartPr>
            <p14:xfrm>
              <a:off x="5509955" y="392583"/>
              <a:ext cx="1056600" cy="308520"/>
            </p14:xfrm>
          </p:contentPart>
        </mc:Choice>
        <mc:Fallback xmlns="">
          <p:pic>
            <p:nvPicPr>
              <p:cNvPr id="16" name="Ink 17">
                <a:extLst>
                  <a:ext uri="{FF2B5EF4-FFF2-40B4-BE49-F238E27FC236}">
                    <a16:creationId xmlns:a16="http://schemas.microsoft.com/office/drawing/2014/main" id="{5B61D2DA-18FE-1F45-AEF2-CB14B3F61F39}"/>
                  </a:ext>
                </a:extLst>
              </p:cNvPr>
              <p:cNvPicPr/>
              <p:nvPr/>
            </p:nvPicPr>
            <p:blipFill>
              <a:blip r:embed="rId5"/>
              <a:stretch>
                <a:fillRect/>
              </a:stretch>
            </p:blipFill>
            <p:spPr>
              <a:xfrm>
                <a:off x="5494835" y="377463"/>
                <a:ext cx="1087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8">
                <a:extLst>
                  <a:ext uri="{FF2B5EF4-FFF2-40B4-BE49-F238E27FC236}">
                    <a16:creationId xmlns:a16="http://schemas.microsoft.com/office/drawing/2014/main" xmlns="" id="{7EDAC72F-6529-0E4E-83D5-27DDD3624ECD}"/>
                  </a:ext>
                </a:extLst>
              </p14:cNvPr>
              <p14:cNvContentPartPr/>
              <p14:nvPr/>
            </p14:nvContentPartPr>
            <p14:xfrm>
              <a:off x="4818395" y="549903"/>
              <a:ext cx="352800" cy="270360"/>
            </p14:xfrm>
          </p:contentPart>
        </mc:Choice>
        <mc:Fallback xmlns="">
          <p:pic>
            <p:nvPicPr>
              <p:cNvPr id="17" name="Ink 18">
                <a:extLst>
                  <a:ext uri="{FF2B5EF4-FFF2-40B4-BE49-F238E27FC236}">
                    <a16:creationId xmlns:a16="http://schemas.microsoft.com/office/drawing/2014/main" id="{7EDAC72F-6529-0E4E-83D5-27DDD3624ECD}"/>
                  </a:ext>
                </a:extLst>
              </p:cNvPr>
              <p:cNvPicPr/>
              <p:nvPr/>
            </p:nvPicPr>
            <p:blipFill>
              <a:blip r:embed="rId7"/>
              <a:stretch>
                <a:fillRect/>
              </a:stretch>
            </p:blipFill>
            <p:spPr>
              <a:xfrm>
                <a:off x="4803260" y="534444"/>
                <a:ext cx="383431" cy="30091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4" name="Ink 154">
                <a:extLst>
                  <a:ext uri="{FF2B5EF4-FFF2-40B4-BE49-F238E27FC236}">
                    <a16:creationId xmlns:a16="http://schemas.microsoft.com/office/drawing/2014/main" xmlns="" id="{3F062287-AF6E-0E41-97E4-F3D12E0F8E84}"/>
                  </a:ext>
                </a:extLst>
              </p14:cNvPr>
              <p14:cNvContentPartPr/>
              <p14:nvPr/>
            </p14:nvContentPartPr>
            <p14:xfrm>
              <a:off x="222635" y="3948303"/>
              <a:ext cx="8236080" cy="2769840"/>
            </p14:xfrm>
          </p:contentPart>
        </mc:Choice>
        <mc:Fallback xmlns="">
          <p:pic>
            <p:nvPicPr>
              <p:cNvPr id="154" name="Ink 154">
                <a:extLst>
                  <a:ext uri="{FF2B5EF4-FFF2-40B4-BE49-F238E27FC236}">
                    <a16:creationId xmlns:a16="http://schemas.microsoft.com/office/drawing/2014/main" id="{3F062287-AF6E-0E41-97E4-F3D12E0F8E84}"/>
                  </a:ext>
                </a:extLst>
              </p:cNvPr>
              <p:cNvPicPr/>
              <p:nvPr/>
            </p:nvPicPr>
            <p:blipFill>
              <a:blip r:embed="rId9"/>
              <a:stretch>
                <a:fillRect/>
              </a:stretch>
            </p:blipFill>
            <p:spPr>
              <a:xfrm>
                <a:off x="207514" y="3933181"/>
                <a:ext cx="8266681" cy="2800444"/>
              </a:xfrm>
              <a:prstGeom prst="rect">
                <a:avLst/>
              </a:prstGeom>
            </p:spPr>
          </p:pic>
        </mc:Fallback>
      </mc:AlternateContent>
    </p:spTree>
    <p:extLst>
      <p:ext uri="{BB962C8B-B14F-4D97-AF65-F5344CB8AC3E}">
        <p14:creationId xmlns:p14="http://schemas.microsoft.com/office/powerpoint/2010/main" val="41462152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37" name="Ink 136">
                <a:extLst>
                  <a:ext uri="{FF2B5EF4-FFF2-40B4-BE49-F238E27FC236}">
                    <a16:creationId xmlns:a16="http://schemas.microsoft.com/office/drawing/2014/main" xmlns="" id="{C4D7AE58-6A6A-2449-B1A8-DB719DD0AE75}"/>
                  </a:ext>
                </a:extLst>
              </p14:cNvPr>
              <p14:cNvContentPartPr/>
              <p14:nvPr/>
            </p14:nvContentPartPr>
            <p14:xfrm>
              <a:off x="832475" y="2341623"/>
              <a:ext cx="270720" cy="276840"/>
            </p14:xfrm>
          </p:contentPart>
        </mc:Choice>
        <mc:Fallback xmlns="">
          <p:pic>
            <p:nvPicPr>
              <p:cNvPr id="137" name="Ink 136">
                <a:extLst>
                  <a:ext uri="{FF2B5EF4-FFF2-40B4-BE49-F238E27FC236}">
                    <a16:creationId xmlns:a16="http://schemas.microsoft.com/office/drawing/2014/main" id="{C4D7AE58-6A6A-2449-B1A8-DB719DD0AE75}"/>
                  </a:ext>
                </a:extLst>
              </p:cNvPr>
              <p:cNvPicPr/>
              <p:nvPr/>
            </p:nvPicPr>
            <p:blipFill>
              <a:blip r:embed="rId3"/>
              <a:stretch>
                <a:fillRect/>
              </a:stretch>
            </p:blipFill>
            <p:spPr>
              <a:xfrm>
                <a:off x="816974" y="2326143"/>
                <a:ext cx="301361"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6" name="Ink 296">
                <a:extLst>
                  <a:ext uri="{FF2B5EF4-FFF2-40B4-BE49-F238E27FC236}">
                    <a16:creationId xmlns:a16="http://schemas.microsoft.com/office/drawing/2014/main" xmlns="" id="{0494992F-1436-FF46-BBD1-50BFF8B1DFD6}"/>
                  </a:ext>
                </a:extLst>
              </p14:cNvPr>
              <p14:cNvContentPartPr/>
              <p14:nvPr/>
            </p14:nvContentPartPr>
            <p14:xfrm>
              <a:off x="625115" y="247863"/>
              <a:ext cx="8399880" cy="4483080"/>
            </p14:xfrm>
          </p:contentPart>
        </mc:Choice>
        <mc:Fallback xmlns="">
          <p:pic>
            <p:nvPicPr>
              <p:cNvPr id="296" name="Ink 296">
                <a:extLst>
                  <a:ext uri="{FF2B5EF4-FFF2-40B4-BE49-F238E27FC236}">
                    <a16:creationId xmlns:a16="http://schemas.microsoft.com/office/drawing/2014/main" id="{0494992F-1436-FF46-BBD1-50BFF8B1DFD6}"/>
                  </a:ext>
                </a:extLst>
              </p:cNvPr>
              <p:cNvPicPr/>
              <p:nvPr/>
            </p:nvPicPr>
            <p:blipFill>
              <a:blip r:embed="rId5"/>
              <a:stretch>
                <a:fillRect/>
              </a:stretch>
            </p:blipFill>
            <p:spPr>
              <a:xfrm>
                <a:off x="609635" y="232743"/>
                <a:ext cx="8430480" cy="4513680"/>
              </a:xfrm>
              <a:prstGeom prst="rect">
                <a:avLst/>
              </a:prstGeom>
            </p:spPr>
          </p:pic>
        </mc:Fallback>
      </mc:AlternateContent>
    </p:spTree>
    <p:extLst>
      <p:ext uri="{BB962C8B-B14F-4D97-AF65-F5344CB8AC3E}">
        <p14:creationId xmlns:p14="http://schemas.microsoft.com/office/powerpoint/2010/main" val="30248751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19</a:t>
            </a:r>
            <a:endParaRPr lang="x-none" b="1" dirty="0"/>
          </a:p>
        </p:txBody>
      </p:sp>
    </p:spTree>
    <p:extLst>
      <p:ext uri="{BB962C8B-B14F-4D97-AF65-F5344CB8AC3E}">
        <p14:creationId xmlns:p14="http://schemas.microsoft.com/office/powerpoint/2010/main" val="2517187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CCA2FD9-BB49-1F4B-BA30-82817A3AF901}"/>
              </a:ext>
            </a:extLst>
          </p:cNvPr>
          <p:cNvSpPr>
            <a:spLocks noGrp="1"/>
          </p:cNvSpPr>
          <p:nvPr>
            <p:ph idx="1"/>
          </p:nvPr>
        </p:nvSpPr>
        <p:spPr>
          <a:xfrm>
            <a:off x="533400" y="1095015"/>
            <a:ext cx="8229600" cy="3705585"/>
          </a:xfrm>
        </p:spPr>
        <p:txBody>
          <a:bodyPr>
            <a:normAutofit/>
          </a:bodyPr>
          <a:lstStyle/>
          <a:p>
            <a:pPr algn="just">
              <a:lnSpc>
                <a:spcPct val="150000"/>
              </a:lnSpc>
              <a:spcBef>
                <a:spcPts val="0"/>
              </a:spcBef>
            </a:pPr>
            <a:r>
              <a:rPr lang="en-IN" sz="2400" dirty="0">
                <a:latin typeface="+mn-lt"/>
              </a:rPr>
              <a:t>An automobile tyre manufacturer claims that the average life of a particular grade of tyre is more than 20,000 km. A random sample of 16 tyres is having mean 22,000 km with a standard deviation of 5000 km.</a:t>
            </a:r>
          </a:p>
          <a:p>
            <a:pPr algn="just">
              <a:lnSpc>
                <a:spcPct val="150000"/>
              </a:lnSpc>
              <a:spcBef>
                <a:spcPts val="0"/>
              </a:spcBef>
            </a:pPr>
            <a:endParaRPr lang="en-IN" sz="2400" dirty="0">
              <a:latin typeface="+mn-lt"/>
            </a:endParaRPr>
          </a:p>
          <a:p>
            <a:pPr algn="just">
              <a:lnSpc>
                <a:spcPct val="150000"/>
              </a:lnSpc>
              <a:spcBef>
                <a:spcPts val="0"/>
              </a:spcBef>
            </a:pPr>
            <a:r>
              <a:rPr lang="en-IN" sz="2400" dirty="0">
                <a:latin typeface="+mn-lt"/>
              </a:rPr>
              <a:t>       Validate the claim of the manufacturer at 5% LoS.</a:t>
            </a:r>
            <a:endParaRPr lang="en-US" sz="2400" dirty="0">
              <a:latin typeface="+mn-lt"/>
            </a:endParaRPr>
          </a:p>
        </p:txBody>
      </p:sp>
      <p:sp>
        <p:nvSpPr>
          <p:cNvPr id="3" name="Title 2">
            <a:extLst>
              <a:ext uri="{FF2B5EF4-FFF2-40B4-BE49-F238E27FC236}">
                <a16:creationId xmlns:a16="http://schemas.microsoft.com/office/drawing/2014/main" xmlns="" id="{D8B6FB4A-6D3A-E749-8B5A-548042D82D55}"/>
              </a:ext>
            </a:extLst>
          </p:cNvPr>
          <p:cNvSpPr>
            <a:spLocks noGrp="1"/>
          </p:cNvSpPr>
          <p:nvPr>
            <p:ph type="title" idx="4294967295"/>
          </p:nvPr>
        </p:nvSpPr>
        <p:spPr>
          <a:xfrm>
            <a:off x="66239" y="26442"/>
            <a:ext cx="6791761" cy="735558"/>
          </a:xfrm>
        </p:spPr>
        <p:txBody>
          <a:bodyPr>
            <a:normAutofit fontScale="90000"/>
          </a:bodyPr>
          <a:lstStyle/>
          <a:p>
            <a:r>
              <a:rPr lang="en-IN" b="1" dirty="0"/>
              <a:t>Example </a:t>
            </a:r>
            <a:endParaRPr lang="en-US" b="1" dirty="0"/>
          </a:p>
        </p:txBody>
      </p:sp>
    </p:spTree>
    <p:extLst>
      <p:ext uri="{BB962C8B-B14F-4D97-AF65-F5344CB8AC3E}">
        <p14:creationId xmlns:p14="http://schemas.microsoft.com/office/powerpoint/2010/main" val="1555366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20</a:t>
            </a:r>
            <a:endParaRPr lang="x-none" b="1" dirty="0"/>
          </a:p>
        </p:txBody>
      </p:sp>
    </p:spTree>
    <p:extLst>
      <p:ext uri="{BB962C8B-B14F-4D97-AF65-F5344CB8AC3E}">
        <p14:creationId xmlns:p14="http://schemas.microsoft.com/office/powerpoint/2010/main" val="40501397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E650740-65D3-2941-8C19-B0AF9CFEEBA4}"/>
              </a:ext>
            </a:extLst>
          </p:cNvPr>
          <p:cNvSpPr>
            <a:spLocks noGrp="1"/>
          </p:cNvSpPr>
          <p:nvPr>
            <p:ph idx="1"/>
          </p:nvPr>
        </p:nvSpPr>
        <p:spPr>
          <a:xfrm>
            <a:off x="685800" y="1095015"/>
            <a:ext cx="7467600" cy="5197799"/>
          </a:xfrm>
        </p:spPr>
        <p:txBody>
          <a:bodyPr>
            <a:normAutofit/>
          </a:bodyPr>
          <a:lstStyle/>
          <a:p>
            <a:r>
              <a:rPr lang="en-IN" sz="2400" dirty="0">
                <a:latin typeface="+mn-lt"/>
              </a:rPr>
              <a:t>As a manager of finance you are assigned the task of choosing the best product in terms of life of the product.</a:t>
            </a:r>
          </a:p>
          <a:p>
            <a:r>
              <a:rPr lang="en-IN" sz="2400" dirty="0">
                <a:latin typeface="+mn-lt"/>
              </a:rPr>
              <a:t>   Product A: Mean 1456 hours with SD 423, size 10</a:t>
            </a:r>
          </a:p>
          <a:p>
            <a:r>
              <a:rPr lang="en-IN" sz="2400" dirty="0">
                <a:latin typeface="+mn-lt"/>
              </a:rPr>
              <a:t>   Product B: Mean 1280 hours with SD 398, size 17</a:t>
            </a:r>
          </a:p>
          <a:p>
            <a:r>
              <a:rPr lang="en-IN" sz="2400" dirty="0">
                <a:latin typeface="+mn-lt"/>
              </a:rPr>
              <a:t>Use 5% level of significance.</a:t>
            </a:r>
            <a:endParaRPr lang="en-US" sz="2400" dirty="0">
              <a:latin typeface="+mn-lt"/>
            </a:endParaRPr>
          </a:p>
        </p:txBody>
      </p:sp>
      <p:sp>
        <p:nvSpPr>
          <p:cNvPr id="3" name="Title 2">
            <a:extLst>
              <a:ext uri="{FF2B5EF4-FFF2-40B4-BE49-F238E27FC236}">
                <a16:creationId xmlns:a16="http://schemas.microsoft.com/office/drawing/2014/main" xmlns="" id="{EB2CF13F-EBAA-BF4F-BA55-0C635E556ED3}"/>
              </a:ext>
            </a:extLst>
          </p:cNvPr>
          <p:cNvSpPr>
            <a:spLocks noGrp="1"/>
          </p:cNvSpPr>
          <p:nvPr>
            <p:ph type="title" idx="4294967295"/>
          </p:nvPr>
        </p:nvSpPr>
        <p:spPr>
          <a:xfrm>
            <a:off x="66239" y="26442"/>
            <a:ext cx="6791761" cy="735558"/>
          </a:xfrm>
        </p:spPr>
        <p:txBody>
          <a:bodyPr>
            <a:normAutofit fontScale="90000"/>
          </a:bodyPr>
          <a:lstStyle/>
          <a:p>
            <a:r>
              <a:rPr lang="en-IN" b="1" dirty="0"/>
              <a:t>Example </a:t>
            </a:r>
            <a:endParaRPr lang="en-US" b="1" dirty="0"/>
          </a:p>
        </p:txBody>
      </p:sp>
    </p:spTree>
    <p:extLst>
      <p:ext uri="{BB962C8B-B14F-4D97-AF65-F5344CB8AC3E}">
        <p14:creationId xmlns:p14="http://schemas.microsoft.com/office/powerpoint/2010/main" val="3785074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xmlns="" id="{D4758015-83BA-0741-A771-6B39DF3B4141}"/>
                  </a:ext>
                </a:extLst>
              </p14:cNvPr>
              <p14:cNvContentPartPr/>
              <p14:nvPr/>
            </p14:nvContentPartPr>
            <p14:xfrm>
              <a:off x="687755" y="675543"/>
              <a:ext cx="1710360" cy="44280"/>
            </p14:xfrm>
          </p:contentPart>
        </mc:Choice>
        <mc:Fallback xmlns="">
          <p:pic>
            <p:nvPicPr>
              <p:cNvPr id="13" name="Ink 12">
                <a:extLst>
                  <a:ext uri="{FF2B5EF4-FFF2-40B4-BE49-F238E27FC236}">
                    <a16:creationId xmlns:a16="http://schemas.microsoft.com/office/drawing/2014/main" id="{D4758015-83BA-0741-A771-6B39DF3B4141}"/>
                  </a:ext>
                </a:extLst>
              </p:cNvPr>
              <p:cNvPicPr/>
              <p:nvPr/>
            </p:nvPicPr>
            <p:blipFill>
              <a:blip r:embed="rId3"/>
              <a:stretch>
                <a:fillRect/>
              </a:stretch>
            </p:blipFill>
            <p:spPr>
              <a:xfrm>
                <a:off x="672635" y="660423"/>
                <a:ext cx="1740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xmlns="" id="{DF1C7AA1-12A1-164A-BBDD-DD06DC116B10}"/>
                  </a:ext>
                </a:extLst>
              </p14:cNvPr>
              <p14:cNvContentPartPr/>
              <p14:nvPr/>
            </p14:nvContentPartPr>
            <p14:xfrm>
              <a:off x="2448155" y="512103"/>
              <a:ext cx="6480" cy="25560"/>
            </p14:xfrm>
          </p:contentPart>
        </mc:Choice>
        <mc:Fallback xmlns="">
          <p:pic>
            <p:nvPicPr>
              <p:cNvPr id="14" name="Ink 13">
                <a:extLst>
                  <a:ext uri="{FF2B5EF4-FFF2-40B4-BE49-F238E27FC236}">
                    <a16:creationId xmlns:a16="http://schemas.microsoft.com/office/drawing/2014/main" id="{DF1C7AA1-12A1-164A-BBDD-DD06DC116B10}"/>
                  </a:ext>
                </a:extLst>
              </p:cNvPr>
              <p:cNvPicPr/>
              <p:nvPr/>
            </p:nvPicPr>
            <p:blipFill>
              <a:blip r:embed="rId5"/>
              <a:stretch>
                <a:fillRect/>
              </a:stretch>
            </p:blipFill>
            <p:spPr>
              <a:xfrm>
                <a:off x="2433035" y="49698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A2729A33-D2EA-134C-B458-99562D98E6B6}"/>
                  </a:ext>
                </a:extLst>
              </p14:cNvPr>
              <p14:cNvContentPartPr/>
              <p14:nvPr/>
            </p14:nvContentPartPr>
            <p14:xfrm>
              <a:off x="2454635" y="423903"/>
              <a:ext cx="6480" cy="19080"/>
            </p14:xfrm>
          </p:contentPart>
        </mc:Choice>
        <mc:Fallback xmlns="">
          <p:pic>
            <p:nvPicPr>
              <p:cNvPr id="15" name="Ink 14">
                <a:extLst>
                  <a:ext uri="{FF2B5EF4-FFF2-40B4-BE49-F238E27FC236}">
                    <a16:creationId xmlns:a16="http://schemas.microsoft.com/office/drawing/2014/main" id="{A2729A33-D2EA-134C-B458-99562D98E6B6}"/>
                  </a:ext>
                </a:extLst>
              </p:cNvPr>
              <p:cNvPicPr/>
              <p:nvPr/>
            </p:nvPicPr>
            <p:blipFill>
              <a:blip r:embed="rId7"/>
              <a:stretch>
                <a:fillRect/>
              </a:stretch>
            </p:blipFill>
            <p:spPr>
              <a:xfrm>
                <a:off x="2439155" y="408783"/>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23AAA449-CC97-4E4D-A0DC-1CF06D7286BA}"/>
                  </a:ext>
                </a:extLst>
              </p14:cNvPr>
              <p14:cNvContentPartPr/>
              <p14:nvPr/>
            </p14:nvContentPartPr>
            <p14:xfrm>
              <a:off x="2630675" y="449103"/>
              <a:ext cx="75960" cy="360"/>
            </p14:xfrm>
          </p:contentPart>
        </mc:Choice>
        <mc:Fallback xmlns="">
          <p:pic>
            <p:nvPicPr>
              <p:cNvPr id="16" name="Ink 15">
                <a:extLst>
                  <a:ext uri="{FF2B5EF4-FFF2-40B4-BE49-F238E27FC236}">
                    <a16:creationId xmlns:a16="http://schemas.microsoft.com/office/drawing/2014/main" id="{23AAA449-CC97-4E4D-A0DC-1CF06D7286BA}"/>
                  </a:ext>
                </a:extLst>
              </p:cNvPr>
              <p:cNvPicPr/>
              <p:nvPr/>
            </p:nvPicPr>
            <p:blipFill>
              <a:blip r:embed="rId9"/>
              <a:stretch>
                <a:fillRect/>
              </a:stretch>
            </p:blipFill>
            <p:spPr>
              <a:xfrm>
                <a:off x="2615195" y="433983"/>
                <a:ext cx="106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7">
                <a:extLst>
                  <a:ext uri="{FF2B5EF4-FFF2-40B4-BE49-F238E27FC236}">
                    <a16:creationId xmlns:a16="http://schemas.microsoft.com/office/drawing/2014/main" xmlns="" id="{C7885962-450E-CD4A-B755-6D23100334CF}"/>
                  </a:ext>
                </a:extLst>
              </p14:cNvPr>
              <p14:cNvContentPartPr/>
              <p14:nvPr/>
            </p14:nvContentPartPr>
            <p14:xfrm>
              <a:off x="544835" y="273063"/>
              <a:ext cx="1702800" cy="264240"/>
            </p14:xfrm>
          </p:contentPart>
        </mc:Choice>
        <mc:Fallback xmlns="">
          <p:pic>
            <p:nvPicPr>
              <p:cNvPr id="17" name="Ink 17">
                <a:extLst>
                  <a:ext uri="{FF2B5EF4-FFF2-40B4-BE49-F238E27FC236}">
                    <a16:creationId xmlns:a16="http://schemas.microsoft.com/office/drawing/2014/main" id="{C7885962-450E-CD4A-B755-6D23100334CF}"/>
                  </a:ext>
                </a:extLst>
              </p:cNvPr>
              <p:cNvPicPr/>
              <p:nvPr/>
            </p:nvPicPr>
            <p:blipFill>
              <a:blip r:embed="rId11"/>
              <a:stretch>
                <a:fillRect/>
              </a:stretch>
            </p:blipFill>
            <p:spPr>
              <a:xfrm>
                <a:off x="529355" y="257943"/>
                <a:ext cx="17334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xmlns="" id="{89387D12-388B-824D-BFAC-3006ECF1C585}"/>
                  </a:ext>
                </a:extLst>
              </p14:cNvPr>
              <p14:cNvContentPartPr/>
              <p14:nvPr/>
            </p14:nvContentPartPr>
            <p14:xfrm>
              <a:off x="1071515" y="977223"/>
              <a:ext cx="170280" cy="100800"/>
            </p14:xfrm>
          </p:contentPart>
        </mc:Choice>
        <mc:Fallback xmlns="">
          <p:pic>
            <p:nvPicPr>
              <p:cNvPr id="22" name="Ink 21">
                <a:extLst>
                  <a:ext uri="{FF2B5EF4-FFF2-40B4-BE49-F238E27FC236}">
                    <a16:creationId xmlns:a16="http://schemas.microsoft.com/office/drawing/2014/main" id="{89387D12-388B-824D-BFAC-3006ECF1C585}"/>
                  </a:ext>
                </a:extLst>
              </p:cNvPr>
              <p:cNvPicPr/>
              <p:nvPr/>
            </p:nvPicPr>
            <p:blipFill>
              <a:blip r:embed="rId13"/>
              <a:stretch>
                <a:fillRect/>
              </a:stretch>
            </p:blipFill>
            <p:spPr>
              <a:xfrm>
                <a:off x="1056035" y="962103"/>
                <a:ext cx="200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xmlns="" id="{8FAC3ACF-73A8-7C47-B928-BD7CBB925F99}"/>
                  </a:ext>
                </a:extLst>
              </p14:cNvPr>
              <p14:cNvContentPartPr/>
              <p14:nvPr/>
            </p14:nvContentPartPr>
            <p14:xfrm>
              <a:off x="1373195" y="927183"/>
              <a:ext cx="12960" cy="19080"/>
            </p14:xfrm>
          </p:contentPart>
        </mc:Choice>
        <mc:Fallback xmlns="">
          <p:pic>
            <p:nvPicPr>
              <p:cNvPr id="23" name="Ink 22">
                <a:extLst>
                  <a:ext uri="{FF2B5EF4-FFF2-40B4-BE49-F238E27FC236}">
                    <a16:creationId xmlns:a16="http://schemas.microsoft.com/office/drawing/2014/main" id="{8FAC3ACF-73A8-7C47-B928-BD7CBB925F99}"/>
                  </a:ext>
                </a:extLst>
              </p:cNvPr>
              <p:cNvPicPr/>
              <p:nvPr/>
            </p:nvPicPr>
            <p:blipFill>
              <a:blip r:embed="rId15"/>
              <a:stretch>
                <a:fillRect/>
              </a:stretch>
            </p:blipFill>
            <p:spPr>
              <a:xfrm>
                <a:off x="1358075" y="91170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xmlns="" id="{99A05561-C369-294D-8D83-E385C547A100}"/>
                  </a:ext>
                </a:extLst>
              </p14:cNvPr>
              <p14:cNvContentPartPr/>
              <p14:nvPr/>
            </p14:nvContentPartPr>
            <p14:xfrm>
              <a:off x="1391915" y="996303"/>
              <a:ext cx="12960" cy="6480"/>
            </p14:xfrm>
          </p:contentPart>
        </mc:Choice>
        <mc:Fallback xmlns="">
          <p:pic>
            <p:nvPicPr>
              <p:cNvPr id="24" name="Ink 23">
                <a:extLst>
                  <a:ext uri="{FF2B5EF4-FFF2-40B4-BE49-F238E27FC236}">
                    <a16:creationId xmlns:a16="http://schemas.microsoft.com/office/drawing/2014/main" id="{99A05561-C369-294D-8D83-E385C547A100}"/>
                  </a:ext>
                </a:extLst>
              </p:cNvPr>
              <p:cNvPicPr/>
              <p:nvPr/>
            </p:nvPicPr>
            <p:blipFill>
              <a:blip r:embed="rId17"/>
              <a:stretch>
                <a:fillRect/>
              </a:stretch>
            </p:blipFill>
            <p:spPr>
              <a:xfrm>
                <a:off x="1376795" y="980823"/>
                <a:ext cx="43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CF81101D-BF0B-8641-939A-E223E55E31B1}"/>
                  </a:ext>
                </a:extLst>
              </p14:cNvPr>
              <p14:cNvContentPartPr/>
              <p14:nvPr/>
            </p14:nvContentPartPr>
            <p14:xfrm>
              <a:off x="2234675" y="882903"/>
              <a:ext cx="119880" cy="6480"/>
            </p14:xfrm>
          </p:contentPart>
        </mc:Choice>
        <mc:Fallback xmlns="">
          <p:pic>
            <p:nvPicPr>
              <p:cNvPr id="27" name="Ink 26">
                <a:extLst>
                  <a:ext uri="{FF2B5EF4-FFF2-40B4-BE49-F238E27FC236}">
                    <a16:creationId xmlns:a16="http://schemas.microsoft.com/office/drawing/2014/main" id="{CF81101D-BF0B-8641-939A-E223E55E31B1}"/>
                  </a:ext>
                </a:extLst>
              </p:cNvPr>
              <p:cNvPicPr/>
              <p:nvPr/>
            </p:nvPicPr>
            <p:blipFill>
              <a:blip r:embed="rId19"/>
              <a:stretch>
                <a:fillRect/>
              </a:stretch>
            </p:blipFill>
            <p:spPr>
              <a:xfrm>
                <a:off x="2219195" y="867783"/>
                <a:ext cx="150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A84A3113-0138-994D-AACC-B5C5EAAA2A1B}"/>
                  </a:ext>
                </a:extLst>
              </p14:cNvPr>
              <p14:cNvContentPartPr/>
              <p14:nvPr/>
            </p14:nvContentPartPr>
            <p14:xfrm>
              <a:off x="2278595" y="945903"/>
              <a:ext cx="107280" cy="6480"/>
            </p14:xfrm>
          </p:contentPart>
        </mc:Choice>
        <mc:Fallback xmlns="">
          <p:pic>
            <p:nvPicPr>
              <p:cNvPr id="28" name="Ink 27">
                <a:extLst>
                  <a:ext uri="{FF2B5EF4-FFF2-40B4-BE49-F238E27FC236}">
                    <a16:creationId xmlns:a16="http://schemas.microsoft.com/office/drawing/2014/main" id="{A84A3113-0138-994D-AACC-B5C5EAAA2A1B}"/>
                  </a:ext>
                </a:extLst>
              </p:cNvPr>
              <p:cNvPicPr/>
              <p:nvPr/>
            </p:nvPicPr>
            <p:blipFill>
              <a:blip r:embed="rId21"/>
              <a:stretch>
                <a:fillRect/>
              </a:stretch>
            </p:blipFill>
            <p:spPr>
              <a:xfrm>
                <a:off x="2263115" y="930783"/>
                <a:ext cx="137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3">
                <a:extLst>
                  <a:ext uri="{FF2B5EF4-FFF2-40B4-BE49-F238E27FC236}">
                    <a16:creationId xmlns:a16="http://schemas.microsoft.com/office/drawing/2014/main" xmlns="" id="{B7388B23-574F-8447-B96B-EB4B88DDF09C}"/>
                  </a:ext>
                </a:extLst>
              </p14:cNvPr>
              <p14:cNvContentPartPr/>
              <p14:nvPr/>
            </p14:nvContentPartPr>
            <p14:xfrm>
              <a:off x="2492435" y="770583"/>
              <a:ext cx="497160" cy="270000"/>
            </p14:xfrm>
          </p:contentPart>
        </mc:Choice>
        <mc:Fallback xmlns="">
          <p:pic>
            <p:nvPicPr>
              <p:cNvPr id="31" name="Ink 33">
                <a:extLst>
                  <a:ext uri="{FF2B5EF4-FFF2-40B4-BE49-F238E27FC236}">
                    <a16:creationId xmlns:a16="http://schemas.microsoft.com/office/drawing/2014/main" id="{B7388B23-574F-8447-B96B-EB4B88DDF09C}"/>
                  </a:ext>
                </a:extLst>
              </p:cNvPr>
              <p:cNvPicPr/>
              <p:nvPr/>
            </p:nvPicPr>
            <p:blipFill>
              <a:blip r:embed="rId23"/>
              <a:stretch>
                <a:fillRect/>
              </a:stretch>
            </p:blipFill>
            <p:spPr>
              <a:xfrm>
                <a:off x="2476955" y="755463"/>
                <a:ext cx="5274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4">
                <a:extLst>
                  <a:ext uri="{FF2B5EF4-FFF2-40B4-BE49-F238E27FC236}">
                    <a16:creationId xmlns:a16="http://schemas.microsoft.com/office/drawing/2014/main" xmlns="" id="{6DC2D4ED-2060-6A4A-AEB5-582BFA4A8400}"/>
                  </a:ext>
                </a:extLst>
              </p14:cNvPr>
              <p14:cNvContentPartPr/>
              <p14:nvPr/>
            </p14:nvContentPartPr>
            <p14:xfrm>
              <a:off x="1681355" y="832863"/>
              <a:ext cx="427680" cy="201600"/>
            </p14:xfrm>
          </p:contentPart>
        </mc:Choice>
        <mc:Fallback xmlns="">
          <p:pic>
            <p:nvPicPr>
              <p:cNvPr id="32" name="Ink 34">
                <a:extLst>
                  <a:ext uri="{FF2B5EF4-FFF2-40B4-BE49-F238E27FC236}">
                    <a16:creationId xmlns:a16="http://schemas.microsoft.com/office/drawing/2014/main" id="{6DC2D4ED-2060-6A4A-AEB5-582BFA4A8400}"/>
                  </a:ext>
                </a:extLst>
              </p:cNvPr>
              <p:cNvPicPr/>
              <p:nvPr/>
            </p:nvPicPr>
            <p:blipFill>
              <a:blip r:embed="rId25"/>
              <a:stretch>
                <a:fillRect/>
              </a:stretch>
            </p:blipFill>
            <p:spPr>
              <a:xfrm>
                <a:off x="1665888" y="817383"/>
                <a:ext cx="457895"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5">
                <a:extLst>
                  <a:ext uri="{FF2B5EF4-FFF2-40B4-BE49-F238E27FC236}">
                    <a16:creationId xmlns:a16="http://schemas.microsoft.com/office/drawing/2014/main" xmlns="" id="{08840423-34A1-754B-B487-F05D10839F8E}"/>
                  </a:ext>
                </a:extLst>
              </p14:cNvPr>
              <p14:cNvContentPartPr/>
              <p14:nvPr/>
            </p14:nvContentPartPr>
            <p14:xfrm>
              <a:off x="756875" y="870303"/>
              <a:ext cx="201960" cy="138600"/>
            </p14:xfrm>
          </p:contentPart>
        </mc:Choice>
        <mc:Fallback xmlns="">
          <p:pic>
            <p:nvPicPr>
              <p:cNvPr id="33" name="Ink 35">
                <a:extLst>
                  <a:ext uri="{FF2B5EF4-FFF2-40B4-BE49-F238E27FC236}">
                    <a16:creationId xmlns:a16="http://schemas.microsoft.com/office/drawing/2014/main" id="{08840423-34A1-754B-B487-F05D10839F8E}"/>
                  </a:ext>
                </a:extLst>
              </p:cNvPr>
              <p:cNvPicPr/>
              <p:nvPr/>
            </p:nvPicPr>
            <p:blipFill>
              <a:blip r:embed="rId27"/>
              <a:stretch>
                <a:fillRect/>
              </a:stretch>
            </p:blipFill>
            <p:spPr>
              <a:xfrm>
                <a:off x="741728" y="855183"/>
                <a:ext cx="232615"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B26C4F36-3773-FD44-88BB-B44D5B266115}"/>
                  </a:ext>
                </a:extLst>
              </p14:cNvPr>
              <p14:cNvContentPartPr/>
              <p14:nvPr/>
            </p14:nvContentPartPr>
            <p14:xfrm>
              <a:off x="3516995" y="876783"/>
              <a:ext cx="31680" cy="25560"/>
            </p14:xfrm>
          </p:contentPart>
        </mc:Choice>
        <mc:Fallback xmlns="">
          <p:pic>
            <p:nvPicPr>
              <p:cNvPr id="37" name="Ink 36">
                <a:extLst>
                  <a:ext uri="{FF2B5EF4-FFF2-40B4-BE49-F238E27FC236}">
                    <a16:creationId xmlns:a16="http://schemas.microsoft.com/office/drawing/2014/main" id="{B26C4F36-3773-FD44-88BB-B44D5B266115}"/>
                  </a:ext>
                </a:extLst>
              </p:cNvPr>
              <p:cNvPicPr/>
              <p:nvPr/>
            </p:nvPicPr>
            <p:blipFill>
              <a:blip r:embed="rId29"/>
              <a:stretch>
                <a:fillRect/>
              </a:stretch>
            </p:blipFill>
            <p:spPr>
              <a:xfrm>
                <a:off x="3501875" y="861663"/>
                <a:ext cx="62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45AA1C28-7020-6B49-9847-A2E8BCFBF797}"/>
                  </a:ext>
                </a:extLst>
              </p14:cNvPr>
              <p14:cNvContentPartPr/>
              <p14:nvPr/>
            </p14:nvContentPartPr>
            <p14:xfrm>
              <a:off x="3516995" y="751143"/>
              <a:ext cx="6480" cy="12960"/>
            </p14:xfrm>
          </p:contentPart>
        </mc:Choice>
        <mc:Fallback xmlns="">
          <p:pic>
            <p:nvPicPr>
              <p:cNvPr id="38" name="Ink 37">
                <a:extLst>
                  <a:ext uri="{FF2B5EF4-FFF2-40B4-BE49-F238E27FC236}">
                    <a16:creationId xmlns:a16="http://schemas.microsoft.com/office/drawing/2014/main" id="{45AA1C28-7020-6B49-9847-A2E8BCFBF797}"/>
                  </a:ext>
                </a:extLst>
              </p:cNvPr>
              <p:cNvPicPr/>
              <p:nvPr/>
            </p:nvPicPr>
            <p:blipFill>
              <a:blip r:embed="rId31"/>
              <a:stretch>
                <a:fillRect/>
              </a:stretch>
            </p:blipFill>
            <p:spPr>
              <a:xfrm>
                <a:off x="3501875" y="73566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FC5F09D2-0381-5B43-8864-161EFF4C6E4F}"/>
                  </a:ext>
                </a:extLst>
              </p14:cNvPr>
              <p14:cNvContentPartPr/>
              <p14:nvPr/>
            </p14:nvContentPartPr>
            <p14:xfrm>
              <a:off x="4189835" y="870303"/>
              <a:ext cx="25560" cy="126000"/>
            </p14:xfrm>
          </p:contentPart>
        </mc:Choice>
        <mc:Fallback xmlns="">
          <p:pic>
            <p:nvPicPr>
              <p:cNvPr id="42" name="Ink 41">
                <a:extLst>
                  <a:ext uri="{FF2B5EF4-FFF2-40B4-BE49-F238E27FC236}">
                    <a16:creationId xmlns:a16="http://schemas.microsoft.com/office/drawing/2014/main" id="{FC5F09D2-0381-5B43-8864-161EFF4C6E4F}"/>
                  </a:ext>
                </a:extLst>
              </p:cNvPr>
              <p:cNvPicPr/>
              <p:nvPr/>
            </p:nvPicPr>
            <p:blipFill>
              <a:blip r:embed="rId33"/>
              <a:stretch>
                <a:fillRect/>
              </a:stretch>
            </p:blipFill>
            <p:spPr>
              <a:xfrm>
                <a:off x="4174715" y="855183"/>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4712163D-11B2-A94E-A0B7-7B7D0EDC7D36}"/>
                  </a:ext>
                </a:extLst>
              </p14:cNvPr>
              <p14:cNvContentPartPr/>
              <p14:nvPr/>
            </p14:nvContentPartPr>
            <p14:xfrm>
              <a:off x="4315475" y="826383"/>
              <a:ext cx="6480" cy="6480"/>
            </p14:xfrm>
          </p:contentPart>
        </mc:Choice>
        <mc:Fallback xmlns="">
          <p:pic>
            <p:nvPicPr>
              <p:cNvPr id="43" name="Ink 42">
                <a:extLst>
                  <a:ext uri="{FF2B5EF4-FFF2-40B4-BE49-F238E27FC236}">
                    <a16:creationId xmlns:a16="http://schemas.microsoft.com/office/drawing/2014/main" id="{4712163D-11B2-A94E-A0B7-7B7D0EDC7D36}"/>
                  </a:ext>
                </a:extLst>
              </p:cNvPr>
              <p:cNvPicPr/>
              <p:nvPr/>
            </p:nvPicPr>
            <p:blipFill>
              <a:blip r:embed="rId35"/>
              <a:stretch>
                <a:fillRect/>
              </a:stretch>
            </p:blipFill>
            <p:spPr>
              <a:xfrm>
                <a:off x="4300355" y="811263"/>
                <a:ext cx="3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xmlns="" id="{F2192B63-4110-9747-B04A-2FCD581BAD82}"/>
                  </a:ext>
                </a:extLst>
              </p14:cNvPr>
              <p14:cNvContentPartPr/>
              <p14:nvPr/>
            </p14:nvContentPartPr>
            <p14:xfrm>
              <a:off x="4347155" y="889383"/>
              <a:ext cx="12960" cy="19080"/>
            </p14:xfrm>
          </p:contentPart>
        </mc:Choice>
        <mc:Fallback xmlns="">
          <p:pic>
            <p:nvPicPr>
              <p:cNvPr id="44" name="Ink 43">
                <a:extLst>
                  <a:ext uri="{FF2B5EF4-FFF2-40B4-BE49-F238E27FC236}">
                    <a16:creationId xmlns:a16="http://schemas.microsoft.com/office/drawing/2014/main" id="{F2192B63-4110-9747-B04A-2FCD581BAD82}"/>
                  </a:ext>
                </a:extLst>
              </p:cNvPr>
              <p:cNvPicPr/>
              <p:nvPr/>
            </p:nvPicPr>
            <p:blipFill>
              <a:blip r:embed="rId37"/>
              <a:stretch>
                <a:fillRect/>
              </a:stretch>
            </p:blipFill>
            <p:spPr>
              <a:xfrm>
                <a:off x="4331675" y="87390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2" name="Ink 55">
                <a:extLst>
                  <a:ext uri="{FF2B5EF4-FFF2-40B4-BE49-F238E27FC236}">
                    <a16:creationId xmlns:a16="http://schemas.microsoft.com/office/drawing/2014/main" xmlns="" id="{6B7E9C95-2CC0-7A45-A814-F063CB20819A}"/>
                  </a:ext>
                </a:extLst>
              </p14:cNvPr>
              <p14:cNvContentPartPr/>
              <p14:nvPr/>
            </p14:nvContentPartPr>
            <p14:xfrm>
              <a:off x="5629475" y="713343"/>
              <a:ext cx="465840" cy="252000"/>
            </p14:xfrm>
          </p:contentPart>
        </mc:Choice>
        <mc:Fallback xmlns="">
          <p:pic>
            <p:nvPicPr>
              <p:cNvPr id="52" name="Ink 55">
                <a:extLst>
                  <a:ext uri="{FF2B5EF4-FFF2-40B4-BE49-F238E27FC236}">
                    <a16:creationId xmlns:a16="http://schemas.microsoft.com/office/drawing/2014/main" id="{6B7E9C95-2CC0-7A45-A814-F063CB20819A}"/>
                  </a:ext>
                </a:extLst>
              </p:cNvPr>
              <p:cNvPicPr/>
              <p:nvPr/>
            </p:nvPicPr>
            <p:blipFill>
              <a:blip r:embed="rId39"/>
              <a:stretch>
                <a:fillRect/>
              </a:stretch>
            </p:blipFill>
            <p:spPr>
              <a:xfrm>
                <a:off x="5614343" y="697863"/>
                <a:ext cx="496464"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6">
                <a:extLst>
                  <a:ext uri="{FF2B5EF4-FFF2-40B4-BE49-F238E27FC236}">
                    <a16:creationId xmlns:a16="http://schemas.microsoft.com/office/drawing/2014/main" xmlns="" id="{6542779B-9327-F749-B394-9736ED3A6375}"/>
                  </a:ext>
                </a:extLst>
              </p14:cNvPr>
              <p14:cNvContentPartPr/>
              <p14:nvPr/>
            </p14:nvContentPartPr>
            <p14:xfrm>
              <a:off x="5126555" y="656823"/>
              <a:ext cx="415440" cy="421560"/>
            </p14:xfrm>
          </p:contentPart>
        </mc:Choice>
        <mc:Fallback xmlns="">
          <p:pic>
            <p:nvPicPr>
              <p:cNvPr id="53" name="Ink 56">
                <a:extLst>
                  <a:ext uri="{FF2B5EF4-FFF2-40B4-BE49-F238E27FC236}">
                    <a16:creationId xmlns:a16="http://schemas.microsoft.com/office/drawing/2014/main" id="{6542779B-9327-F749-B394-9736ED3A6375}"/>
                  </a:ext>
                </a:extLst>
              </p:cNvPr>
              <p:cNvPicPr/>
              <p:nvPr/>
            </p:nvPicPr>
            <p:blipFill>
              <a:blip r:embed="rId41"/>
              <a:stretch>
                <a:fillRect/>
              </a:stretch>
            </p:blipFill>
            <p:spPr>
              <a:xfrm>
                <a:off x="5111435" y="641343"/>
                <a:ext cx="4456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7">
                <a:extLst>
                  <a:ext uri="{FF2B5EF4-FFF2-40B4-BE49-F238E27FC236}">
                    <a16:creationId xmlns:a16="http://schemas.microsoft.com/office/drawing/2014/main" xmlns="" id="{EAC3C8A5-5EFC-5C46-AE35-5830B27768E6}"/>
                  </a:ext>
                </a:extLst>
              </p14:cNvPr>
              <p14:cNvContentPartPr/>
              <p14:nvPr/>
            </p14:nvContentPartPr>
            <p14:xfrm>
              <a:off x="4629755" y="726663"/>
              <a:ext cx="377640" cy="282600"/>
            </p14:xfrm>
          </p:contentPart>
        </mc:Choice>
        <mc:Fallback xmlns="">
          <p:pic>
            <p:nvPicPr>
              <p:cNvPr id="54" name="Ink 57">
                <a:extLst>
                  <a:ext uri="{FF2B5EF4-FFF2-40B4-BE49-F238E27FC236}">
                    <a16:creationId xmlns:a16="http://schemas.microsoft.com/office/drawing/2014/main" id="{EAC3C8A5-5EFC-5C46-AE35-5830B27768E6}"/>
                  </a:ext>
                </a:extLst>
              </p:cNvPr>
              <p:cNvPicPr/>
              <p:nvPr/>
            </p:nvPicPr>
            <p:blipFill>
              <a:blip r:embed="rId43"/>
              <a:stretch>
                <a:fillRect/>
              </a:stretch>
            </p:blipFill>
            <p:spPr>
              <a:xfrm>
                <a:off x="4614635" y="711183"/>
                <a:ext cx="4082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8">
                <a:extLst>
                  <a:ext uri="{FF2B5EF4-FFF2-40B4-BE49-F238E27FC236}">
                    <a16:creationId xmlns:a16="http://schemas.microsoft.com/office/drawing/2014/main" xmlns="" id="{ED1B7416-B918-7641-891C-5735D27E662C}"/>
                  </a:ext>
                </a:extLst>
              </p14:cNvPr>
              <p14:cNvContentPartPr/>
              <p14:nvPr/>
            </p14:nvContentPartPr>
            <p14:xfrm>
              <a:off x="3919475" y="757263"/>
              <a:ext cx="157680" cy="126000"/>
            </p14:xfrm>
          </p:contentPart>
        </mc:Choice>
        <mc:Fallback xmlns="">
          <p:pic>
            <p:nvPicPr>
              <p:cNvPr id="55" name="Ink 58">
                <a:extLst>
                  <a:ext uri="{FF2B5EF4-FFF2-40B4-BE49-F238E27FC236}">
                    <a16:creationId xmlns:a16="http://schemas.microsoft.com/office/drawing/2014/main" id="{ED1B7416-B918-7641-891C-5735D27E662C}"/>
                  </a:ext>
                </a:extLst>
              </p:cNvPr>
              <p:cNvPicPr/>
              <p:nvPr/>
            </p:nvPicPr>
            <p:blipFill>
              <a:blip r:embed="rId45"/>
              <a:stretch>
                <a:fillRect/>
              </a:stretch>
            </p:blipFill>
            <p:spPr>
              <a:xfrm>
                <a:off x="3904355" y="742143"/>
                <a:ext cx="187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Ink 59">
                <a:extLst>
                  <a:ext uri="{FF2B5EF4-FFF2-40B4-BE49-F238E27FC236}">
                    <a16:creationId xmlns:a16="http://schemas.microsoft.com/office/drawing/2014/main" xmlns="" id="{78E86372-7119-134B-B8B4-7EA4C1C23501}"/>
                  </a:ext>
                </a:extLst>
              </p14:cNvPr>
              <p14:cNvContentPartPr/>
              <p14:nvPr/>
            </p14:nvContentPartPr>
            <p14:xfrm>
              <a:off x="801155" y="1656183"/>
              <a:ext cx="182520" cy="182520"/>
            </p14:xfrm>
          </p:contentPart>
        </mc:Choice>
        <mc:Fallback xmlns="">
          <p:pic>
            <p:nvPicPr>
              <p:cNvPr id="60" name="Ink 59">
                <a:extLst>
                  <a:ext uri="{FF2B5EF4-FFF2-40B4-BE49-F238E27FC236}">
                    <a16:creationId xmlns:a16="http://schemas.microsoft.com/office/drawing/2014/main" id="{78E86372-7119-134B-B8B4-7EA4C1C23501}"/>
                  </a:ext>
                </a:extLst>
              </p:cNvPr>
              <p:cNvPicPr/>
              <p:nvPr/>
            </p:nvPicPr>
            <p:blipFill>
              <a:blip r:embed="rId47"/>
              <a:stretch>
                <a:fillRect/>
              </a:stretch>
            </p:blipFill>
            <p:spPr>
              <a:xfrm>
                <a:off x="785675" y="1641063"/>
                <a:ext cx="2131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Ink 60">
                <a:extLst>
                  <a:ext uri="{FF2B5EF4-FFF2-40B4-BE49-F238E27FC236}">
                    <a16:creationId xmlns:a16="http://schemas.microsoft.com/office/drawing/2014/main" xmlns="" id="{A8EE8561-588F-8942-9924-2998C0675379}"/>
                  </a:ext>
                </a:extLst>
              </p14:cNvPr>
              <p14:cNvContentPartPr/>
              <p14:nvPr/>
            </p14:nvContentPartPr>
            <p14:xfrm>
              <a:off x="1222355" y="1725663"/>
              <a:ext cx="75960" cy="12960"/>
            </p14:xfrm>
          </p:contentPart>
        </mc:Choice>
        <mc:Fallback xmlns="">
          <p:pic>
            <p:nvPicPr>
              <p:cNvPr id="61" name="Ink 60">
                <a:extLst>
                  <a:ext uri="{FF2B5EF4-FFF2-40B4-BE49-F238E27FC236}">
                    <a16:creationId xmlns:a16="http://schemas.microsoft.com/office/drawing/2014/main" id="{A8EE8561-588F-8942-9924-2998C0675379}"/>
                  </a:ext>
                </a:extLst>
              </p:cNvPr>
              <p:cNvPicPr/>
              <p:nvPr/>
            </p:nvPicPr>
            <p:blipFill>
              <a:blip r:embed="rId49"/>
              <a:stretch>
                <a:fillRect/>
              </a:stretch>
            </p:blipFill>
            <p:spPr>
              <a:xfrm>
                <a:off x="1206875" y="1710183"/>
                <a:ext cx="106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Ink 61">
                <a:extLst>
                  <a:ext uri="{FF2B5EF4-FFF2-40B4-BE49-F238E27FC236}">
                    <a16:creationId xmlns:a16="http://schemas.microsoft.com/office/drawing/2014/main" xmlns="" id="{424BF0A5-ACE1-404F-B9EA-514EC0F8D664}"/>
                  </a:ext>
                </a:extLst>
              </p14:cNvPr>
              <p14:cNvContentPartPr/>
              <p14:nvPr/>
            </p14:nvContentPartPr>
            <p14:xfrm>
              <a:off x="1209755" y="1800903"/>
              <a:ext cx="88200" cy="19080"/>
            </p14:xfrm>
          </p:contentPart>
        </mc:Choice>
        <mc:Fallback xmlns="">
          <p:pic>
            <p:nvPicPr>
              <p:cNvPr id="62" name="Ink 61">
                <a:extLst>
                  <a:ext uri="{FF2B5EF4-FFF2-40B4-BE49-F238E27FC236}">
                    <a16:creationId xmlns:a16="http://schemas.microsoft.com/office/drawing/2014/main" id="{424BF0A5-ACE1-404F-B9EA-514EC0F8D664}"/>
                  </a:ext>
                </a:extLst>
              </p:cNvPr>
              <p:cNvPicPr/>
              <p:nvPr/>
            </p:nvPicPr>
            <p:blipFill>
              <a:blip r:embed="rId51"/>
              <a:stretch>
                <a:fillRect/>
              </a:stretch>
            </p:blipFill>
            <p:spPr>
              <a:xfrm>
                <a:off x="1194635" y="1785783"/>
                <a:ext cx="118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Ink 62">
                <a:extLst>
                  <a:ext uri="{FF2B5EF4-FFF2-40B4-BE49-F238E27FC236}">
                    <a16:creationId xmlns:a16="http://schemas.microsoft.com/office/drawing/2014/main" xmlns="" id="{2F6EAF4C-1879-1640-A266-42073754F654}"/>
                  </a:ext>
                </a:extLst>
              </p14:cNvPr>
              <p14:cNvContentPartPr/>
              <p14:nvPr/>
            </p14:nvContentPartPr>
            <p14:xfrm>
              <a:off x="1750475" y="1517943"/>
              <a:ext cx="245520" cy="81360"/>
            </p14:xfrm>
          </p:contentPart>
        </mc:Choice>
        <mc:Fallback xmlns="">
          <p:pic>
            <p:nvPicPr>
              <p:cNvPr id="63" name="Ink 62">
                <a:extLst>
                  <a:ext uri="{FF2B5EF4-FFF2-40B4-BE49-F238E27FC236}">
                    <a16:creationId xmlns:a16="http://schemas.microsoft.com/office/drawing/2014/main" id="{2F6EAF4C-1879-1640-A266-42073754F654}"/>
                  </a:ext>
                </a:extLst>
              </p:cNvPr>
              <p:cNvPicPr/>
              <p:nvPr/>
            </p:nvPicPr>
            <p:blipFill>
              <a:blip r:embed="rId53"/>
              <a:stretch>
                <a:fillRect/>
              </a:stretch>
            </p:blipFill>
            <p:spPr>
              <a:xfrm>
                <a:off x="1734995" y="1502823"/>
                <a:ext cx="276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xmlns="" id="{234946BD-72A0-084D-AC30-77E67BCF4E6B}"/>
                  </a:ext>
                </a:extLst>
              </p14:cNvPr>
              <p14:cNvContentPartPr/>
              <p14:nvPr/>
            </p14:nvContentPartPr>
            <p14:xfrm>
              <a:off x="2058635" y="1587063"/>
              <a:ext cx="19080" cy="82080"/>
            </p14:xfrm>
          </p:contentPart>
        </mc:Choice>
        <mc:Fallback xmlns="">
          <p:pic>
            <p:nvPicPr>
              <p:cNvPr id="64" name="Ink 63">
                <a:extLst>
                  <a:ext uri="{FF2B5EF4-FFF2-40B4-BE49-F238E27FC236}">
                    <a16:creationId xmlns:a16="http://schemas.microsoft.com/office/drawing/2014/main" id="{234946BD-72A0-084D-AC30-77E67BCF4E6B}"/>
                  </a:ext>
                </a:extLst>
              </p:cNvPr>
              <p:cNvPicPr/>
              <p:nvPr/>
            </p:nvPicPr>
            <p:blipFill>
              <a:blip r:embed="rId55"/>
              <a:stretch>
                <a:fillRect/>
              </a:stretch>
            </p:blipFill>
            <p:spPr>
              <a:xfrm>
                <a:off x="2043155" y="1571943"/>
                <a:ext cx="49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xmlns="" id="{24C8C648-9A33-384C-9D3C-5E365F5933E1}"/>
                  </a:ext>
                </a:extLst>
              </p14:cNvPr>
              <p14:cNvContentPartPr/>
              <p14:nvPr/>
            </p14:nvContentPartPr>
            <p14:xfrm>
              <a:off x="2159075" y="1574463"/>
              <a:ext cx="94680" cy="12960"/>
            </p14:xfrm>
          </p:contentPart>
        </mc:Choice>
        <mc:Fallback xmlns="">
          <p:pic>
            <p:nvPicPr>
              <p:cNvPr id="65" name="Ink 64">
                <a:extLst>
                  <a:ext uri="{FF2B5EF4-FFF2-40B4-BE49-F238E27FC236}">
                    <a16:creationId xmlns:a16="http://schemas.microsoft.com/office/drawing/2014/main" id="{24C8C648-9A33-384C-9D3C-5E365F5933E1}"/>
                  </a:ext>
                </a:extLst>
              </p:cNvPr>
              <p:cNvPicPr/>
              <p:nvPr/>
            </p:nvPicPr>
            <p:blipFill>
              <a:blip r:embed="rId57"/>
              <a:stretch>
                <a:fillRect/>
              </a:stretch>
            </p:blipFill>
            <p:spPr>
              <a:xfrm>
                <a:off x="2143955" y="1559343"/>
                <a:ext cx="12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xmlns="" id="{CEA794FB-0475-0040-8502-CC6BC616E6F1}"/>
                  </a:ext>
                </a:extLst>
              </p14:cNvPr>
              <p14:cNvContentPartPr/>
              <p14:nvPr/>
            </p14:nvContentPartPr>
            <p14:xfrm>
              <a:off x="2341235" y="1533423"/>
              <a:ext cx="31680" cy="85680"/>
            </p14:xfrm>
          </p:contentPart>
        </mc:Choice>
        <mc:Fallback xmlns="">
          <p:pic>
            <p:nvPicPr>
              <p:cNvPr id="66" name="Ink 65">
                <a:extLst>
                  <a:ext uri="{FF2B5EF4-FFF2-40B4-BE49-F238E27FC236}">
                    <a16:creationId xmlns:a16="http://schemas.microsoft.com/office/drawing/2014/main" id="{CEA794FB-0475-0040-8502-CC6BC616E6F1}"/>
                  </a:ext>
                </a:extLst>
              </p:cNvPr>
              <p:cNvPicPr/>
              <p:nvPr/>
            </p:nvPicPr>
            <p:blipFill>
              <a:blip r:embed="rId59"/>
              <a:stretch>
                <a:fillRect/>
              </a:stretch>
            </p:blipFill>
            <p:spPr>
              <a:xfrm>
                <a:off x="2326115" y="1518303"/>
                <a:ext cx="62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xmlns="" id="{FE2A81F3-D4F6-6444-9289-A924CFC77F2D}"/>
                  </a:ext>
                </a:extLst>
              </p14:cNvPr>
              <p14:cNvContentPartPr/>
              <p14:nvPr/>
            </p14:nvContentPartPr>
            <p14:xfrm>
              <a:off x="2442035" y="1480143"/>
              <a:ext cx="138600" cy="163800"/>
            </p14:xfrm>
          </p:contentPart>
        </mc:Choice>
        <mc:Fallback xmlns="">
          <p:pic>
            <p:nvPicPr>
              <p:cNvPr id="67" name="Ink 66">
                <a:extLst>
                  <a:ext uri="{FF2B5EF4-FFF2-40B4-BE49-F238E27FC236}">
                    <a16:creationId xmlns:a16="http://schemas.microsoft.com/office/drawing/2014/main" id="{FE2A81F3-D4F6-6444-9289-A924CFC77F2D}"/>
                  </a:ext>
                </a:extLst>
              </p:cNvPr>
              <p:cNvPicPr/>
              <p:nvPr/>
            </p:nvPicPr>
            <p:blipFill>
              <a:blip r:embed="rId61"/>
              <a:stretch>
                <a:fillRect/>
              </a:stretch>
            </p:blipFill>
            <p:spPr>
              <a:xfrm>
                <a:off x="2426915" y="1465023"/>
                <a:ext cx="169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xmlns="" id="{AEC878EF-9EA2-A440-B26A-636B397A1629}"/>
                  </a:ext>
                </a:extLst>
              </p14:cNvPr>
              <p14:cNvContentPartPr/>
              <p14:nvPr/>
            </p14:nvContentPartPr>
            <p14:xfrm>
              <a:off x="1580555" y="1467903"/>
              <a:ext cx="119880" cy="232920"/>
            </p14:xfrm>
          </p:contentPart>
        </mc:Choice>
        <mc:Fallback xmlns="">
          <p:pic>
            <p:nvPicPr>
              <p:cNvPr id="68" name="Ink 67">
                <a:extLst>
                  <a:ext uri="{FF2B5EF4-FFF2-40B4-BE49-F238E27FC236}">
                    <a16:creationId xmlns:a16="http://schemas.microsoft.com/office/drawing/2014/main" id="{AEC878EF-9EA2-A440-B26A-636B397A1629}"/>
                  </a:ext>
                </a:extLst>
              </p:cNvPr>
              <p:cNvPicPr/>
              <p:nvPr/>
            </p:nvPicPr>
            <p:blipFill>
              <a:blip r:embed="rId63"/>
              <a:stretch>
                <a:fillRect/>
              </a:stretch>
            </p:blipFill>
            <p:spPr>
              <a:xfrm>
                <a:off x="1565435" y="1452423"/>
                <a:ext cx="1504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xmlns="" id="{C4C1B8C9-FA77-EE40-9A72-BC646B68D389}"/>
                  </a:ext>
                </a:extLst>
              </p14:cNvPr>
              <p14:cNvContentPartPr/>
              <p14:nvPr/>
            </p14:nvContentPartPr>
            <p14:xfrm>
              <a:off x="2705915" y="1486623"/>
              <a:ext cx="126000" cy="132480"/>
            </p14:xfrm>
          </p:contentPart>
        </mc:Choice>
        <mc:Fallback xmlns="">
          <p:pic>
            <p:nvPicPr>
              <p:cNvPr id="69" name="Ink 68">
                <a:extLst>
                  <a:ext uri="{FF2B5EF4-FFF2-40B4-BE49-F238E27FC236}">
                    <a16:creationId xmlns:a16="http://schemas.microsoft.com/office/drawing/2014/main" id="{C4C1B8C9-FA77-EE40-9A72-BC646B68D389}"/>
                  </a:ext>
                </a:extLst>
              </p:cNvPr>
              <p:cNvPicPr/>
              <p:nvPr/>
            </p:nvPicPr>
            <p:blipFill>
              <a:blip r:embed="rId65"/>
              <a:stretch>
                <a:fillRect/>
              </a:stretch>
            </p:blipFill>
            <p:spPr>
              <a:xfrm>
                <a:off x="2690795" y="1471503"/>
                <a:ext cx="156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0" name="Ink 69">
                <a:extLst>
                  <a:ext uri="{FF2B5EF4-FFF2-40B4-BE49-F238E27FC236}">
                    <a16:creationId xmlns:a16="http://schemas.microsoft.com/office/drawing/2014/main" xmlns="" id="{D9C7AE4A-7E17-F848-92F7-26F73356824C}"/>
                  </a:ext>
                </a:extLst>
              </p14:cNvPr>
              <p14:cNvContentPartPr/>
              <p14:nvPr/>
            </p14:nvContentPartPr>
            <p14:xfrm>
              <a:off x="2894555" y="1606143"/>
              <a:ext cx="6480" cy="88200"/>
            </p14:xfrm>
          </p:contentPart>
        </mc:Choice>
        <mc:Fallback xmlns="">
          <p:pic>
            <p:nvPicPr>
              <p:cNvPr id="70" name="Ink 69">
                <a:extLst>
                  <a:ext uri="{FF2B5EF4-FFF2-40B4-BE49-F238E27FC236}">
                    <a16:creationId xmlns:a16="http://schemas.microsoft.com/office/drawing/2014/main" id="{D9C7AE4A-7E17-F848-92F7-26F73356824C}"/>
                  </a:ext>
                </a:extLst>
              </p:cNvPr>
              <p:cNvPicPr/>
              <p:nvPr/>
            </p:nvPicPr>
            <p:blipFill>
              <a:blip r:embed="rId67"/>
              <a:stretch>
                <a:fillRect/>
              </a:stretch>
            </p:blipFill>
            <p:spPr>
              <a:xfrm>
                <a:off x="2879435" y="1590663"/>
                <a:ext cx="37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Ink 70">
                <a:extLst>
                  <a:ext uri="{FF2B5EF4-FFF2-40B4-BE49-F238E27FC236}">
                    <a16:creationId xmlns:a16="http://schemas.microsoft.com/office/drawing/2014/main" xmlns="" id="{27B64070-100B-C648-AAFD-C6A893C80FFE}"/>
                  </a:ext>
                </a:extLst>
              </p14:cNvPr>
              <p14:cNvContentPartPr/>
              <p14:nvPr/>
            </p14:nvContentPartPr>
            <p14:xfrm>
              <a:off x="2894555" y="1423623"/>
              <a:ext cx="163800" cy="94680"/>
            </p14:xfrm>
          </p:contentPart>
        </mc:Choice>
        <mc:Fallback xmlns="">
          <p:pic>
            <p:nvPicPr>
              <p:cNvPr id="71" name="Ink 70">
                <a:extLst>
                  <a:ext uri="{FF2B5EF4-FFF2-40B4-BE49-F238E27FC236}">
                    <a16:creationId xmlns:a16="http://schemas.microsoft.com/office/drawing/2014/main" id="{27B64070-100B-C648-AAFD-C6A893C80FFE}"/>
                  </a:ext>
                </a:extLst>
              </p:cNvPr>
              <p:cNvPicPr/>
              <p:nvPr/>
            </p:nvPicPr>
            <p:blipFill>
              <a:blip r:embed="rId69"/>
              <a:stretch>
                <a:fillRect/>
              </a:stretch>
            </p:blipFill>
            <p:spPr>
              <a:xfrm>
                <a:off x="2879435" y="1408503"/>
                <a:ext cx="194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2" name="Ink 71">
                <a:extLst>
                  <a:ext uri="{FF2B5EF4-FFF2-40B4-BE49-F238E27FC236}">
                    <a16:creationId xmlns:a16="http://schemas.microsoft.com/office/drawing/2014/main" xmlns="" id="{56E07A47-B380-D245-A1FD-9770CB6C04AD}"/>
                  </a:ext>
                </a:extLst>
              </p14:cNvPr>
              <p14:cNvContentPartPr/>
              <p14:nvPr/>
            </p14:nvContentPartPr>
            <p14:xfrm>
              <a:off x="3209195" y="1599663"/>
              <a:ext cx="157680" cy="6480"/>
            </p14:xfrm>
          </p:contentPart>
        </mc:Choice>
        <mc:Fallback xmlns="">
          <p:pic>
            <p:nvPicPr>
              <p:cNvPr id="72" name="Ink 71">
                <a:extLst>
                  <a:ext uri="{FF2B5EF4-FFF2-40B4-BE49-F238E27FC236}">
                    <a16:creationId xmlns:a16="http://schemas.microsoft.com/office/drawing/2014/main" id="{56E07A47-B380-D245-A1FD-9770CB6C04AD}"/>
                  </a:ext>
                </a:extLst>
              </p:cNvPr>
              <p:cNvPicPr/>
              <p:nvPr/>
            </p:nvPicPr>
            <p:blipFill>
              <a:blip r:embed="rId71"/>
              <a:stretch>
                <a:fillRect/>
              </a:stretch>
            </p:blipFill>
            <p:spPr>
              <a:xfrm>
                <a:off x="3193715" y="1584543"/>
                <a:ext cx="187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Ink 72">
                <a:extLst>
                  <a:ext uri="{FF2B5EF4-FFF2-40B4-BE49-F238E27FC236}">
                    <a16:creationId xmlns:a16="http://schemas.microsoft.com/office/drawing/2014/main" xmlns="" id="{53EF54DE-D87B-B643-86DC-EBFC86F74C2E}"/>
                  </a:ext>
                </a:extLst>
              </p14:cNvPr>
              <p14:cNvContentPartPr/>
              <p14:nvPr/>
            </p14:nvContentPartPr>
            <p14:xfrm>
              <a:off x="3278315" y="1562223"/>
              <a:ext cx="25560" cy="126000"/>
            </p14:xfrm>
          </p:contentPart>
        </mc:Choice>
        <mc:Fallback xmlns="">
          <p:pic>
            <p:nvPicPr>
              <p:cNvPr id="73" name="Ink 72">
                <a:extLst>
                  <a:ext uri="{FF2B5EF4-FFF2-40B4-BE49-F238E27FC236}">
                    <a16:creationId xmlns:a16="http://schemas.microsoft.com/office/drawing/2014/main" id="{53EF54DE-D87B-B643-86DC-EBFC86F74C2E}"/>
                  </a:ext>
                </a:extLst>
              </p:cNvPr>
              <p:cNvPicPr/>
              <p:nvPr/>
            </p:nvPicPr>
            <p:blipFill>
              <a:blip r:embed="rId73"/>
              <a:stretch>
                <a:fillRect/>
              </a:stretch>
            </p:blipFill>
            <p:spPr>
              <a:xfrm>
                <a:off x="3262835" y="1546743"/>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4" name="Ink 73">
                <a:extLst>
                  <a:ext uri="{FF2B5EF4-FFF2-40B4-BE49-F238E27FC236}">
                    <a16:creationId xmlns:a16="http://schemas.microsoft.com/office/drawing/2014/main" xmlns="" id="{AA852ECE-6F63-BB43-B1AD-1FACD77F7ED3}"/>
                  </a:ext>
                </a:extLst>
              </p14:cNvPr>
              <p14:cNvContentPartPr/>
              <p14:nvPr/>
            </p14:nvContentPartPr>
            <p14:xfrm>
              <a:off x="3554795" y="1511823"/>
              <a:ext cx="214200" cy="97560"/>
            </p14:xfrm>
          </p:contentPart>
        </mc:Choice>
        <mc:Fallback xmlns="">
          <p:pic>
            <p:nvPicPr>
              <p:cNvPr id="74" name="Ink 73">
                <a:extLst>
                  <a:ext uri="{FF2B5EF4-FFF2-40B4-BE49-F238E27FC236}">
                    <a16:creationId xmlns:a16="http://schemas.microsoft.com/office/drawing/2014/main" id="{AA852ECE-6F63-BB43-B1AD-1FACD77F7ED3}"/>
                  </a:ext>
                </a:extLst>
              </p:cNvPr>
              <p:cNvPicPr/>
              <p:nvPr/>
            </p:nvPicPr>
            <p:blipFill>
              <a:blip r:embed="rId75"/>
              <a:stretch>
                <a:fillRect/>
              </a:stretch>
            </p:blipFill>
            <p:spPr>
              <a:xfrm>
                <a:off x="3539675" y="1496343"/>
                <a:ext cx="244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5" name="Ink 74">
                <a:extLst>
                  <a:ext uri="{FF2B5EF4-FFF2-40B4-BE49-F238E27FC236}">
                    <a16:creationId xmlns:a16="http://schemas.microsoft.com/office/drawing/2014/main" xmlns="" id="{E2643417-13BC-6D4B-8677-354C9365D74C}"/>
                  </a:ext>
                </a:extLst>
              </p14:cNvPr>
              <p14:cNvContentPartPr/>
              <p14:nvPr/>
            </p14:nvContentPartPr>
            <p14:xfrm>
              <a:off x="3806435" y="1580943"/>
              <a:ext cx="126000" cy="88200"/>
            </p14:xfrm>
          </p:contentPart>
        </mc:Choice>
        <mc:Fallback xmlns="">
          <p:pic>
            <p:nvPicPr>
              <p:cNvPr id="75" name="Ink 74">
                <a:extLst>
                  <a:ext uri="{FF2B5EF4-FFF2-40B4-BE49-F238E27FC236}">
                    <a16:creationId xmlns:a16="http://schemas.microsoft.com/office/drawing/2014/main" id="{E2643417-13BC-6D4B-8677-354C9365D74C}"/>
                  </a:ext>
                </a:extLst>
              </p:cNvPr>
              <p:cNvPicPr/>
              <p:nvPr/>
            </p:nvPicPr>
            <p:blipFill>
              <a:blip r:embed="rId77"/>
              <a:stretch>
                <a:fillRect/>
              </a:stretch>
            </p:blipFill>
            <p:spPr>
              <a:xfrm>
                <a:off x="3790955" y="1565823"/>
                <a:ext cx="156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Ink 75">
                <a:extLst>
                  <a:ext uri="{FF2B5EF4-FFF2-40B4-BE49-F238E27FC236}">
                    <a16:creationId xmlns:a16="http://schemas.microsoft.com/office/drawing/2014/main" xmlns="" id="{BE19EA64-9EED-0F4E-9837-BFC3F1C44E73}"/>
                  </a:ext>
                </a:extLst>
              </p14:cNvPr>
              <p14:cNvContentPartPr/>
              <p14:nvPr/>
            </p14:nvContentPartPr>
            <p14:xfrm>
              <a:off x="4013795" y="1587063"/>
              <a:ext cx="107280" cy="6480"/>
            </p14:xfrm>
          </p:contentPart>
        </mc:Choice>
        <mc:Fallback xmlns="">
          <p:pic>
            <p:nvPicPr>
              <p:cNvPr id="76" name="Ink 75">
                <a:extLst>
                  <a:ext uri="{FF2B5EF4-FFF2-40B4-BE49-F238E27FC236}">
                    <a16:creationId xmlns:a16="http://schemas.microsoft.com/office/drawing/2014/main" id="{BE19EA64-9EED-0F4E-9837-BFC3F1C44E73}"/>
                  </a:ext>
                </a:extLst>
              </p:cNvPr>
              <p:cNvPicPr/>
              <p:nvPr/>
            </p:nvPicPr>
            <p:blipFill>
              <a:blip r:embed="rId79"/>
              <a:stretch>
                <a:fillRect/>
              </a:stretch>
            </p:blipFill>
            <p:spPr>
              <a:xfrm>
                <a:off x="3998675" y="1571943"/>
                <a:ext cx="137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7" name="Ink 76">
                <a:extLst>
                  <a:ext uri="{FF2B5EF4-FFF2-40B4-BE49-F238E27FC236}">
                    <a16:creationId xmlns:a16="http://schemas.microsoft.com/office/drawing/2014/main" xmlns="" id="{5E0BCE65-FBE0-1D4E-A6A4-204C39FDFB07}"/>
                  </a:ext>
                </a:extLst>
              </p14:cNvPr>
              <p14:cNvContentPartPr/>
              <p14:nvPr/>
            </p14:nvContentPartPr>
            <p14:xfrm>
              <a:off x="4221155" y="1524423"/>
              <a:ext cx="38160" cy="126000"/>
            </p14:xfrm>
          </p:contentPart>
        </mc:Choice>
        <mc:Fallback xmlns="">
          <p:pic>
            <p:nvPicPr>
              <p:cNvPr id="77" name="Ink 76">
                <a:extLst>
                  <a:ext uri="{FF2B5EF4-FFF2-40B4-BE49-F238E27FC236}">
                    <a16:creationId xmlns:a16="http://schemas.microsoft.com/office/drawing/2014/main" id="{5E0BCE65-FBE0-1D4E-A6A4-204C39FDFB07}"/>
                  </a:ext>
                </a:extLst>
              </p:cNvPr>
              <p:cNvPicPr/>
              <p:nvPr/>
            </p:nvPicPr>
            <p:blipFill>
              <a:blip r:embed="rId81"/>
              <a:stretch>
                <a:fillRect/>
              </a:stretch>
            </p:blipFill>
            <p:spPr>
              <a:xfrm>
                <a:off x="4206035" y="1508943"/>
                <a:ext cx="68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8" name="Ink 77">
                <a:extLst>
                  <a:ext uri="{FF2B5EF4-FFF2-40B4-BE49-F238E27FC236}">
                    <a16:creationId xmlns:a16="http://schemas.microsoft.com/office/drawing/2014/main" xmlns="" id="{AD503BC7-7686-4743-A20B-D097E6BE77AD}"/>
                  </a:ext>
                </a:extLst>
              </p14:cNvPr>
              <p14:cNvContentPartPr/>
              <p14:nvPr/>
            </p14:nvContentPartPr>
            <p14:xfrm>
              <a:off x="4365875" y="1486623"/>
              <a:ext cx="88200" cy="214200"/>
            </p14:xfrm>
          </p:contentPart>
        </mc:Choice>
        <mc:Fallback xmlns="">
          <p:pic>
            <p:nvPicPr>
              <p:cNvPr id="78" name="Ink 77">
                <a:extLst>
                  <a:ext uri="{FF2B5EF4-FFF2-40B4-BE49-F238E27FC236}">
                    <a16:creationId xmlns:a16="http://schemas.microsoft.com/office/drawing/2014/main" id="{AD503BC7-7686-4743-A20B-D097E6BE77AD}"/>
                  </a:ext>
                </a:extLst>
              </p:cNvPr>
              <p:cNvPicPr/>
              <p:nvPr/>
            </p:nvPicPr>
            <p:blipFill>
              <a:blip r:embed="rId83"/>
              <a:stretch>
                <a:fillRect/>
              </a:stretch>
            </p:blipFill>
            <p:spPr>
              <a:xfrm>
                <a:off x="4350755" y="1471503"/>
                <a:ext cx="118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9" name="Ink 78">
                <a:extLst>
                  <a:ext uri="{FF2B5EF4-FFF2-40B4-BE49-F238E27FC236}">
                    <a16:creationId xmlns:a16="http://schemas.microsoft.com/office/drawing/2014/main" xmlns="" id="{51687969-EB9D-F04F-95C3-E2A3D995EB8A}"/>
                  </a:ext>
                </a:extLst>
              </p14:cNvPr>
              <p14:cNvContentPartPr/>
              <p14:nvPr/>
            </p14:nvContentPartPr>
            <p14:xfrm>
              <a:off x="3460475" y="1455303"/>
              <a:ext cx="119880" cy="283320"/>
            </p14:xfrm>
          </p:contentPart>
        </mc:Choice>
        <mc:Fallback xmlns="">
          <p:pic>
            <p:nvPicPr>
              <p:cNvPr id="79" name="Ink 78">
                <a:extLst>
                  <a:ext uri="{FF2B5EF4-FFF2-40B4-BE49-F238E27FC236}">
                    <a16:creationId xmlns:a16="http://schemas.microsoft.com/office/drawing/2014/main" id="{51687969-EB9D-F04F-95C3-E2A3D995EB8A}"/>
                  </a:ext>
                </a:extLst>
              </p:cNvPr>
              <p:cNvPicPr/>
              <p:nvPr/>
            </p:nvPicPr>
            <p:blipFill>
              <a:blip r:embed="rId85"/>
              <a:stretch>
                <a:fillRect/>
              </a:stretch>
            </p:blipFill>
            <p:spPr>
              <a:xfrm>
                <a:off x="3445355" y="1439823"/>
                <a:ext cx="1504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4" name="Ink 93">
                <a:extLst>
                  <a:ext uri="{FF2B5EF4-FFF2-40B4-BE49-F238E27FC236}">
                    <a16:creationId xmlns:a16="http://schemas.microsoft.com/office/drawing/2014/main" xmlns="" id="{EBAE9573-50B0-3F46-899F-D2DCE5771511}"/>
                  </a:ext>
                </a:extLst>
              </p14:cNvPr>
              <p14:cNvContentPartPr/>
              <p14:nvPr/>
            </p14:nvContentPartPr>
            <p14:xfrm>
              <a:off x="4800395" y="1373583"/>
              <a:ext cx="144360" cy="94680"/>
            </p14:xfrm>
          </p:contentPart>
        </mc:Choice>
        <mc:Fallback xmlns="">
          <p:pic>
            <p:nvPicPr>
              <p:cNvPr id="94" name="Ink 93">
                <a:extLst>
                  <a:ext uri="{FF2B5EF4-FFF2-40B4-BE49-F238E27FC236}">
                    <a16:creationId xmlns:a16="http://schemas.microsoft.com/office/drawing/2014/main" id="{EBAE9573-50B0-3F46-899F-D2DCE5771511}"/>
                  </a:ext>
                </a:extLst>
              </p:cNvPr>
              <p:cNvPicPr/>
              <p:nvPr/>
            </p:nvPicPr>
            <p:blipFill>
              <a:blip r:embed="rId87"/>
              <a:stretch>
                <a:fillRect/>
              </a:stretch>
            </p:blipFill>
            <p:spPr>
              <a:xfrm>
                <a:off x="4785275" y="1358103"/>
                <a:ext cx="174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5" name="Ink 94">
                <a:extLst>
                  <a:ext uri="{FF2B5EF4-FFF2-40B4-BE49-F238E27FC236}">
                    <a16:creationId xmlns:a16="http://schemas.microsoft.com/office/drawing/2014/main" xmlns="" id="{7B8DA67C-EED9-7743-9B0D-BA56FE096C51}"/>
                  </a:ext>
                </a:extLst>
              </p14:cNvPr>
              <p14:cNvContentPartPr/>
              <p14:nvPr/>
            </p14:nvContentPartPr>
            <p14:xfrm>
              <a:off x="1656155" y="1813503"/>
              <a:ext cx="3313800" cy="50760"/>
            </p14:xfrm>
          </p:contentPart>
        </mc:Choice>
        <mc:Fallback xmlns="">
          <p:pic>
            <p:nvPicPr>
              <p:cNvPr id="95" name="Ink 94">
                <a:extLst>
                  <a:ext uri="{FF2B5EF4-FFF2-40B4-BE49-F238E27FC236}">
                    <a16:creationId xmlns:a16="http://schemas.microsoft.com/office/drawing/2014/main" id="{7B8DA67C-EED9-7743-9B0D-BA56FE096C51}"/>
                  </a:ext>
                </a:extLst>
              </p:cNvPr>
              <p:cNvPicPr/>
              <p:nvPr/>
            </p:nvPicPr>
            <p:blipFill>
              <a:blip r:embed="rId89"/>
              <a:stretch>
                <a:fillRect/>
              </a:stretch>
            </p:blipFill>
            <p:spPr>
              <a:xfrm>
                <a:off x="1640675" y="1798383"/>
                <a:ext cx="33440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2" name="Ink 101">
                <a:extLst>
                  <a:ext uri="{FF2B5EF4-FFF2-40B4-BE49-F238E27FC236}">
                    <a16:creationId xmlns:a16="http://schemas.microsoft.com/office/drawing/2014/main" xmlns="" id="{DCCDBC58-FB0E-744C-88FD-D9D2EA1BD03E}"/>
                  </a:ext>
                </a:extLst>
              </p14:cNvPr>
              <p14:cNvContentPartPr/>
              <p14:nvPr/>
            </p14:nvContentPartPr>
            <p14:xfrm>
              <a:off x="3894275" y="2077743"/>
              <a:ext cx="145080" cy="6480"/>
            </p14:xfrm>
          </p:contentPart>
        </mc:Choice>
        <mc:Fallback xmlns="">
          <p:pic>
            <p:nvPicPr>
              <p:cNvPr id="102" name="Ink 101">
                <a:extLst>
                  <a:ext uri="{FF2B5EF4-FFF2-40B4-BE49-F238E27FC236}">
                    <a16:creationId xmlns:a16="http://schemas.microsoft.com/office/drawing/2014/main" id="{DCCDBC58-FB0E-744C-88FD-D9D2EA1BD03E}"/>
                  </a:ext>
                </a:extLst>
              </p:cNvPr>
              <p:cNvPicPr/>
              <p:nvPr/>
            </p:nvPicPr>
            <p:blipFill>
              <a:blip r:embed="rId91"/>
              <a:stretch>
                <a:fillRect/>
              </a:stretch>
            </p:blipFill>
            <p:spPr>
              <a:xfrm>
                <a:off x="3879155" y="2062263"/>
                <a:ext cx="1753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Ink 102">
                <a:extLst>
                  <a:ext uri="{FF2B5EF4-FFF2-40B4-BE49-F238E27FC236}">
                    <a16:creationId xmlns:a16="http://schemas.microsoft.com/office/drawing/2014/main" xmlns="" id="{B2C8AA7B-DF85-9449-99B0-6D397CC71BEE}"/>
                  </a:ext>
                </a:extLst>
              </p14:cNvPr>
              <p14:cNvContentPartPr/>
              <p14:nvPr/>
            </p14:nvContentPartPr>
            <p14:xfrm>
              <a:off x="4202435" y="1996023"/>
              <a:ext cx="207720" cy="163800"/>
            </p14:xfrm>
          </p:contentPart>
        </mc:Choice>
        <mc:Fallback xmlns="">
          <p:pic>
            <p:nvPicPr>
              <p:cNvPr id="103" name="Ink 102">
                <a:extLst>
                  <a:ext uri="{FF2B5EF4-FFF2-40B4-BE49-F238E27FC236}">
                    <a16:creationId xmlns:a16="http://schemas.microsoft.com/office/drawing/2014/main" id="{B2C8AA7B-DF85-9449-99B0-6D397CC71BEE}"/>
                  </a:ext>
                </a:extLst>
              </p:cNvPr>
              <p:cNvPicPr/>
              <p:nvPr/>
            </p:nvPicPr>
            <p:blipFill>
              <a:blip r:embed="rId93"/>
              <a:stretch>
                <a:fillRect/>
              </a:stretch>
            </p:blipFill>
            <p:spPr>
              <a:xfrm>
                <a:off x="4187315" y="1980543"/>
                <a:ext cx="2383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Ink 107">
                <a:extLst>
                  <a:ext uri="{FF2B5EF4-FFF2-40B4-BE49-F238E27FC236}">
                    <a16:creationId xmlns:a16="http://schemas.microsoft.com/office/drawing/2014/main" xmlns="" id="{6C64F816-EAF8-4A41-9E6A-C45B7B75B1B1}"/>
                  </a:ext>
                </a:extLst>
              </p14:cNvPr>
              <p14:cNvContentPartPr/>
              <p14:nvPr/>
            </p14:nvContentPartPr>
            <p14:xfrm>
              <a:off x="3398195" y="2014743"/>
              <a:ext cx="389520" cy="201600"/>
            </p14:xfrm>
          </p:contentPart>
        </mc:Choice>
        <mc:Fallback xmlns="">
          <p:pic>
            <p:nvPicPr>
              <p:cNvPr id="104" name="Ink 107">
                <a:extLst>
                  <a:ext uri="{FF2B5EF4-FFF2-40B4-BE49-F238E27FC236}">
                    <a16:creationId xmlns:a16="http://schemas.microsoft.com/office/drawing/2014/main" id="{6C64F816-EAF8-4A41-9E6A-C45B7B75B1B1}"/>
                  </a:ext>
                </a:extLst>
              </p:cNvPr>
              <p:cNvPicPr/>
              <p:nvPr/>
            </p:nvPicPr>
            <p:blipFill>
              <a:blip r:embed="rId95"/>
              <a:stretch>
                <a:fillRect/>
              </a:stretch>
            </p:blipFill>
            <p:spPr>
              <a:xfrm>
                <a:off x="3383075" y="1999623"/>
                <a:ext cx="420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8">
                <a:extLst>
                  <a:ext uri="{FF2B5EF4-FFF2-40B4-BE49-F238E27FC236}">
                    <a16:creationId xmlns:a16="http://schemas.microsoft.com/office/drawing/2014/main" xmlns="" id="{14E1F362-77C2-ED4E-A943-A55280D41414}"/>
                  </a:ext>
                </a:extLst>
              </p14:cNvPr>
              <p14:cNvContentPartPr/>
              <p14:nvPr/>
            </p14:nvContentPartPr>
            <p14:xfrm>
              <a:off x="2982755" y="2027343"/>
              <a:ext cx="176400" cy="138600"/>
            </p14:xfrm>
          </p:contentPart>
        </mc:Choice>
        <mc:Fallback xmlns="">
          <p:pic>
            <p:nvPicPr>
              <p:cNvPr id="105" name="Ink 108">
                <a:extLst>
                  <a:ext uri="{FF2B5EF4-FFF2-40B4-BE49-F238E27FC236}">
                    <a16:creationId xmlns:a16="http://schemas.microsoft.com/office/drawing/2014/main" id="{14E1F362-77C2-ED4E-A943-A55280D41414}"/>
                  </a:ext>
                </a:extLst>
              </p:cNvPr>
              <p:cNvPicPr/>
              <p:nvPr/>
            </p:nvPicPr>
            <p:blipFill>
              <a:blip r:embed="rId97"/>
              <a:stretch>
                <a:fillRect/>
              </a:stretch>
            </p:blipFill>
            <p:spPr>
              <a:xfrm>
                <a:off x="2967275" y="2012223"/>
                <a:ext cx="207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Ink 109">
                <a:extLst>
                  <a:ext uri="{FF2B5EF4-FFF2-40B4-BE49-F238E27FC236}">
                    <a16:creationId xmlns:a16="http://schemas.microsoft.com/office/drawing/2014/main" xmlns="" id="{74AE1675-35A8-3546-A4C9-EBC2D38DBFF3}"/>
                  </a:ext>
                </a:extLst>
              </p14:cNvPr>
              <p14:cNvContentPartPr/>
              <p14:nvPr/>
            </p14:nvContentPartPr>
            <p14:xfrm>
              <a:off x="2467235" y="1989543"/>
              <a:ext cx="352080" cy="189000"/>
            </p14:xfrm>
          </p:contentPart>
        </mc:Choice>
        <mc:Fallback xmlns="">
          <p:pic>
            <p:nvPicPr>
              <p:cNvPr id="106" name="Ink 109">
                <a:extLst>
                  <a:ext uri="{FF2B5EF4-FFF2-40B4-BE49-F238E27FC236}">
                    <a16:creationId xmlns:a16="http://schemas.microsoft.com/office/drawing/2014/main" id="{74AE1675-35A8-3546-A4C9-EBC2D38DBFF3}"/>
                  </a:ext>
                </a:extLst>
              </p:cNvPr>
              <p:cNvPicPr/>
              <p:nvPr/>
            </p:nvPicPr>
            <p:blipFill>
              <a:blip r:embed="rId99"/>
              <a:stretch>
                <a:fillRect/>
              </a:stretch>
            </p:blipFill>
            <p:spPr>
              <a:xfrm>
                <a:off x="2451771" y="1974423"/>
                <a:ext cx="382649"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Ink 110">
                <a:extLst>
                  <a:ext uri="{FF2B5EF4-FFF2-40B4-BE49-F238E27FC236}">
                    <a16:creationId xmlns:a16="http://schemas.microsoft.com/office/drawing/2014/main" xmlns="" id="{772794E5-2459-3641-8592-71C494A65343}"/>
                  </a:ext>
                </a:extLst>
              </p14:cNvPr>
              <p14:cNvContentPartPr/>
              <p14:nvPr/>
            </p14:nvContentPartPr>
            <p14:xfrm>
              <a:off x="4611035" y="1505343"/>
              <a:ext cx="232920" cy="220680"/>
            </p14:xfrm>
          </p:contentPart>
        </mc:Choice>
        <mc:Fallback xmlns="">
          <p:pic>
            <p:nvPicPr>
              <p:cNvPr id="107" name="Ink 110">
                <a:extLst>
                  <a:ext uri="{FF2B5EF4-FFF2-40B4-BE49-F238E27FC236}">
                    <a16:creationId xmlns:a16="http://schemas.microsoft.com/office/drawing/2014/main" id="{772794E5-2459-3641-8592-71C494A65343}"/>
                  </a:ext>
                </a:extLst>
              </p:cNvPr>
              <p:cNvPicPr/>
              <p:nvPr/>
            </p:nvPicPr>
            <p:blipFill>
              <a:blip r:embed="rId101"/>
              <a:stretch>
                <a:fillRect/>
              </a:stretch>
            </p:blipFill>
            <p:spPr>
              <a:xfrm>
                <a:off x="4595915" y="1490198"/>
                <a:ext cx="263520" cy="25133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2" name="Ink 111">
                <a:extLst>
                  <a:ext uri="{FF2B5EF4-FFF2-40B4-BE49-F238E27FC236}">
                    <a16:creationId xmlns:a16="http://schemas.microsoft.com/office/drawing/2014/main" xmlns="" id="{97B4FD16-E429-4C42-AD88-90FB48AAB88C}"/>
                  </a:ext>
                </a:extLst>
              </p14:cNvPr>
              <p14:cNvContentPartPr/>
              <p14:nvPr/>
            </p14:nvContentPartPr>
            <p14:xfrm>
              <a:off x="5164355" y="1763103"/>
              <a:ext cx="56880" cy="360"/>
            </p14:xfrm>
          </p:contentPart>
        </mc:Choice>
        <mc:Fallback xmlns="">
          <p:pic>
            <p:nvPicPr>
              <p:cNvPr id="112" name="Ink 111">
                <a:extLst>
                  <a:ext uri="{FF2B5EF4-FFF2-40B4-BE49-F238E27FC236}">
                    <a16:creationId xmlns:a16="http://schemas.microsoft.com/office/drawing/2014/main" id="{97B4FD16-E429-4C42-AD88-90FB48AAB88C}"/>
                  </a:ext>
                </a:extLst>
              </p:cNvPr>
              <p:cNvPicPr/>
              <p:nvPr/>
            </p:nvPicPr>
            <p:blipFill>
              <a:blip r:embed="rId103"/>
              <a:stretch>
                <a:fillRect/>
              </a:stretch>
            </p:blipFill>
            <p:spPr>
              <a:xfrm>
                <a:off x="5149235" y="1747983"/>
                <a:ext cx="87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3" name="Ink 112">
                <a:extLst>
                  <a:ext uri="{FF2B5EF4-FFF2-40B4-BE49-F238E27FC236}">
                    <a16:creationId xmlns:a16="http://schemas.microsoft.com/office/drawing/2014/main" xmlns="" id="{B3D48E93-8FEB-8842-9672-AFA95DBD8E72}"/>
                  </a:ext>
                </a:extLst>
              </p14:cNvPr>
              <p14:cNvContentPartPr/>
              <p14:nvPr/>
            </p14:nvContentPartPr>
            <p14:xfrm>
              <a:off x="5170475" y="1826103"/>
              <a:ext cx="38160" cy="12960"/>
            </p14:xfrm>
          </p:contentPart>
        </mc:Choice>
        <mc:Fallback xmlns="">
          <p:pic>
            <p:nvPicPr>
              <p:cNvPr id="113" name="Ink 112">
                <a:extLst>
                  <a:ext uri="{FF2B5EF4-FFF2-40B4-BE49-F238E27FC236}">
                    <a16:creationId xmlns:a16="http://schemas.microsoft.com/office/drawing/2014/main" id="{B3D48E93-8FEB-8842-9672-AFA95DBD8E72}"/>
                  </a:ext>
                </a:extLst>
              </p:cNvPr>
              <p:cNvPicPr/>
              <p:nvPr/>
            </p:nvPicPr>
            <p:blipFill>
              <a:blip r:embed="rId105"/>
              <a:stretch>
                <a:fillRect/>
              </a:stretch>
            </p:blipFill>
            <p:spPr>
              <a:xfrm>
                <a:off x="5155355" y="181098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4" name="Ink 113">
                <a:extLst>
                  <a:ext uri="{FF2B5EF4-FFF2-40B4-BE49-F238E27FC236}">
                    <a16:creationId xmlns:a16="http://schemas.microsoft.com/office/drawing/2014/main" xmlns="" id="{6DE9A5A6-41ED-C543-8CD7-CAE03676DC2A}"/>
                  </a:ext>
                </a:extLst>
              </p14:cNvPr>
              <p14:cNvContentPartPr/>
              <p14:nvPr/>
            </p14:nvContentPartPr>
            <p14:xfrm>
              <a:off x="5390795" y="1499223"/>
              <a:ext cx="113400" cy="163800"/>
            </p14:xfrm>
          </p:contentPart>
        </mc:Choice>
        <mc:Fallback xmlns="">
          <p:pic>
            <p:nvPicPr>
              <p:cNvPr id="114" name="Ink 113">
                <a:extLst>
                  <a:ext uri="{FF2B5EF4-FFF2-40B4-BE49-F238E27FC236}">
                    <a16:creationId xmlns:a16="http://schemas.microsoft.com/office/drawing/2014/main" id="{6DE9A5A6-41ED-C543-8CD7-CAE03676DC2A}"/>
                  </a:ext>
                </a:extLst>
              </p:cNvPr>
              <p:cNvPicPr/>
              <p:nvPr/>
            </p:nvPicPr>
            <p:blipFill>
              <a:blip r:embed="rId107"/>
              <a:stretch>
                <a:fillRect/>
              </a:stretch>
            </p:blipFill>
            <p:spPr>
              <a:xfrm>
                <a:off x="5375315" y="1484103"/>
                <a:ext cx="144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5" name="Ink 114">
                <a:extLst>
                  <a:ext uri="{FF2B5EF4-FFF2-40B4-BE49-F238E27FC236}">
                    <a16:creationId xmlns:a16="http://schemas.microsoft.com/office/drawing/2014/main" xmlns="" id="{1880BA7F-8F20-5247-BDF8-2AD8E1B75F50}"/>
                  </a:ext>
                </a:extLst>
              </p14:cNvPr>
              <p14:cNvContentPartPr/>
              <p14:nvPr/>
            </p14:nvContentPartPr>
            <p14:xfrm>
              <a:off x="5661155" y="1436223"/>
              <a:ext cx="94680" cy="220320"/>
            </p14:xfrm>
          </p:contentPart>
        </mc:Choice>
        <mc:Fallback xmlns="">
          <p:pic>
            <p:nvPicPr>
              <p:cNvPr id="115" name="Ink 114">
                <a:extLst>
                  <a:ext uri="{FF2B5EF4-FFF2-40B4-BE49-F238E27FC236}">
                    <a16:creationId xmlns:a16="http://schemas.microsoft.com/office/drawing/2014/main" id="{1880BA7F-8F20-5247-BDF8-2AD8E1B75F50}"/>
                  </a:ext>
                </a:extLst>
              </p:cNvPr>
              <p:cNvPicPr/>
              <p:nvPr/>
            </p:nvPicPr>
            <p:blipFill>
              <a:blip r:embed="rId109"/>
              <a:stretch>
                <a:fillRect/>
              </a:stretch>
            </p:blipFill>
            <p:spPr>
              <a:xfrm>
                <a:off x="5645675" y="1421103"/>
                <a:ext cx="125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6" name="Ink 115">
                <a:extLst>
                  <a:ext uri="{FF2B5EF4-FFF2-40B4-BE49-F238E27FC236}">
                    <a16:creationId xmlns:a16="http://schemas.microsoft.com/office/drawing/2014/main" xmlns="" id="{296E472F-444D-D84A-882C-820639CC4B4F}"/>
                  </a:ext>
                </a:extLst>
              </p14:cNvPr>
              <p14:cNvContentPartPr/>
              <p14:nvPr/>
            </p14:nvContentPartPr>
            <p14:xfrm>
              <a:off x="5792915" y="1511823"/>
              <a:ext cx="126000" cy="82080"/>
            </p14:xfrm>
          </p:contentPart>
        </mc:Choice>
        <mc:Fallback xmlns="">
          <p:pic>
            <p:nvPicPr>
              <p:cNvPr id="116" name="Ink 115">
                <a:extLst>
                  <a:ext uri="{FF2B5EF4-FFF2-40B4-BE49-F238E27FC236}">
                    <a16:creationId xmlns:a16="http://schemas.microsoft.com/office/drawing/2014/main" id="{296E472F-444D-D84A-882C-820639CC4B4F}"/>
                  </a:ext>
                </a:extLst>
              </p:cNvPr>
              <p:cNvPicPr/>
              <p:nvPr/>
            </p:nvPicPr>
            <p:blipFill>
              <a:blip r:embed="rId111"/>
              <a:stretch>
                <a:fillRect/>
              </a:stretch>
            </p:blipFill>
            <p:spPr>
              <a:xfrm>
                <a:off x="5777795" y="1496343"/>
                <a:ext cx="156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7" name="Ink 116">
                <a:extLst>
                  <a:ext uri="{FF2B5EF4-FFF2-40B4-BE49-F238E27FC236}">
                    <a16:creationId xmlns:a16="http://schemas.microsoft.com/office/drawing/2014/main" xmlns="" id="{1C968A21-8F37-1643-96F0-84C9727FAED2}"/>
                  </a:ext>
                </a:extLst>
              </p14:cNvPr>
              <p14:cNvContentPartPr/>
              <p14:nvPr/>
            </p14:nvContentPartPr>
            <p14:xfrm>
              <a:off x="5899835" y="1549623"/>
              <a:ext cx="25560" cy="75960"/>
            </p14:xfrm>
          </p:contentPart>
        </mc:Choice>
        <mc:Fallback xmlns="">
          <p:pic>
            <p:nvPicPr>
              <p:cNvPr id="117" name="Ink 116">
                <a:extLst>
                  <a:ext uri="{FF2B5EF4-FFF2-40B4-BE49-F238E27FC236}">
                    <a16:creationId xmlns:a16="http://schemas.microsoft.com/office/drawing/2014/main" id="{1C968A21-8F37-1643-96F0-84C9727FAED2}"/>
                  </a:ext>
                </a:extLst>
              </p:cNvPr>
              <p:cNvPicPr/>
              <p:nvPr/>
            </p:nvPicPr>
            <p:blipFill>
              <a:blip r:embed="rId113"/>
              <a:stretch>
                <a:fillRect/>
              </a:stretch>
            </p:blipFill>
            <p:spPr>
              <a:xfrm>
                <a:off x="5884715" y="1534143"/>
                <a:ext cx="561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8" name="Ink 117">
                <a:extLst>
                  <a:ext uri="{FF2B5EF4-FFF2-40B4-BE49-F238E27FC236}">
                    <a16:creationId xmlns:a16="http://schemas.microsoft.com/office/drawing/2014/main" xmlns="" id="{500CC113-C4B6-4140-A9A7-6EB4CBE98443}"/>
                  </a:ext>
                </a:extLst>
              </p14:cNvPr>
              <p14:cNvContentPartPr/>
              <p14:nvPr/>
            </p14:nvContentPartPr>
            <p14:xfrm>
              <a:off x="6006755" y="1524423"/>
              <a:ext cx="113400" cy="69480"/>
            </p14:xfrm>
          </p:contentPart>
        </mc:Choice>
        <mc:Fallback xmlns="">
          <p:pic>
            <p:nvPicPr>
              <p:cNvPr id="118" name="Ink 117">
                <a:extLst>
                  <a:ext uri="{FF2B5EF4-FFF2-40B4-BE49-F238E27FC236}">
                    <a16:creationId xmlns:a16="http://schemas.microsoft.com/office/drawing/2014/main" id="{500CC113-C4B6-4140-A9A7-6EB4CBE98443}"/>
                  </a:ext>
                </a:extLst>
              </p:cNvPr>
              <p:cNvPicPr/>
              <p:nvPr/>
            </p:nvPicPr>
            <p:blipFill>
              <a:blip r:embed="rId115"/>
              <a:stretch>
                <a:fillRect/>
              </a:stretch>
            </p:blipFill>
            <p:spPr>
              <a:xfrm>
                <a:off x="5991635" y="1508943"/>
                <a:ext cx="144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9" name="Ink 118">
                <a:extLst>
                  <a:ext uri="{FF2B5EF4-FFF2-40B4-BE49-F238E27FC236}">
                    <a16:creationId xmlns:a16="http://schemas.microsoft.com/office/drawing/2014/main" xmlns="" id="{E895A56B-F2B3-294F-A6D9-94AB1C15AC9F}"/>
                  </a:ext>
                </a:extLst>
              </p14:cNvPr>
              <p14:cNvContentPartPr/>
              <p14:nvPr/>
            </p14:nvContentPartPr>
            <p14:xfrm>
              <a:off x="6157595" y="1486623"/>
              <a:ext cx="113400" cy="132480"/>
            </p14:xfrm>
          </p:contentPart>
        </mc:Choice>
        <mc:Fallback xmlns="">
          <p:pic>
            <p:nvPicPr>
              <p:cNvPr id="119" name="Ink 118">
                <a:extLst>
                  <a:ext uri="{FF2B5EF4-FFF2-40B4-BE49-F238E27FC236}">
                    <a16:creationId xmlns:a16="http://schemas.microsoft.com/office/drawing/2014/main" id="{E895A56B-F2B3-294F-A6D9-94AB1C15AC9F}"/>
                  </a:ext>
                </a:extLst>
              </p:cNvPr>
              <p:cNvPicPr/>
              <p:nvPr/>
            </p:nvPicPr>
            <p:blipFill>
              <a:blip r:embed="rId117"/>
              <a:stretch>
                <a:fillRect/>
              </a:stretch>
            </p:blipFill>
            <p:spPr>
              <a:xfrm>
                <a:off x="6142475" y="1471503"/>
                <a:ext cx="1440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0" name="Ink 119">
                <a:extLst>
                  <a:ext uri="{FF2B5EF4-FFF2-40B4-BE49-F238E27FC236}">
                    <a16:creationId xmlns:a16="http://schemas.microsoft.com/office/drawing/2014/main" xmlns="" id="{326147D4-E0D5-D74A-9305-2AFD71B5A7B1}"/>
                  </a:ext>
                </a:extLst>
              </p14:cNvPr>
              <p14:cNvContentPartPr/>
              <p14:nvPr/>
            </p14:nvContentPartPr>
            <p14:xfrm>
              <a:off x="6245795" y="1430103"/>
              <a:ext cx="138600" cy="186120"/>
            </p14:xfrm>
          </p:contentPart>
        </mc:Choice>
        <mc:Fallback xmlns="">
          <p:pic>
            <p:nvPicPr>
              <p:cNvPr id="120" name="Ink 119">
                <a:extLst>
                  <a:ext uri="{FF2B5EF4-FFF2-40B4-BE49-F238E27FC236}">
                    <a16:creationId xmlns:a16="http://schemas.microsoft.com/office/drawing/2014/main" id="{326147D4-E0D5-D74A-9305-2AFD71B5A7B1}"/>
                  </a:ext>
                </a:extLst>
              </p:cNvPr>
              <p:cNvPicPr/>
              <p:nvPr/>
            </p:nvPicPr>
            <p:blipFill>
              <a:blip r:embed="rId119"/>
              <a:stretch>
                <a:fillRect/>
              </a:stretch>
            </p:blipFill>
            <p:spPr>
              <a:xfrm>
                <a:off x="6230315" y="1414623"/>
                <a:ext cx="169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1" name="Ink 120">
                <a:extLst>
                  <a:ext uri="{FF2B5EF4-FFF2-40B4-BE49-F238E27FC236}">
                    <a16:creationId xmlns:a16="http://schemas.microsoft.com/office/drawing/2014/main" xmlns="" id="{85B46AC2-8360-1D4D-B731-A8FC32BC098D}"/>
                  </a:ext>
                </a:extLst>
              </p14:cNvPr>
              <p14:cNvContentPartPr/>
              <p14:nvPr/>
            </p14:nvContentPartPr>
            <p14:xfrm>
              <a:off x="6440555" y="1361703"/>
              <a:ext cx="126000" cy="106560"/>
            </p14:xfrm>
          </p:contentPart>
        </mc:Choice>
        <mc:Fallback xmlns="">
          <p:pic>
            <p:nvPicPr>
              <p:cNvPr id="121" name="Ink 120">
                <a:extLst>
                  <a:ext uri="{FF2B5EF4-FFF2-40B4-BE49-F238E27FC236}">
                    <a16:creationId xmlns:a16="http://schemas.microsoft.com/office/drawing/2014/main" id="{85B46AC2-8360-1D4D-B731-A8FC32BC098D}"/>
                  </a:ext>
                </a:extLst>
              </p:cNvPr>
              <p:cNvPicPr/>
              <p:nvPr/>
            </p:nvPicPr>
            <p:blipFill>
              <a:blip r:embed="rId121"/>
              <a:stretch>
                <a:fillRect/>
              </a:stretch>
            </p:blipFill>
            <p:spPr>
              <a:xfrm>
                <a:off x="6425435" y="1346223"/>
                <a:ext cx="1566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2" name="Ink 121">
                <a:extLst>
                  <a:ext uri="{FF2B5EF4-FFF2-40B4-BE49-F238E27FC236}">
                    <a16:creationId xmlns:a16="http://schemas.microsoft.com/office/drawing/2014/main" xmlns="" id="{37F38453-1CED-1F44-913B-8DF33D06D664}"/>
                  </a:ext>
                </a:extLst>
              </p14:cNvPr>
              <p14:cNvContentPartPr/>
              <p14:nvPr/>
            </p14:nvContentPartPr>
            <p14:xfrm>
              <a:off x="6566195" y="1555743"/>
              <a:ext cx="138600" cy="19080"/>
            </p14:xfrm>
          </p:contentPart>
        </mc:Choice>
        <mc:Fallback xmlns="">
          <p:pic>
            <p:nvPicPr>
              <p:cNvPr id="122" name="Ink 121">
                <a:extLst>
                  <a:ext uri="{FF2B5EF4-FFF2-40B4-BE49-F238E27FC236}">
                    <a16:creationId xmlns:a16="http://schemas.microsoft.com/office/drawing/2014/main" id="{37F38453-1CED-1F44-913B-8DF33D06D664}"/>
                  </a:ext>
                </a:extLst>
              </p:cNvPr>
              <p:cNvPicPr/>
              <p:nvPr/>
            </p:nvPicPr>
            <p:blipFill>
              <a:blip r:embed="rId123"/>
              <a:stretch>
                <a:fillRect/>
              </a:stretch>
            </p:blipFill>
            <p:spPr>
              <a:xfrm>
                <a:off x="6551075" y="1540623"/>
                <a:ext cx="169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3" name="Ink 122">
                <a:extLst>
                  <a:ext uri="{FF2B5EF4-FFF2-40B4-BE49-F238E27FC236}">
                    <a16:creationId xmlns:a16="http://schemas.microsoft.com/office/drawing/2014/main" xmlns="" id="{179FC6B2-FCCB-3B4A-86F0-8F2954FA73CB}"/>
                  </a:ext>
                </a:extLst>
              </p14:cNvPr>
              <p14:cNvContentPartPr/>
              <p14:nvPr/>
            </p14:nvContentPartPr>
            <p14:xfrm>
              <a:off x="6641795" y="1511823"/>
              <a:ext cx="6480" cy="132480"/>
            </p14:xfrm>
          </p:contentPart>
        </mc:Choice>
        <mc:Fallback xmlns="">
          <p:pic>
            <p:nvPicPr>
              <p:cNvPr id="123" name="Ink 122">
                <a:extLst>
                  <a:ext uri="{FF2B5EF4-FFF2-40B4-BE49-F238E27FC236}">
                    <a16:creationId xmlns:a16="http://schemas.microsoft.com/office/drawing/2014/main" id="{179FC6B2-FCCB-3B4A-86F0-8F2954FA73CB}"/>
                  </a:ext>
                </a:extLst>
              </p:cNvPr>
              <p:cNvPicPr/>
              <p:nvPr/>
            </p:nvPicPr>
            <p:blipFill>
              <a:blip r:embed="rId125"/>
              <a:stretch>
                <a:fillRect/>
              </a:stretch>
            </p:blipFill>
            <p:spPr>
              <a:xfrm>
                <a:off x="6626675" y="1496343"/>
                <a:ext cx="37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1" name="Ink 131">
                <a:extLst>
                  <a:ext uri="{FF2B5EF4-FFF2-40B4-BE49-F238E27FC236}">
                    <a16:creationId xmlns:a16="http://schemas.microsoft.com/office/drawing/2014/main" xmlns="" id="{84628E3A-C48F-2E49-8ED5-7B051A40C8E8}"/>
                  </a:ext>
                </a:extLst>
              </p14:cNvPr>
              <p14:cNvContentPartPr/>
              <p14:nvPr/>
            </p14:nvContentPartPr>
            <p14:xfrm>
              <a:off x="6843035" y="1492743"/>
              <a:ext cx="182520" cy="157680"/>
            </p14:xfrm>
          </p:contentPart>
        </mc:Choice>
        <mc:Fallback xmlns="">
          <p:pic>
            <p:nvPicPr>
              <p:cNvPr id="131" name="Ink 131">
                <a:extLst>
                  <a:ext uri="{FF2B5EF4-FFF2-40B4-BE49-F238E27FC236}">
                    <a16:creationId xmlns:a16="http://schemas.microsoft.com/office/drawing/2014/main" id="{84628E3A-C48F-2E49-8ED5-7B051A40C8E8}"/>
                  </a:ext>
                </a:extLst>
              </p:cNvPr>
              <p:cNvPicPr/>
              <p:nvPr/>
            </p:nvPicPr>
            <p:blipFill>
              <a:blip r:embed="rId127"/>
              <a:stretch>
                <a:fillRect/>
              </a:stretch>
            </p:blipFill>
            <p:spPr>
              <a:xfrm>
                <a:off x="6827555" y="1477623"/>
                <a:ext cx="213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3" name="Ink 142">
                <a:extLst>
                  <a:ext uri="{FF2B5EF4-FFF2-40B4-BE49-F238E27FC236}">
                    <a16:creationId xmlns:a16="http://schemas.microsoft.com/office/drawing/2014/main" xmlns="" id="{95B03471-2D92-1D4E-862C-DF1F71F1A079}"/>
                  </a:ext>
                </a:extLst>
              </p14:cNvPr>
              <p14:cNvContentPartPr/>
              <p14:nvPr/>
            </p14:nvContentPartPr>
            <p14:xfrm>
              <a:off x="5371715" y="1813503"/>
              <a:ext cx="2666160" cy="69480"/>
            </p14:xfrm>
          </p:contentPart>
        </mc:Choice>
        <mc:Fallback xmlns="">
          <p:pic>
            <p:nvPicPr>
              <p:cNvPr id="143" name="Ink 142">
                <a:extLst>
                  <a:ext uri="{FF2B5EF4-FFF2-40B4-BE49-F238E27FC236}">
                    <a16:creationId xmlns:a16="http://schemas.microsoft.com/office/drawing/2014/main" id="{95B03471-2D92-1D4E-862C-DF1F71F1A079}"/>
                  </a:ext>
                </a:extLst>
              </p:cNvPr>
              <p:cNvPicPr/>
              <p:nvPr/>
            </p:nvPicPr>
            <p:blipFill>
              <a:blip r:embed="rId129"/>
              <a:stretch>
                <a:fillRect/>
              </a:stretch>
            </p:blipFill>
            <p:spPr>
              <a:xfrm>
                <a:off x="5356595" y="1798383"/>
                <a:ext cx="2696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4" name="Ink 144">
                <a:extLst>
                  <a:ext uri="{FF2B5EF4-FFF2-40B4-BE49-F238E27FC236}">
                    <a16:creationId xmlns:a16="http://schemas.microsoft.com/office/drawing/2014/main" xmlns="" id="{9C4C107E-F762-AF4B-A9BC-BF7440F12027}"/>
                  </a:ext>
                </a:extLst>
              </p14:cNvPr>
              <p14:cNvContentPartPr/>
              <p14:nvPr/>
            </p14:nvContentPartPr>
            <p14:xfrm>
              <a:off x="7213835" y="1297983"/>
              <a:ext cx="968760" cy="343440"/>
            </p14:xfrm>
          </p:contentPart>
        </mc:Choice>
        <mc:Fallback xmlns="">
          <p:pic>
            <p:nvPicPr>
              <p:cNvPr id="144" name="Ink 144">
                <a:extLst>
                  <a:ext uri="{FF2B5EF4-FFF2-40B4-BE49-F238E27FC236}">
                    <a16:creationId xmlns:a16="http://schemas.microsoft.com/office/drawing/2014/main" id="{9C4C107E-F762-AF4B-A9BC-BF7440F12027}"/>
                  </a:ext>
                </a:extLst>
              </p:cNvPr>
              <p:cNvPicPr/>
              <p:nvPr/>
            </p:nvPicPr>
            <p:blipFill>
              <a:blip r:embed="rId131"/>
              <a:stretch>
                <a:fillRect/>
              </a:stretch>
            </p:blipFill>
            <p:spPr>
              <a:xfrm>
                <a:off x="7198709" y="1282863"/>
                <a:ext cx="999371"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46" name="Ink 145">
                <a:extLst>
                  <a:ext uri="{FF2B5EF4-FFF2-40B4-BE49-F238E27FC236}">
                    <a16:creationId xmlns:a16="http://schemas.microsoft.com/office/drawing/2014/main" xmlns="" id="{1959FDAD-F98A-D04F-B1D5-AC40C6B812C7}"/>
                  </a:ext>
                </a:extLst>
              </p14:cNvPr>
              <p14:cNvContentPartPr/>
              <p14:nvPr/>
            </p14:nvContentPartPr>
            <p14:xfrm>
              <a:off x="5962835" y="2033463"/>
              <a:ext cx="31680" cy="138600"/>
            </p14:xfrm>
          </p:contentPart>
        </mc:Choice>
        <mc:Fallback xmlns="">
          <p:pic>
            <p:nvPicPr>
              <p:cNvPr id="146" name="Ink 145">
                <a:extLst>
                  <a:ext uri="{FF2B5EF4-FFF2-40B4-BE49-F238E27FC236}">
                    <a16:creationId xmlns:a16="http://schemas.microsoft.com/office/drawing/2014/main" id="{1959FDAD-F98A-D04F-B1D5-AC40C6B812C7}"/>
                  </a:ext>
                </a:extLst>
              </p:cNvPr>
              <p:cNvPicPr/>
              <p:nvPr/>
            </p:nvPicPr>
            <p:blipFill>
              <a:blip r:embed="rId133"/>
              <a:stretch>
                <a:fillRect/>
              </a:stretch>
            </p:blipFill>
            <p:spPr>
              <a:xfrm>
                <a:off x="5947715" y="2018343"/>
                <a:ext cx="62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7" name="Ink 146">
                <a:extLst>
                  <a:ext uri="{FF2B5EF4-FFF2-40B4-BE49-F238E27FC236}">
                    <a16:creationId xmlns:a16="http://schemas.microsoft.com/office/drawing/2014/main" xmlns="" id="{6C02D688-E358-7C4F-B161-D81B18DF9223}"/>
                  </a:ext>
                </a:extLst>
              </p14:cNvPr>
              <p14:cNvContentPartPr/>
              <p14:nvPr/>
            </p14:nvContentPartPr>
            <p14:xfrm>
              <a:off x="6113675" y="2065143"/>
              <a:ext cx="94680" cy="94680"/>
            </p14:xfrm>
          </p:contentPart>
        </mc:Choice>
        <mc:Fallback xmlns="">
          <p:pic>
            <p:nvPicPr>
              <p:cNvPr id="147" name="Ink 146">
                <a:extLst>
                  <a:ext uri="{FF2B5EF4-FFF2-40B4-BE49-F238E27FC236}">
                    <a16:creationId xmlns:a16="http://schemas.microsoft.com/office/drawing/2014/main" id="{6C02D688-E358-7C4F-B161-D81B18DF9223}"/>
                  </a:ext>
                </a:extLst>
              </p:cNvPr>
              <p:cNvPicPr/>
              <p:nvPr/>
            </p:nvPicPr>
            <p:blipFill>
              <a:blip r:embed="rId135"/>
              <a:stretch>
                <a:fillRect/>
              </a:stretch>
            </p:blipFill>
            <p:spPr>
              <a:xfrm>
                <a:off x="6098555" y="2049663"/>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3" name="Ink 152">
                <a:extLst>
                  <a:ext uri="{FF2B5EF4-FFF2-40B4-BE49-F238E27FC236}">
                    <a16:creationId xmlns:a16="http://schemas.microsoft.com/office/drawing/2014/main" xmlns="" id="{1038DF21-B82A-BE4C-BF90-681D7E3BD6BD}"/>
                  </a:ext>
                </a:extLst>
              </p14:cNvPr>
              <p14:cNvContentPartPr/>
              <p14:nvPr/>
            </p14:nvContentPartPr>
            <p14:xfrm>
              <a:off x="7188635" y="1996023"/>
              <a:ext cx="138600" cy="145080"/>
            </p14:xfrm>
          </p:contentPart>
        </mc:Choice>
        <mc:Fallback xmlns="">
          <p:pic>
            <p:nvPicPr>
              <p:cNvPr id="153" name="Ink 152">
                <a:extLst>
                  <a:ext uri="{FF2B5EF4-FFF2-40B4-BE49-F238E27FC236}">
                    <a16:creationId xmlns:a16="http://schemas.microsoft.com/office/drawing/2014/main" id="{1038DF21-B82A-BE4C-BF90-681D7E3BD6BD}"/>
                  </a:ext>
                </a:extLst>
              </p:cNvPr>
              <p:cNvPicPr/>
              <p:nvPr/>
            </p:nvPicPr>
            <p:blipFill>
              <a:blip r:embed="rId137"/>
              <a:stretch>
                <a:fillRect/>
              </a:stretch>
            </p:blipFill>
            <p:spPr>
              <a:xfrm>
                <a:off x="7173515" y="1980543"/>
                <a:ext cx="169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54" name="Ink 155">
                <a:extLst>
                  <a:ext uri="{FF2B5EF4-FFF2-40B4-BE49-F238E27FC236}">
                    <a16:creationId xmlns:a16="http://schemas.microsoft.com/office/drawing/2014/main" xmlns="" id="{199E99D6-C874-484D-BB0D-F046B12ACCF6}"/>
                  </a:ext>
                </a:extLst>
              </p14:cNvPr>
              <p14:cNvContentPartPr/>
              <p14:nvPr/>
            </p14:nvContentPartPr>
            <p14:xfrm>
              <a:off x="6654395" y="2039943"/>
              <a:ext cx="371160" cy="126000"/>
            </p14:xfrm>
          </p:contentPart>
        </mc:Choice>
        <mc:Fallback xmlns="">
          <p:pic>
            <p:nvPicPr>
              <p:cNvPr id="154" name="Ink 155">
                <a:extLst>
                  <a:ext uri="{FF2B5EF4-FFF2-40B4-BE49-F238E27FC236}">
                    <a16:creationId xmlns:a16="http://schemas.microsoft.com/office/drawing/2014/main" id="{199E99D6-C874-484D-BB0D-F046B12ACCF6}"/>
                  </a:ext>
                </a:extLst>
              </p:cNvPr>
              <p:cNvPicPr/>
              <p:nvPr/>
            </p:nvPicPr>
            <p:blipFill>
              <a:blip r:embed="rId139"/>
              <a:stretch>
                <a:fillRect/>
              </a:stretch>
            </p:blipFill>
            <p:spPr>
              <a:xfrm>
                <a:off x="6639275" y="2024463"/>
                <a:ext cx="401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55" name="Ink 156">
                <a:extLst>
                  <a:ext uri="{FF2B5EF4-FFF2-40B4-BE49-F238E27FC236}">
                    <a16:creationId xmlns:a16="http://schemas.microsoft.com/office/drawing/2014/main" xmlns="" id="{FD2FADEA-1C4F-B641-B02B-1582CBED6751}"/>
                  </a:ext>
                </a:extLst>
              </p14:cNvPr>
              <p14:cNvContentPartPr/>
              <p14:nvPr/>
            </p14:nvContentPartPr>
            <p14:xfrm>
              <a:off x="6352715" y="2083863"/>
              <a:ext cx="145080" cy="119880"/>
            </p14:xfrm>
          </p:contentPart>
        </mc:Choice>
        <mc:Fallback xmlns="">
          <p:pic>
            <p:nvPicPr>
              <p:cNvPr id="155" name="Ink 156">
                <a:extLst>
                  <a:ext uri="{FF2B5EF4-FFF2-40B4-BE49-F238E27FC236}">
                    <a16:creationId xmlns:a16="http://schemas.microsoft.com/office/drawing/2014/main" id="{FD2FADEA-1C4F-B641-B02B-1582CBED6751}"/>
                  </a:ext>
                </a:extLst>
              </p:cNvPr>
              <p:cNvPicPr/>
              <p:nvPr/>
            </p:nvPicPr>
            <p:blipFill>
              <a:blip r:embed="rId141"/>
              <a:stretch>
                <a:fillRect/>
              </a:stretch>
            </p:blipFill>
            <p:spPr>
              <a:xfrm>
                <a:off x="6337235" y="2068743"/>
                <a:ext cx="1753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58" name="Ink 157">
                <a:extLst>
                  <a:ext uri="{FF2B5EF4-FFF2-40B4-BE49-F238E27FC236}">
                    <a16:creationId xmlns:a16="http://schemas.microsoft.com/office/drawing/2014/main" xmlns="" id="{634C10C3-B89F-1644-992F-E35146B039E0}"/>
                  </a:ext>
                </a:extLst>
              </p14:cNvPr>
              <p14:cNvContentPartPr/>
              <p14:nvPr/>
            </p14:nvContentPartPr>
            <p14:xfrm>
              <a:off x="945515" y="1461423"/>
              <a:ext cx="239400" cy="119880"/>
            </p14:xfrm>
          </p:contentPart>
        </mc:Choice>
        <mc:Fallback xmlns="">
          <p:pic>
            <p:nvPicPr>
              <p:cNvPr id="158" name="Ink 157">
                <a:extLst>
                  <a:ext uri="{FF2B5EF4-FFF2-40B4-BE49-F238E27FC236}">
                    <a16:creationId xmlns:a16="http://schemas.microsoft.com/office/drawing/2014/main" id="{634C10C3-B89F-1644-992F-E35146B039E0}"/>
                  </a:ext>
                </a:extLst>
              </p:cNvPr>
              <p:cNvPicPr/>
              <p:nvPr/>
            </p:nvPicPr>
            <p:blipFill>
              <a:blip r:embed="rId143"/>
              <a:stretch>
                <a:fillRect/>
              </a:stretch>
            </p:blipFill>
            <p:spPr>
              <a:xfrm>
                <a:off x="930395" y="1446303"/>
                <a:ext cx="269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9" name="Ink 158">
                <a:extLst>
                  <a:ext uri="{FF2B5EF4-FFF2-40B4-BE49-F238E27FC236}">
                    <a16:creationId xmlns:a16="http://schemas.microsoft.com/office/drawing/2014/main" xmlns="" id="{233AF02A-0FF5-2047-B631-8C5118E7AE90}"/>
                  </a:ext>
                </a:extLst>
              </p14:cNvPr>
              <p14:cNvContentPartPr/>
              <p14:nvPr/>
            </p14:nvContentPartPr>
            <p14:xfrm>
              <a:off x="1524035" y="2561583"/>
              <a:ext cx="75960" cy="19080"/>
            </p14:xfrm>
          </p:contentPart>
        </mc:Choice>
        <mc:Fallback xmlns="">
          <p:pic>
            <p:nvPicPr>
              <p:cNvPr id="159" name="Ink 158">
                <a:extLst>
                  <a:ext uri="{FF2B5EF4-FFF2-40B4-BE49-F238E27FC236}">
                    <a16:creationId xmlns:a16="http://schemas.microsoft.com/office/drawing/2014/main" id="{233AF02A-0FF5-2047-B631-8C5118E7AE90}"/>
                  </a:ext>
                </a:extLst>
              </p:cNvPr>
              <p:cNvPicPr/>
              <p:nvPr/>
            </p:nvPicPr>
            <p:blipFill>
              <a:blip r:embed="rId145"/>
              <a:stretch>
                <a:fillRect/>
              </a:stretch>
            </p:blipFill>
            <p:spPr>
              <a:xfrm>
                <a:off x="1508915" y="2546463"/>
                <a:ext cx="106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0" name="Ink 159">
                <a:extLst>
                  <a:ext uri="{FF2B5EF4-FFF2-40B4-BE49-F238E27FC236}">
                    <a16:creationId xmlns:a16="http://schemas.microsoft.com/office/drawing/2014/main" xmlns="" id="{C4168717-F7E5-604A-ADA4-4D7043B3319A}"/>
                  </a:ext>
                </a:extLst>
              </p14:cNvPr>
              <p14:cNvContentPartPr/>
              <p14:nvPr/>
            </p14:nvContentPartPr>
            <p14:xfrm>
              <a:off x="1517915" y="2643303"/>
              <a:ext cx="88200" cy="360"/>
            </p14:xfrm>
          </p:contentPart>
        </mc:Choice>
        <mc:Fallback xmlns="">
          <p:pic>
            <p:nvPicPr>
              <p:cNvPr id="160" name="Ink 159">
                <a:extLst>
                  <a:ext uri="{FF2B5EF4-FFF2-40B4-BE49-F238E27FC236}">
                    <a16:creationId xmlns:a16="http://schemas.microsoft.com/office/drawing/2014/main" id="{C4168717-F7E5-604A-ADA4-4D7043B3319A}"/>
                  </a:ext>
                </a:extLst>
              </p:cNvPr>
              <p:cNvPicPr/>
              <p:nvPr/>
            </p:nvPicPr>
            <p:blipFill>
              <a:blip r:embed="rId147"/>
              <a:stretch>
                <a:fillRect/>
              </a:stretch>
            </p:blipFill>
            <p:spPr>
              <a:xfrm>
                <a:off x="1502435" y="2628183"/>
                <a:ext cx="118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61" name="Ink 160">
                <a:extLst>
                  <a:ext uri="{FF2B5EF4-FFF2-40B4-BE49-F238E27FC236}">
                    <a16:creationId xmlns:a16="http://schemas.microsoft.com/office/drawing/2014/main" xmlns="" id="{6C565FBA-6F52-4F43-BF30-110E97CF0834}"/>
                  </a:ext>
                </a:extLst>
              </p14:cNvPr>
              <p14:cNvContentPartPr/>
              <p14:nvPr/>
            </p14:nvContentPartPr>
            <p14:xfrm>
              <a:off x="1926515" y="2568063"/>
              <a:ext cx="44280" cy="113400"/>
            </p14:xfrm>
          </p:contentPart>
        </mc:Choice>
        <mc:Fallback xmlns="">
          <p:pic>
            <p:nvPicPr>
              <p:cNvPr id="161" name="Ink 160">
                <a:extLst>
                  <a:ext uri="{FF2B5EF4-FFF2-40B4-BE49-F238E27FC236}">
                    <a16:creationId xmlns:a16="http://schemas.microsoft.com/office/drawing/2014/main" id="{6C565FBA-6F52-4F43-BF30-110E97CF0834}"/>
                  </a:ext>
                </a:extLst>
              </p:cNvPr>
              <p:cNvPicPr/>
              <p:nvPr/>
            </p:nvPicPr>
            <p:blipFill>
              <a:blip r:embed="rId149"/>
              <a:stretch>
                <a:fillRect/>
              </a:stretch>
            </p:blipFill>
            <p:spPr>
              <a:xfrm>
                <a:off x="1911035" y="2552583"/>
                <a:ext cx="74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2" name="Ink 161">
                <a:extLst>
                  <a:ext uri="{FF2B5EF4-FFF2-40B4-BE49-F238E27FC236}">
                    <a16:creationId xmlns:a16="http://schemas.microsoft.com/office/drawing/2014/main" xmlns="" id="{FFCDA3C4-7FFF-D444-BD8C-1704CB91D93F}"/>
                  </a:ext>
                </a:extLst>
              </p14:cNvPr>
              <p14:cNvContentPartPr/>
              <p14:nvPr/>
            </p14:nvContentPartPr>
            <p14:xfrm>
              <a:off x="2089955" y="2668503"/>
              <a:ext cx="19080" cy="50760"/>
            </p14:xfrm>
          </p:contentPart>
        </mc:Choice>
        <mc:Fallback xmlns="">
          <p:pic>
            <p:nvPicPr>
              <p:cNvPr id="162" name="Ink 161">
                <a:extLst>
                  <a:ext uri="{FF2B5EF4-FFF2-40B4-BE49-F238E27FC236}">
                    <a16:creationId xmlns:a16="http://schemas.microsoft.com/office/drawing/2014/main" id="{FFCDA3C4-7FFF-D444-BD8C-1704CB91D93F}"/>
                  </a:ext>
                </a:extLst>
              </p:cNvPr>
              <p:cNvPicPr/>
              <p:nvPr/>
            </p:nvPicPr>
            <p:blipFill>
              <a:blip r:embed="rId151"/>
              <a:stretch>
                <a:fillRect/>
              </a:stretch>
            </p:blipFill>
            <p:spPr>
              <a:xfrm>
                <a:off x="2074835" y="2653383"/>
                <a:ext cx="496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3" name="Ink 162">
                <a:extLst>
                  <a:ext uri="{FF2B5EF4-FFF2-40B4-BE49-F238E27FC236}">
                    <a16:creationId xmlns:a16="http://schemas.microsoft.com/office/drawing/2014/main" xmlns="" id="{C82A8A9C-EFF8-1D49-84E6-3DB8BA84AEBE}"/>
                  </a:ext>
                </a:extLst>
              </p14:cNvPr>
              <p14:cNvContentPartPr/>
              <p14:nvPr/>
            </p14:nvContentPartPr>
            <p14:xfrm>
              <a:off x="2234675" y="2536383"/>
              <a:ext cx="107280" cy="138600"/>
            </p14:xfrm>
          </p:contentPart>
        </mc:Choice>
        <mc:Fallback xmlns="">
          <p:pic>
            <p:nvPicPr>
              <p:cNvPr id="163" name="Ink 162">
                <a:extLst>
                  <a:ext uri="{FF2B5EF4-FFF2-40B4-BE49-F238E27FC236}">
                    <a16:creationId xmlns:a16="http://schemas.microsoft.com/office/drawing/2014/main" id="{C82A8A9C-EFF8-1D49-84E6-3DB8BA84AEBE}"/>
                  </a:ext>
                </a:extLst>
              </p:cNvPr>
              <p:cNvPicPr/>
              <p:nvPr/>
            </p:nvPicPr>
            <p:blipFill>
              <a:blip r:embed="rId153"/>
              <a:stretch>
                <a:fillRect/>
              </a:stretch>
            </p:blipFill>
            <p:spPr>
              <a:xfrm>
                <a:off x="2219195" y="2521263"/>
                <a:ext cx="137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66" name="Ink 165">
                <a:extLst>
                  <a:ext uri="{FF2B5EF4-FFF2-40B4-BE49-F238E27FC236}">
                    <a16:creationId xmlns:a16="http://schemas.microsoft.com/office/drawing/2014/main" xmlns="" id="{DF68DB8B-86D8-D945-987E-890D5DF39517}"/>
                  </a:ext>
                </a:extLst>
              </p14:cNvPr>
              <p14:cNvContentPartPr/>
              <p14:nvPr/>
            </p14:nvContentPartPr>
            <p14:xfrm>
              <a:off x="2705915" y="2630703"/>
              <a:ext cx="12960" cy="75960"/>
            </p14:xfrm>
          </p:contentPart>
        </mc:Choice>
        <mc:Fallback xmlns="">
          <p:pic>
            <p:nvPicPr>
              <p:cNvPr id="166" name="Ink 165">
                <a:extLst>
                  <a:ext uri="{FF2B5EF4-FFF2-40B4-BE49-F238E27FC236}">
                    <a16:creationId xmlns:a16="http://schemas.microsoft.com/office/drawing/2014/main" id="{DF68DB8B-86D8-D945-987E-890D5DF39517}"/>
                  </a:ext>
                </a:extLst>
              </p:cNvPr>
              <p:cNvPicPr/>
              <p:nvPr/>
            </p:nvPicPr>
            <p:blipFill>
              <a:blip r:embed="rId155"/>
              <a:stretch>
                <a:fillRect/>
              </a:stretch>
            </p:blipFill>
            <p:spPr>
              <a:xfrm>
                <a:off x="2690795" y="2615583"/>
                <a:ext cx="43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7" name="Ink 166">
                <a:extLst>
                  <a:ext uri="{FF2B5EF4-FFF2-40B4-BE49-F238E27FC236}">
                    <a16:creationId xmlns:a16="http://schemas.microsoft.com/office/drawing/2014/main" xmlns="" id="{650904CF-9A3F-9F40-A252-2E294D812B64}"/>
                  </a:ext>
                </a:extLst>
              </p14:cNvPr>
              <p14:cNvContentPartPr/>
              <p14:nvPr/>
            </p14:nvContentPartPr>
            <p14:xfrm>
              <a:off x="2894555" y="2498943"/>
              <a:ext cx="132480" cy="145080"/>
            </p14:xfrm>
          </p:contentPart>
        </mc:Choice>
        <mc:Fallback xmlns="">
          <p:pic>
            <p:nvPicPr>
              <p:cNvPr id="167" name="Ink 166">
                <a:extLst>
                  <a:ext uri="{FF2B5EF4-FFF2-40B4-BE49-F238E27FC236}">
                    <a16:creationId xmlns:a16="http://schemas.microsoft.com/office/drawing/2014/main" id="{650904CF-9A3F-9F40-A252-2E294D812B64}"/>
                  </a:ext>
                </a:extLst>
              </p:cNvPr>
              <p:cNvPicPr/>
              <p:nvPr/>
            </p:nvPicPr>
            <p:blipFill>
              <a:blip r:embed="rId157"/>
              <a:stretch>
                <a:fillRect/>
              </a:stretch>
            </p:blipFill>
            <p:spPr>
              <a:xfrm>
                <a:off x="2879435" y="2483463"/>
                <a:ext cx="162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2" name="Ink 171">
                <a:extLst>
                  <a:ext uri="{FF2B5EF4-FFF2-40B4-BE49-F238E27FC236}">
                    <a16:creationId xmlns:a16="http://schemas.microsoft.com/office/drawing/2014/main" xmlns="" id="{E807BFAD-0FF1-B84E-97AE-B8DC898FAE6B}"/>
                  </a:ext>
                </a:extLst>
              </p14:cNvPr>
              <p14:cNvContentPartPr/>
              <p14:nvPr/>
            </p14:nvContentPartPr>
            <p14:xfrm>
              <a:off x="895475" y="2964063"/>
              <a:ext cx="19080" cy="360"/>
            </p14:xfrm>
          </p:contentPart>
        </mc:Choice>
        <mc:Fallback xmlns="">
          <p:pic>
            <p:nvPicPr>
              <p:cNvPr id="172" name="Ink 171">
                <a:extLst>
                  <a:ext uri="{FF2B5EF4-FFF2-40B4-BE49-F238E27FC236}">
                    <a16:creationId xmlns:a16="http://schemas.microsoft.com/office/drawing/2014/main" id="{E807BFAD-0FF1-B84E-97AE-B8DC898FAE6B}"/>
                  </a:ext>
                </a:extLst>
              </p:cNvPr>
              <p:cNvPicPr/>
              <p:nvPr/>
            </p:nvPicPr>
            <p:blipFill>
              <a:blip r:embed="rId159"/>
              <a:stretch>
                <a:fillRect/>
              </a:stretch>
            </p:blipFill>
            <p:spPr>
              <a:xfrm>
                <a:off x="879995" y="2948943"/>
                <a:ext cx="49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3" name="Ink 172">
                <a:extLst>
                  <a:ext uri="{FF2B5EF4-FFF2-40B4-BE49-F238E27FC236}">
                    <a16:creationId xmlns:a16="http://schemas.microsoft.com/office/drawing/2014/main" xmlns="" id="{B4C8E883-B59A-6D47-90F0-16C9D1397681}"/>
                  </a:ext>
                </a:extLst>
              </p14:cNvPr>
              <p14:cNvContentPartPr/>
              <p14:nvPr/>
            </p14:nvContentPartPr>
            <p14:xfrm>
              <a:off x="1379315" y="2989263"/>
              <a:ext cx="151200" cy="151200"/>
            </p14:xfrm>
          </p:contentPart>
        </mc:Choice>
        <mc:Fallback xmlns="">
          <p:pic>
            <p:nvPicPr>
              <p:cNvPr id="173" name="Ink 172">
                <a:extLst>
                  <a:ext uri="{FF2B5EF4-FFF2-40B4-BE49-F238E27FC236}">
                    <a16:creationId xmlns:a16="http://schemas.microsoft.com/office/drawing/2014/main" id="{B4C8E883-B59A-6D47-90F0-16C9D1397681}"/>
                  </a:ext>
                </a:extLst>
              </p:cNvPr>
              <p:cNvPicPr/>
              <p:nvPr/>
            </p:nvPicPr>
            <p:blipFill>
              <a:blip r:embed="rId161"/>
              <a:stretch>
                <a:fillRect/>
              </a:stretch>
            </p:blipFill>
            <p:spPr>
              <a:xfrm>
                <a:off x="1364195" y="2974143"/>
                <a:ext cx="1818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4" name="Ink 173">
                <a:extLst>
                  <a:ext uri="{FF2B5EF4-FFF2-40B4-BE49-F238E27FC236}">
                    <a16:creationId xmlns:a16="http://schemas.microsoft.com/office/drawing/2014/main" xmlns="" id="{0D338271-4D26-8D40-814C-120A82CD507A}"/>
                  </a:ext>
                </a:extLst>
              </p14:cNvPr>
              <p14:cNvContentPartPr/>
              <p14:nvPr/>
            </p14:nvContentPartPr>
            <p14:xfrm>
              <a:off x="1731395" y="3033183"/>
              <a:ext cx="82080" cy="19080"/>
            </p14:xfrm>
          </p:contentPart>
        </mc:Choice>
        <mc:Fallback xmlns="">
          <p:pic>
            <p:nvPicPr>
              <p:cNvPr id="174" name="Ink 173">
                <a:extLst>
                  <a:ext uri="{FF2B5EF4-FFF2-40B4-BE49-F238E27FC236}">
                    <a16:creationId xmlns:a16="http://schemas.microsoft.com/office/drawing/2014/main" id="{0D338271-4D26-8D40-814C-120A82CD507A}"/>
                  </a:ext>
                </a:extLst>
              </p:cNvPr>
              <p:cNvPicPr/>
              <p:nvPr/>
            </p:nvPicPr>
            <p:blipFill>
              <a:blip r:embed="rId163"/>
              <a:stretch>
                <a:fillRect/>
              </a:stretch>
            </p:blipFill>
            <p:spPr>
              <a:xfrm>
                <a:off x="1716275" y="3018063"/>
                <a:ext cx="112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75" name="Ink 174">
                <a:extLst>
                  <a:ext uri="{FF2B5EF4-FFF2-40B4-BE49-F238E27FC236}">
                    <a16:creationId xmlns:a16="http://schemas.microsoft.com/office/drawing/2014/main" xmlns="" id="{5E8FF115-A9A0-F246-9C30-2151B48191FE}"/>
                  </a:ext>
                </a:extLst>
              </p14:cNvPr>
              <p14:cNvContentPartPr/>
              <p14:nvPr/>
            </p14:nvContentPartPr>
            <p14:xfrm>
              <a:off x="1769195" y="3114903"/>
              <a:ext cx="75960" cy="12960"/>
            </p14:xfrm>
          </p:contentPart>
        </mc:Choice>
        <mc:Fallback xmlns="">
          <p:pic>
            <p:nvPicPr>
              <p:cNvPr id="175" name="Ink 174">
                <a:extLst>
                  <a:ext uri="{FF2B5EF4-FFF2-40B4-BE49-F238E27FC236}">
                    <a16:creationId xmlns:a16="http://schemas.microsoft.com/office/drawing/2014/main" id="{5E8FF115-A9A0-F246-9C30-2151B48191FE}"/>
                  </a:ext>
                </a:extLst>
              </p:cNvPr>
              <p:cNvPicPr/>
              <p:nvPr/>
            </p:nvPicPr>
            <p:blipFill>
              <a:blip r:embed="rId165"/>
              <a:stretch>
                <a:fillRect/>
              </a:stretch>
            </p:blipFill>
            <p:spPr>
              <a:xfrm>
                <a:off x="1754075" y="3099783"/>
                <a:ext cx="106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6" name="Ink 178">
                <a:extLst>
                  <a:ext uri="{FF2B5EF4-FFF2-40B4-BE49-F238E27FC236}">
                    <a16:creationId xmlns:a16="http://schemas.microsoft.com/office/drawing/2014/main" xmlns="" id="{F2742429-F0A1-2940-85A2-DFB353BE1FED}"/>
                  </a:ext>
                </a:extLst>
              </p14:cNvPr>
              <p14:cNvContentPartPr/>
              <p14:nvPr/>
            </p14:nvContentPartPr>
            <p14:xfrm>
              <a:off x="807275" y="3007983"/>
              <a:ext cx="170280" cy="82080"/>
            </p14:xfrm>
          </p:contentPart>
        </mc:Choice>
        <mc:Fallback xmlns="">
          <p:pic>
            <p:nvPicPr>
              <p:cNvPr id="176" name="Ink 178">
                <a:extLst>
                  <a:ext uri="{FF2B5EF4-FFF2-40B4-BE49-F238E27FC236}">
                    <a16:creationId xmlns:a16="http://schemas.microsoft.com/office/drawing/2014/main" id="{F2742429-F0A1-2940-85A2-DFB353BE1FED}"/>
                  </a:ext>
                </a:extLst>
              </p:cNvPr>
              <p:cNvPicPr/>
              <p:nvPr/>
            </p:nvPicPr>
            <p:blipFill>
              <a:blip r:embed="rId167"/>
              <a:stretch>
                <a:fillRect/>
              </a:stretch>
            </p:blipFill>
            <p:spPr>
              <a:xfrm>
                <a:off x="792155" y="2992863"/>
                <a:ext cx="200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77" name="Ink 179">
                <a:extLst>
                  <a:ext uri="{FF2B5EF4-FFF2-40B4-BE49-F238E27FC236}">
                    <a16:creationId xmlns:a16="http://schemas.microsoft.com/office/drawing/2014/main" xmlns="" id="{9975D61C-99D9-2B48-9ECC-50CCA3815FB2}"/>
                  </a:ext>
                </a:extLst>
              </p14:cNvPr>
              <p14:cNvContentPartPr/>
              <p14:nvPr/>
            </p14:nvContentPartPr>
            <p14:xfrm>
              <a:off x="3127115" y="2479863"/>
              <a:ext cx="327600" cy="176400"/>
            </p14:xfrm>
          </p:contentPart>
        </mc:Choice>
        <mc:Fallback xmlns="">
          <p:pic>
            <p:nvPicPr>
              <p:cNvPr id="177" name="Ink 179">
                <a:extLst>
                  <a:ext uri="{FF2B5EF4-FFF2-40B4-BE49-F238E27FC236}">
                    <a16:creationId xmlns:a16="http://schemas.microsoft.com/office/drawing/2014/main" id="{9975D61C-99D9-2B48-9ECC-50CCA3815FB2}"/>
                  </a:ext>
                </a:extLst>
              </p:cNvPr>
              <p:cNvPicPr/>
              <p:nvPr/>
            </p:nvPicPr>
            <p:blipFill>
              <a:blip r:embed="rId169"/>
              <a:stretch>
                <a:fillRect/>
              </a:stretch>
            </p:blipFill>
            <p:spPr>
              <a:xfrm>
                <a:off x="3111978" y="2464743"/>
                <a:ext cx="358234"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8" name="Ink 180">
                <a:extLst>
                  <a:ext uri="{FF2B5EF4-FFF2-40B4-BE49-F238E27FC236}">
                    <a16:creationId xmlns:a16="http://schemas.microsoft.com/office/drawing/2014/main" xmlns="" id="{CA00F556-D475-1D4E-8991-35AAA9689330}"/>
                  </a:ext>
                </a:extLst>
              </p14:cNvPr>
              <p14:cNvContentPartPr/>
              <p14:nvPr/>
            </p14:nvContentPartPr>
            <p14:xfrm>
              <a:off x="2454635" y="2498943"/>
              <a:ext cx="145080" cy="163440"/>
            </p14:xfrm>
          </p:contentPart>
        </mc:Choice>
        <mc:Fallback xmlns="">
          <p:pic>
            <p:nvPicPr>
              <p:cNvPr id="178" name="Ink 180">
                <a:extLst>
                  <a:ext uri="{FF2B5EF4-FFF2-40B4-BE49-F238E27FC236}">
                    <a16:creationId xmlns:a16="http://schemas.microsoft.com/office/drawing/2014/main" id="{CA00F556-D475-1D4E-8991-35AAA9689330}"/>
                  </a:ext>
                </a:extLst>
              </p:cNvPr>
              <p:cNvPicPr/>
              <p:nvPr/>
            </p:nvPicPr>
            <p:blipFill>
              <a:blip r:embed="rId171"/>
              <a:stretch>
                <a:fillRect/>
              </a:stretch>
            </p:blipFill>
            <p:spPr>
              <a:xfrm>
                <a:off x="2439155" y="2483497"/>
                <a:ext cx="175320" cy="193973"/>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6" name="Ink 185">
                <a:extLst>
                  <a:ext uri="{FF2B5EF4-FFF2-40B4-BE49-F238E27FC236}">
                    <a16:creationId xmlns:a16="http://schemas.microsoft.com/office/drawing/2014/main" xmlns="" id="{35022FAE-320A-9349-8FD0-0FE55B2D8851}"/>
                  </a:ext>
                </a:extLst>
              </p14:cNvPr>
              <p14:cNvContentPartPr/>
              <p14:nvPr/>
            </p14:nvContentPartPr>
            <p14:xfrm>
              <a:off x="2863235" y="3070983"/>
              <a:ext cx="6480" cy="19080"/>
            </p14:xfrm>
          </p:contentPart>
        </mc:Choice>
        <mc:Fallback xmlns="">
          <p:pic>
            <p:nvPicPr>
              <p:cNvPr id="186" name="Ink 185">
                <a:extLst>
                  <a:ext uri="{FF2B5EF4-FFF2-40B4-BE49-F238E27FC236}">
                    <a16:creationId xmlns:a16="http://schemas.microsoft.com/office/drawing/2014/main" id="{35022FAE-320A-9349-8FD0-0FE55B2D8851}"/>
                  </a:ext>
                </a:extLst>
              </p:cNvPr>
              <p:cNvPicPr/>
              <p:nvPr/>
            </p:nvPicPr>
            <p:blipFill>
              <a:blip r:embed="rId173"/>
              <a:stretch>
                <a:fillRect/>
              </a:stretch>
            </p:blipFill>
            <p:spPr>
              <a:xfrm>
                <a:off x="2848115" y="3055863"/>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9" name="Ink 190">
                <a:extLst>
                  <a:ext uri="{FF2B5EF4-FFF2-40B4-BE49-F238E27FC236}">
                    <a16:creationId xmlns:a16="http://schemas.microsoft.com/office/drawing/2014/main" xmlns="" id="{62DF613B-5C5E-3742-A685-28337172894F}"/>
                  </a:ext>
                </a:extLst>
              </p14:cNvPr>
              <p14:cNvContentPartPr/>
              <p14:nvPr/>
            </p14:nvContentPartPr>
            <p14:xfrm>
              <a:off x="3020555" y="2970543"/>
              <a:ext cx="264600" cy="176400"/>
            </p14:xfrm>
          </p:contentPart>
        </mc:Choice>
        <mc:Fallback xmlns="">
          <p:pic>
            <p:nvPicPr>
              <p:cNvPr id="189" name="Ink 190">
                <a:extLst>
                  <a:ext uri="{FF2B5EF4-FFF2-40B4-BE49-F238E27FC236}">
                    <a16:creationId xmlns:a16="http://schemas.microsoft.com/office/drawing/2014/main" id="{62DF613B-5C5E-3742-A685-28337172894F}"/>
                  </a:ext>
                </a:extLst>
              </p:cNvPr>
              <p:cNvPicPr/>
              <p:nvPr/>
            </p:nvPicPr>
            <p:blipFill>
              <a:blip r:embed="rId175"/>
              <a:stretch>
                <a:fillRect/>
              </a:stretch>
            </p:blipFill>
            <p:spPr>
              <a:xfrm>
                <a:off x="3005054" y="2955063"/>
                <a:ext cx="295242"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90" name="Ink 191">
                <a:extLst>
                  <a:ext uri="{FF2B5EF4-FFF2-40B4-BE49-F238E27FC236}">
                    <a16:creationId xmlns:a16="http://schemas.microsoft.com/office/drawing/2014/main" xmlns="" id="{1DD82F4E-CA1E-F14F-A7EF-CB6BC4AEF6CA}"/>
                  </a:ext>
                </a:extLst>
              </p14:cNvPr>
              <p14:cNvContentPartPr/>
              <p14:nvPr/>
            </p14:nvContentPartPr>
            <p14:xfrm>
              <a:off x="2177795" y="2989263"/>
              <a:ext cx="578160" cy="163800"/>
            </p14:xfrm>
          </p:contentPart>
        </mc:Choice>
        <mc:Fallback xmlns="">
          <p:pic>
            <p:nvPicPr>
              <p:cNvPr id="190" name="Ink 191">
                <a:extLst>
                  <a:ext uri="{FF2B5EF4-FFF2-40B4-BE49-F238E27FC236}">
                    <a16:creationId xmlns:a16="http://schemas.microsoft.com/office/drawing/2014/main" id="{1DD82F4E-CA1E-F14F-A7EF-CB6BC4AEF6CA}"/>
                  </a:ext>
                </a:extLst>
              </p:cNvPr>
              <p:cNvPicPr/>
              <p:nvPr/>
            </p:nvPicPr>
            <p:blipFill>
              <a:blip r:embed="rId177"/>
              <a:stretch>
                <a:fillRect/>
              </a:stretch>
            </p:blipFill>
            <p:spPr>
              <a:xfrm>
                <a:off x="2162675" y="2974143"/>
                <a:ext cx="608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95" name="Ink 194">
                <a:extLst>
                  <a:ext uri="{FF2B5EF4-FFF2-40B4-BE49-F238E27FC236}">
                    <a16:creationId xmlns:a16="http://schemas.microsoft.com/office/drawing/2014/main" xmlns="" id="{FA96D8B1-72B6-8048-851A-7F49D301A85C}"/>
                  </a:ext>
                </a:extLst>
              </p14:cNvPr>
              <p14:cNvContentPartPr/>
              <p14:nvPr/>
            </p14:nvContentPartPr>
            <p14:xfrm>
              <a:off x="1002395" y="3737343"/>
              <a:ext cx="75960" cy="12960"/>
            </p14:xfrm>
          </p:contentPart>
        </mc:Choice>
        <mc:Fallback xmlns="">
          <p:pic>
            <p:nvPicPr>
              <p:cNvPr id="195" name="Ink 194">
                <a:extLst>
                  <a:ext uri="{FF2B5EF4-FFF2-40B4-BE49-F238E27FC236}">
                    <a16:creationId xmlns:a16="http://schemas.microsoft.com/office/drawing/2014/main" id="{FA96D8B1-72B6-8048-851A-7F49D301A85C}"/>
                  </a:ext>
                </a:extLst>
              </p:cNvPr>
              <p:cNvPicPr/>
              <p:nvPr/>
            </p:nvPicPr>
            <p:blipFill>
              <a:blip r:embed="rId179"/>
              <a:stretch>
                <a:fillRect/>
              </a:stretch>
            </p:blipFill>
            <p:spPr>
              <a:xfrm>
                <a:off x="986915" y="3722223"/>
                <a:ext cx="106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96" name="Ink 195">
                <a:extLst>
                  <a:ext uri="{FF2B5EF4-FFF2-40B4-BE49-F238E27FC236}">
                    <a16:creationId xmlns:a16="http://schemas.microsoft.com/office/drawing/2014/main" xmlns="" id="{DEE4BA4A-2D14-D444-8534-5486DCD88AF4}"/>
                  </a:ext>
                </a:extLst>
              </p14:cNvPr>
              <p14:cNvContentPartPr/>
              <p14:nvPr/>
            </p14:nvContentPartPr>
            <p14:xfrm>
              <a:off x="1046315" y="3800343"/>
              <a:ext cx="56880" cy="19080"/>
            </p14:xfrm>
          </p:contentPart>
        </mc:Choice>
        <mc:Fallback xmlns="">
          <p:pic>
            <p:nvPicPr>
              <p:cNvPr id="196" name="Ink 195">
                <a:extLst>
                  <a:ext uri="{FF2B5EF4-FFF2-40B4-BE49-F238E27FC236}">
                    <a16:creationId xmlns:a16="http://schemas.microsoft.com/office/drawing/2014/main" id="{DEE4BA4A-2D14-D444-8534-5486DCD88AF4}"/>
                  </a:ext>
                </a:extLst>
              </p:cNvPr>
              <p:cNvPicPr/>
              <p:nvPr/>
            </p:nvPicPr>
            <p:blipFill>
              <a:blip r:embed="rId181"/>
              <a:stretch>
                <a:fillRect/>
              </a:stretch>
            </p:blipFill>
            <p:spPr>
              <a:xfrm>
                <a:off x="1030835" y="3784863"/>
                <a:ext cx="87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12" name="Ink 214">
                <a:extLst>
                  <a:ext uri="{FF2B5EF4-FFF2-40B4-BE49-F238E27FC236}">
                    <a16:creationId xmlns:a16="http://schemas.microsoft.com/office/drawing/2014/main" xmlns="" id="{CE0589BA-753A-DE4C-A2DB-C06BA8F9C6B7}"/>
                  </a:ext>
                </a:extLst>
              </p14:cNvPr>
              <p14:cNvContentPartPr/>
              <p14:nvPr/>
            </p14:nvContentPartPr>
            <p14:xfrm>
              <a:off x="650315" y="3693423"/>
              <a:ext cx="195120" cy="176400"/>
            </p14:xfrm>
          </p:contentPart>
        </mc:Choice>
        <mc:Fallback xmlns="">
          <p:pic>
            <p:nvPicPr>
              <p:cNvPr id="212" name="Ink 214">
                <a:extLst>
                  <a:ext uri="{FF2B5EF4-FFF2-40B4-BE49-F238E27FC236}">
                    <a16:creationId xmlns:a16="http://schemas.microsoft.com/office/drawing/2014/main" id="{CE0589BA-753A-DE4C-A2DB-C06BA8F9C6B7}"/>
                  </a:ext>
                </a:extLst>
              </p:cNvPr>
              <p:cNvPicPr/>
              <p:nvPr/>
            </p:nvPicPr>
            <p:blipFill>
              <a:blip r:embed="rId183"/>
              <a:stretch>
                <a:fillRect/>
              </a:stretch>
            </p:blipFill>
            <p:spPr>
              <a:xfrm>
                <a:off x="634835" y="3678303"/>
                <a:ext cx="225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43" name="Ink 243">
                <a:extLst>
                  <a:ext uri="{FF2B5EF4-FFF2-40B4-BE49-F238E27FC236}">
                    <a16:creationId xmlns:a16="http://schemas.microsoft.com/office/drawing/2014/main" xmlns="" id="{901AFBD4-2A2B-604D-BBDD-8B3C501E63E8}"/>
                  </a:ext>
                </a:extLst>
              </p14:cNvPr>
              <p14:cNvContentPartPr/>
              <p14:nvPr/>
            </p14:nvContentPartPr>
            <p14:xfrm>
              <a:off x="1310195" y="3347463"/>
              <a:ext cx="3395520" cy="1144800"/>
            </p14:xfrm>
          </p:contentPart>
        </mc:Choice>
        <mc:Fallback xmlns="">
          <p:pic>
            <p:nvPicPr>
              <p:cNvPr id="243" name="Ink 243">
                <a:extLst>
                  <a:ext uri="{FF2B5EF4-FFF2-40B4-BE49-F238E27FC236}">
                    <a16:creationId xmlns:a16="http://schemas.microsoft.com/office/drawing/2014/main" id="{901AFBD4-2A2B-604D-BBDD-8B3C501E63E8}"/>
                  </a:ext>
                </a:extLst>
              </p:cNvPr>
              <p:cNvPicPr/>
              <p:nvPr/>
            </p:nvPicPr>
            <p:blipFill>
              <a:blip r:embed="rId185"/>
              <a:stretch>
                <a:fillRect/>
              </a:stretch>
            </p:blipFill>
            <p:spPr>
              <a:xfrm>
                <a:off x="1295075" y="3332338"/>
                <a:ext cx="3425760" cy="117541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94" name="Ink 294">
                <a:extLst>
                  <a:ext uri="{FF2B5EF4-FFF2-40B4-BE49-F238E27FC236}">
                    <a16:creationId xmlns:a16="http://schemas.microsoft.com/office/drawing/2014/main" xmlns="" id="{2C2E9C38-9EF8-9F48-8426-531E70F7CE69}"/>
                  </a:ext>
                </a:extLst>
              </p14:cNvPr>
              <p14:cNvContentPartPr/>
              <p14:nvPr/>
            </p14:nvContentPartPr>
            <p14:xfrm>
              <a:off x="4944395" y="3215703"/>
              <a:ext cx="2559240" cy="1112760"/>
            </p14:xfrm>
          </p:contentPart>
        </mc:Choice>
        <mc:Fallback xmlns="">
          <p:pic>
            <p:nvPicPr>
              <p:cNvPr id="294" name="Ink 294">
                <a:extLst>
                  <a:ext uri="{FF2B5EF4-FFF2-40B4-BE49-F238E27FC236}">
                    <a16:creationId xmlns:a16="http://schemas.microsoft.com/office/drawing/2014/main" id="{2C2E9C38-9EF8-9F48-8426-531E70F7CE69}"/>
                  </a:ext>
                </a:extLst>
              </p:cNvPr>
              <p:cNvPicPr/>
              <p:nvPr/>
            </p:nvPicPr>
            <p:blipFill>
              <a:blip r:embed="rId187"/>
              <a:stretch>
                <a:fillRect/>
              </a:stretch>
            </p:blipFill>
            <p:spPr>
              <a:xfrm>
                <a:off x="4928915" y="3200228"/>
                <a:ext cx="2589840" cy="114335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96" name="Ink 295">
                <a:extLst>
                  <a:ext uri="{FF2B5EF4-FFF2-40B4-BE49-F238E27FC236}">
                    <a16:creationId xmlns:a16="http://schemas.microsoft.com/office/drawing/2014/main" xmlns="" id="{806214F2-9CC2-5545-B5F2-03FB884731D2}"/>
                  </a:ext>
                </a:extLst>
              </p14:cNvPr>
              <p14:cNvContentPartPr/>
              <p14:nvPr/>
            </p14:nvContentPartPr>
            <p14:xfrm>
              <a:off x="995915" y="4806183"/>
              <a:ext cx="94680" cy="6480"/>
            </p14:xfrm>
          </p:contentPart>
        </mc:Choice>
        <mc:Fallback xmlns="">
          <p:pic>
            <p:nvPicPr>
              <p:cNvPr id="296" name="Ink 295">
                <a:extLst>
                  <a:ext uri="{FF2B5EF4-FFF2-40B4-BE49-F238E27FC236}">
                    <a16:creationId xmlns:a16="http://schemas.microsoft.com/office/drawing/2014/main" id="{806214F2-9CC2-5545-B5F2-03FB884731D2}"/>
                  </a:ext>
                </a:extLst>
              </p:cNvPr>
              <p:cNvPicPr/>
              <p:nvPr/>
            </p:nvPicPr>
            <p:blipFill>
              <a:blip r:embed="rId189"/>
              <a:stretch>
                <a:fillRect/>
              </a:stretch>
            </p:blipFill>
            <p:spPr>
              <a:xfrm>
                <a:off x="980795" y="4791063"/>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97" name="Ink 296">
                <a:extLst>
                  <a:ext uri="{FF2B5EF4-FFF2-40B4-BE49-F238E27FC236}">
                    <a16:creationId xmlns:a16="http://schemas.microsoft.com/office/drawing/2014/main" xmlns="" id="{1C53DFE6-CC3C-F545-AF6B-FAD01E154C2B}"/>
                  </a:ext>
                </a:extLst>
              </p14:cNvPr>
              <p14:cNvContentPartPr/>
              <p14:nvPr/>
            </p14:nvContentPartPr>
            <p14:xfrm>
              <a:off x="989795" y="4881783"/>
              <a:ext cx="82080" cy="6480"/>
            </p14:xfrm>
          </p:contentPart>
        </mc:Choice>
        <mc:Fallback xmlns="">
          <p:pic>
            <p:nvPicPr>
              <p:cNvPr id="297" name="Ink 296">
                <a:extLst>
                  <a:ext uri="{FF2B5EF4-FFF2-40B4-BE49-F238E27FC236}">
                    <a16:creationId xmlns:a16="http://schemas.microsoft.com/office/drawing/2014/main" id="{1C53DFE6-CC3C-F545-AF6B-FAD01E154C2B}"/>
                  </a:ext>
                </a:extLst>
              </p:cNvPr>
              <p:cNvPicPr/>
              <p:nvPr/>
            </p:nvPicPr>
            <p:blipFill>
              <a:blip r:embed="rId191"/>
              <a:stretch>
                <a:fillRect/>
              </a:stretch>
            </p:blipFill>
            <p:spPr>
              <a:xfrm>
                <a:off x="974315" y="4866303"/>
                <a:ext cx="112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98" name="Ink 297">
                <a:extLst>
                  <a:ext uri="{FF2B5EF4-FFF2-40B4-BE49-F238E27FC236}">
                    <a16:creationId xmlns:a16="http://schemas.microsoft.com/office/drawing/2014/main" xmlns="" id="{6F981E6E-F9D3-3C40-8446-26C214D48FCD}"/>
                  </a:ext>
                </a:extLst>
              </p14:cNvPr>
              <p14:cNvContentPartPr/>
              <p14:nvPr/>
            </p14:nvContentPartPr>
            <p14:xfrm>
              <a:off x="1429715" y="4758663"/>
              <a:ext cx="6480" cy="135720"/>
            </p14:xfrm>
          </p:contentPart>
        </mc:Choice>
        <mc:Fallback xmlns="">
          <p:pic>
            <p:nvPicPr>
              <p:cNvPr id="298" name="Ink 297">
                <a:extLst>
                  <a:ext uri="{FF2B5EF4-FFF2-40B4-BE49-F238E27FC236}">
                    <a16:creationId xmlns:a16="http://schemas.microsoft.com/office/drawing/2014/main" id="{6F981E6E-F9D3-3C40-8446-26C214D48FCD}"/>
                  </a:ext>
                </a:extLst>
              </p:cNvPr>
              <p:cNvPicPr/>
              <p:nvPr/>
            </p:nvPicPr>
            <p:blipFill>
              <a:blip r:embed="rId193"/>
              <a:stretch>
                <a:fillRect/>
              </a:stretch>
            </p:blipFill>
            <p:spPr>
              <a:xfrm>
                <a:off x="1414595" y="4743543"/>
                <a:ext cx="3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99" name="Ink 298">
                <a:extLst>
                  <a:ext uri="{FF2B5EF4-FFF2-40B4-BE49-F238E27FC236}">
                    <a16:creationId xmlns:a16="http://schemas.microsoft.com/office/drawing/2014/main" xmlns="" id="{6336A580-D2B4-6C4F-B663-4999F87D3920}"/>
                  </a:ext>
                </a:extLst>
              </p14:cNvPr>
              <p14:cNvContentPartPr/>
              <p14:nvPr/>
            </p14:nvContentPartPr>
            <p14:xfrm>
              <a:off x="1549235" y="4850103"/>
              <a:ext cx="12960" cy="360"/>
            </p14:xfrm>
          </p:contentPart>
        </mc:Choice>
        <mc:Fallback xmlns="">
          <p:pic>
            <p:nvPicPr>
              <p:cNvPr id="299" name="Ink 298">
                <a:extLst>
                  <a:ext uri="{FF2B5EF4-FFF2-40B4-BE49-F238E27FC236}">
                    <a16:creationId xmlns:a16="http://schemas.microsoft.com/office/drawing/2014/main" id="{6336A580-D2B4-6C4F-B663-4999F87D3920}"/>
                  </a:ext>
                </a:extLst>
              </p:cNvPr>
              <p:cNvPicPr/>
              <p:nvPr/>
            </p:nvPicPr>
            <p:blipFill>
              <a:blip r:embed="rId195"/>
              <a:stretch>
                <a:fillRect/>
              </a:stretch>
            </p:blipFill>
            <p:spPr>
              <a:xfrm>
                <a:off x="1534115" y="4834983"/>
                <a:ext cx="43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04" name="Ink 304">
                <a:extLst>
                  <a:ext uri="{FF2B5EF4-FFF2-40B4-BE49-F238E27FC236}">
                    <a16:creationId xmlns:a16="http://schemas.microsoft.com/office/drawing/2014/main" xmlns="" id="{966D90B1-F1D1-7F42-A5AA-9D5F356E6683}"/>
                  </a:ext>
                </a:extLst>
              </p14:cNvPr>
              <p14:cNvContentPartPr/>
              <p14:nvPr/>
            </p14:nvContentPartPr>
            <p14:xfrm>
              <a:off x="1719515" y="4699263"/>
              <a:ext cx="773280" cy="214200"/>
            </p14:xfrm>
          </p:contentPart>
        </mc:Choice>
        <mc:Fallback xmlns="">
          <p:pic>
            <p:nvPicPr>
              <p:cNvPr id="304" name="Ink 304">
                <a:extLst>
                  <a:ext uri="{FF2B5EF4-FFF2-40B4-BE49-F238E27FC236}">
                    <a16:creationId xmlns:a16="http://schemas.microsoft.com/office/drawing/2014/main" id="{966D90B1-F1D1-7F42-A5AA-9D5F356E6683}"/>
                  </a:ext>
                </a:extLst>
              </p:cNvPr>
              <p:cNvPicPr/>
              <p:nvPr/>
            </p:nvPicPr>
            <p:blipFill>
              <a:blip r:embed="rId197"/>
              <a:stretch>
                <a:fillRect/>
              </a:stretch>
            </p:blipFill>
            <p:spPr>
              <a:xfrm>
                <a:off x="1704388" y="4684143"/>
                <a:ext cx="803894"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15" name="Ink 314">
                <a:extLst>
                  <a:ext uri="{FF2B5EF4-FFF2-40B4-BE49-F238E27FC236}">
                    <a16:creationId xmlns:a16="http://schemas.microsoft.com/office/drawing/2014/main" xmlns="" id="{17689022-6FDF-5540-8E55-8BED3592D38A}"/>
                  </a:ext>
                </a:extLst>
              </p14:cNvPr>
              <p14:cNvContentPartPr/>
              <p14:nvPr/>
            </p14:nvContentPartPr>
            <p14:xfrm>
              <a:off x="2097515" y="5214783"/>
              <a:ext cx="300600" cy="100800"/>
            </p14:xfrm>
          </p:contentPart>
        </mc:Choice>
        <mc:Fallback xmlns="">
          <p:pic>
            <p:nvPicPr>
              <p:cNvPr id="315" name="Ink 314">
                <a:extLst>
                  <a:ext uri="{FF2B5EF4-FFF2-40B4-BE49-F238E27FC236}">
                    <a16:creationId xmlns:a16="http://schemas.microsoft.com/office/drawing/2014/main" id="{17689022-6FDF-5540-8E55-8BED3592D38A}"/>
                  </a:ext>
                </a:extLst>
              </p:cNvPr>
              <p:cNvPicPr/>
              <p:nvPr/>
            </p:nvPicPr>
            <p:blipFill>
              <a:blip r:embed="rId199"/>
              <a:stretch>
                <a:fillRect/>
              </a:stretch>
            </p:blipFill>
            <p:spPr>
              <a:xfrm>
                <a:off x="2082395" y="5199663"/>
                <a:ext cx="331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16" name="Ink 315">
                <a:extLst>
                  <a:ext uri="{FF2B5EF4-FFF2-40B4-BE49-F238E27FC236}">
                    <a16:creationId xmlns:a16="http://schemas.microsoft.com/office/drawing/2014/main" xmlns="" id="{1CA91CB8-40EB-2F41-96C9-9DE5C1549FBA}"/>
                  </a:ext>
                </a:extLst>
              </p14:cNvPr>
              <p14:cNvContentPartPr/>
              <p14:nvPr/>
            </p14:nvContentPartPr>
            <p14:xfrm>
              <a:off x="2511155" y="5302983"/>
              <a:ext cx="19080" cy="94680"/>
            </p14:xfrm>
          </p:contentPart>
        </mc:Choice>
        <mc:Fallback xmlns="">
          <p:pic>
            <p:nvPicPr>
              <p:cNvPr id="316" name="Ink 315">
                <a:extLst>
                  <a:ext uri="{FF2B5EF4-FFF2-40B4-BE49-F238E27FC236}">
                    <a16:creationId xmlns:a16="http://schemas.microsoft.com/office/drawing/2014/main" id="{1CA91CB8-40EB-2F41-96C9-9DE5C1549FBA}"/>
                  </a:ext>
                </a:extLst>
              </p:cNvPr>
              <p:cNvPicPr/>
              <p:nvPr/>
            </p:nvPicPr>
            <p:blipFill>
              <a:blip r:embed="rId201"/>
              <a:stretch>
                <a:fillRect/>
              </a:stretch>
            </p:blipFill>
            <p:spPr>
              <a:xfrm>
                <a:off x="2496035" y="5287503"/>
                <a:ext cx="49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22" name="Ink 321">
                <a:extLst>
                  <a:ext uri="{FF2B5EF4-FFF2-40B4-BE49-F238E27FC236}">
                    <a16:creationId xmlns:a16="http://schemas.microsoft.com/office/drawing/2014/main" xmlns="" id="{14591CE8-020D-B84B-9F96-8081ED6A2777}"/>
                  </a:ext>
                </a:extLst>
              </p14:cNvPr>
              <p14:cNvContentPartPr/>
              <p14:nvPr/>
            </p14:nvContentPartPr>
            <p14:xfrm>
              <a:off x="3510875" y="5170863"/>
              <a:ext cx="138600" cy="138600"/>
            </p14:xfrm>
          </p:contentPart>
        </mc:Choice>
        <mc:Fallback xmlns="">
          <p:pic>
            <p:nvPicPr>
              <p:cNvPr id="322" name="Ink 321">
                <a:extLst>
                  <a:ext uri="{FF2B5EF4-FFF2-40B4-BE49-F238E27FC236}">
                    <a16:creationId xmlns:a16="http://schemas.microsoft.com/office/drawing/2014/main" id="{14591CE8-020D-B84B-9F96-8081ED6A2777}"/>
                  </a:ext>
                </a:extLst>
              </p:cNvPr>
              <p:cNvPicPr/>
              <p:nvPr/>
            </p:nvPicPr>
            <p:blipFill>
              <a:blip r:embed="rId203"/>
              <a:stretch>
                <a:fillRect/>
              </a:stretch>
            </p:blipFill>
            <p:spPr>
              <a:xfrm>
                <a:off x="3495395" y="5155743"/>
                <a:ext cx="169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23" name="Ink 326">
                <a:extLst>
                  <a:ext uri="{FF2B5EF4-FFF2-40B4-BE49-F238E27FC236}">
                    <a16:creationId xmlns:a16="http://schemas.microsoft.com/office/drawing/2014/main" xmlns="" id="{226443B1-46CA-F244-96AB-BA331A09B528}"/>
                  </a:ext>
                </a:extLst>
              </p14:cNvPr>
              <p14:cNvContentPartPr/>
              <p14:nvPr/>
            </p14:nvContentPartPr>
            <p14:xfrm>
              <a:off x="2649395" y="5183463"/>
              <a:ext cx="748800" cy="181800"/>
            </p14:xfrm>
          </p:contentPart>
        </mc:Choice>
        <mc:Fallback xmlns="">
          <p:pic>
            <p:nvPicPr>
              <p:cNvPr id="323" name="Ink 326">
                <a:extLst>
                  <a:ext uri="{FF2B5EF4-FFF2-40B4-BE49-F238E27FC236}">
                    <a16:creationId xmlns:a16="http://schemas.microsoft.com/office/drawing/2014/main" id="{226443B1-46CA-F244-96AB-BA331A09B528}"/>
                  </a:ext>
                </a:extLst>
              </p:cNvPr>
              <p:cNvPicPr/>
              <p:nvPr/>
            </p:nvPicPr>
            <p:blipFill>
              <a:blip r:embed="rId205"/>
              <a:stretch>
                <a:fillRect/>
              </a:stretch>
            </p:blipFill>
            <p:spPr>
              <a:xfrm>
                <a:off x="2634268" y="5168373"/>
                <a:ext cx="779415" cy="2119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31" name="Ink 330">
                <a:extLst>
                  <a:ext uri="{FF2B5EF4-FFF2-40B4-BE49-F238E27FC236}">
                    <a16:creationId xmlns:a16="http://schemas.microsoft.com/office/drawing/2014/main" xmlns="" id="{73357E77-52F5-7548-8CCC-A70010E9CAF4}"/>
                  </a:ext>
                </a:extLst>
              </p14:cNvPr>
              <p14:cNvContentPartPr/>
              <p14:nvPr/>
            </p14:nvContentPartPr>
            <p14:xfrm>
              <a:off x="3890675" y="5152143"/>
              <a:ext cx="135720" cy="12960"/>
            </p14:xfrm>
          </p:contentPart>
        </mc:Choice>
        <mc:Fallback xmlns="">
          <p:pic>
            <p:nvPicPr>
              <p:cNvPr id="331" name="Ink 330">
                <a:extLst>
                  <a:ext uri="{FF2B5EF4-FFF2-40B4-BE49-F238E27FC236}">
                    <a16:creationId xmlns:a16="http://schemas.microsoft.com/office/drawing/2014/main" id="{73357E77-52F5-7548-8CCC-A70010E9CAF4}"/>
                  </a:ext>
                </a:extLst>
              </p:cNvPr>
              <p:cNvPicPr/>
              <p:nvPr/>
            </p:nvPicPr>
            <p:blipFill>
              <a:blip r:embed="rId207"/>
              <a:stretch>
                <a:fillRect/>
              </a:stretch>
            </p:blipFill>
            <p:spPr>
              <a:xfrm>
                <a:off x="3875555" y="5136663"/>
                <a:ext cx="1663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32" name="Ink 331">
                <a:extLst>
                  <a:ext uri="{FF2B5EF4-FFF2-40B4-BE49-F238E27FC236}">
                    <a16:creationId xmlns:a16="http://schemas.microsoft.com/office/drawing/2014/main" xmlns="" id="{0B0AE6CB-4AF4-2D4F-86DA-E562B82D62AB}"/>
                  </a:ext>
                </a:extLst>
              </p14:cNvPr>
              <p14:cNvContentPartPr/>
              <p14:nvPr/>
            </p14:nvContentPartPr>
            <p14:xfrm>
              <a:off x="3944675" y="5221263"/>
              <a:ext cx="100800" cy="19080"/>
            </p14:xfrm>
          </p:contentPart>
        </mc:Choice>
        <mc:Fallback xmlns="">
          <p:pic>
            <p:nvPicPr>
              <p:cNvPr id="332" name="Ink 331">
                <a:extLst>
                  <a:ext uri="{FF2B5EF4-FFF2-40B4-BE49-F238E27FC236}">
                    <a16:creationId xmlns:a16="http://schemas.microsoft.com/office/drawing/2014/main" id="{0B0AE6CB-4AF4-2D4F-86DA-E562B82D62AB}"/>
                  </a:ext>
                </a:extLst>
              </p:cNvPr>
              <p:cNvPicPr/>
              <p:nvPr/>
            </p:nvPicPr>
            <p:blipFill>
              <a:blip r:embed="rId209"/>
              <a:stretch>
                <a:fillRect/>
              </a:stretch>
            </p:blipFill>
            <p:spPr>
              <a:xfrm>
                <a:off x="3929195" y="5205783"/>
                <a:ext cx="131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39" name="Ink 338">
                <a:extLst>
                  <a:ext uri="{FF2B5EF4-FFF2-40B4-BE49-F238E27FC236}">
                    <a16:creationId xmlns:a16="http://schemas.microsoft.com/office/drawing/2014/main" xmlns="" id="{989C1CE3-3B28-1045-88C2-ABCD6C4009DD}"/>
                  </a:ext>
                </a:extLst>
              </p14:cNvPr>
              <p14:cNvContentPartPr/>
              <p14:nvPr/>
            </p14:nvContentPartPr>
            <p14:xfrm>
              <a:off x="5616875" y="5095263"/>
              <a:ext cx="126000" cy="6480"/>
            </p14:xfrm>
          </p:contentPart>
        </mc:Choice>
        <mc:Fallback xmlns="">
          <p:pic>
            <p:nvPicPr>
              <p:cNvPr id="339" name="Ink 338">
                <a:extLst>
                  <a:ext uri="{FF2B5EF4-FFF2-40B4-BE49-F238E27FC236}">
                    <a16:creationId xmlns:a16="http://schemas.microsoft.com/office/drawing/2014/main" id="{989C1CE3-3B28-1045-88C2-ABCD6C4009DD}"/>
                  </a:ext>
                </a:extLst>
              </p:cNvPr>
              <p:cNvPicPr/>
              <p:nvPr/>
            </p:nvPicPr>
            <p:blipFill>
              <a:blip r:embed="rId211"/>
              <a:stretch>
                <a:fillRect/>
              </a:stretch>
            </p:blipFill>
            <p:spPr>
              <a:xfrm>
                <a:off x="5601755" y="5080143"/>
                <a:ext cx="156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40" name="Ink 339">
                <a:extLst>
                  <a:ext uri="{FF2B5EF4-FFF2-40B4-BE49-F238E27FC236}">
                    <a16:creationId xmlns:a16="http://schemas.microsoft.com/office/drawing/2014/main" xmlns="" id="{BBE94295-3827-BF46-87DD-43B6361BB25A}"/>
                  </a:ext>
                </a:extLst>
              </p14:cNvPr>
              <p14:cNvContentPartPr/>
              <p14:nvPr/>
            </p14:nvContentPartPr>
            <p14:xfrm>
              <a:off x="5912435" y="5000943"/>
              <a:ext cx="157680" cy="170280"/>
            </p14:xfrm>
          </p:contentPart>
        </mc:Choice>
        <mc:Fallback xmlns="">
          <p:pic>
            <p:nvPicPr>
              <p:cNvPr id="340" name="Ink 339">
                <a:extLst>
                  <a:ext uri="{FF2B5EF4-FFF2-40B4-BE49-F238E27FC236}">
                    <a16:creationId xmlns:a16="http://schemas.microsoft.com/office/drawing/2014/main" id="{BBE94295-3827-BF46-87DD-43B6361BB25A}"/>
                  </a:ext>
                </a:extLst>
              </p:cNvPr>
              <p:cNvPicPr/>
              <p:nvPr/>
            </p:nvPicPr>
            <p:blipFill>
              <a:blip r:embed="rId213"/>
              <a:stretch>
                <a:fillRect/>
              </a:stretch>
            </p:blipFill>
            <p:spPr>
              <a:xfrm>
                <a:off x="5897315" y="4985823"/>
                <a:ext cx="1879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41" name="Ink 343">
                <a:extLst>
                  <a:ext uri="{FF2B5EF4-FFF2-40B4-BE49-F238E27FC236}">
                    <a16:creationId xmlns:a16="http://schemas.microsoft.com/office/drawing/2014/main" xmlns="" id="{DD0EA77A-F66A-934C-92C2-7A2EEC834EEC}"/>
                  </a:ext>
                </a:extLst>
              </p14:cNvPr>
              <p14:cNvContentPartPr/>
              <p14:nvPr/>
            </p14:nvContentPartPr>
            <p14:xfrm>
              <a:off x="5202155" y="5052063"/>
              <a:ext cx="283320" cy="156960"/>
            </p14:xfrm>
          </p:contentPart>
        </mc:Choice>
        <mc:Fallback xmlns="">
          <p:pic>
            <p:nvPicPr>
              <p:cNvPr id="341" name="Ink 343">
                <a:extLst>
                  <a:ext uri="{FF2B5EF4-FFF2-40B4-BE49-F238E27FC236}">
                    <a16:creationId xmlns:a16="http://schemas.microsoft.com/office/drawing/2014/main" id="{DD0EA77A-F66A-934C-92C2-7A2EEC834EEC}"/>
                  </a:ext>
                </a:extLst>
              </p:cNvPr>
              <p:cNvPicPr/>
              <p:nvPr/>
            </p:nvPicPr>
            <p:blipFill>
              <a:blip r:embed="rId215"/>
              <a:stretch>
                <a:fillRect/>
              </a:stretch>
            </p:blipFill>
            <p:spPr>
              <a:xfrm>
                <a:off x="5186675" y="5036943"/>
                <a:ext cx="313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42" name="Ink 344">
                <a:extLst>
                  <a:ext uri="{FF2B5EF4-FFF2-40B4-BE49-F238E27FC236}">
                    <a16:creationId xmlns:a16="http://schemas.microsoft.com/office/drawing/2014/main" xmlns="" id="{D6BC8FD7-280D-F34F-A749-50915AD13F43}"/>
                  </a:ext>
                </a:extLst>
              </p14:cNvPr>
              <p14:cNvContentPartPr/>
              <p14:nvPr/>
            </p14:nvContentPartPr>
            <p14:xfrm>
              <a:off x="4830995" y="5076543"/>
              <a:ext cx="214200" cy="157680"/>
            </p14:xfrm>
          </p:contentPart>
        </mc:Choice>
        <mc:Fallback xmlns="">
          <p:pic>
            <p:nvPicPr>
              <p:cNvPr id="342" name="Ink 344">
                <a:extLst>
                  <a:ext uri="{FF2B5EF4-FFF2-40B4-BE49-F238E27FC236}">
                    <a16:creationId xmlns:a16="http://schemas.microsoft.com/office/drawing/2014/main" id="{D6BC8FD7-280D-F34F-A749-50915AD13F43}"/>
                  </a:ext>
                </a:extLst>
              </p:cNvPr>
              <p:cNvPicPr/>
              <p:nvPr/>
            </p:nvPicPr>
            <p:blipFill>
              <a:blip r:embed="rId217"/>
              <a:stretch>
                <a:fillRect/>
              </a:stretch>
            </p:blipFill>
            <p:spPr>
              <a:xfrm>
                <a:off x="4815875" y="5061423"/>
                <a:ext cx="244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43" name="Ink 345">
                <a:extLst>
                  <a:ext uri="{FF2B5EF4-FFF2-40B4-BE49-F238E27FC236}">
                    <a16:creationId xmlns:a16="http://schemas.microsoft.com/office/drawing/2014/main" xmlns="" id="{161096DD-5E51-6140-8FF0-205D85414C33}"/>
                  </a:ext>
                </a:extLst>
              </p14:cNvPr>
              <p14:cNvContentPartPr/>
              <p14:nvPr/>
            </p14:nvContentPartPr>
            <p14:xfrm>
              <a:off x="4441475" y="5071143"/>
              <a:ext cx="213840" cy="131760"/>
            </p14:xfrm>
          </p:contentPart>
        </mc:Choice>
        <mc:Fallback xmlns="">
          <p:pic>
            <p:nvPicPr>
              <p:cNvPr id="343" name="Ink 345">
                <a:extLst>
                  <a:ext uri="{FF2B5EF4-FFF2-40B4-BE49-F238E27FC236}">
                    <a16:creationId xmlns:a16="http://schemas.microsoft.com/office/drawing/2014/main" id="{161096DD-5E51-6140-8FF0-205D85414C33}"/>
                  </a:ext>
                </a:extLst>
              </p:cNvPr>
              <p:cNvPicPr/>
              <p:nvPr/>
            </p:nvPicPr>
            <p:blipFill>
              <a:blip r:embed="rId219"/>
              <a:stretch>
                <a:fillRect/>
              </a:stretch>
            </p:blipFill>
            <p:spPr>
              <a:xfrm>
                <a:off x="4426021" y="5055663"/>
                <a:ext cx="244029"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47" name="Ink 346">
                <a:extLst>
                  <a:ext uri="{FF2B5EF4-FFF2-40B4-BE49-F238E27FC236}">
                    <a16:creationId xmlns:a16="http://schemas.microsoft.com/office/drawing/2014/main" xmlns="" id="{2A5FAE2F-0CDA-B049-BDDB-1606EE83DC61}"/>
                  </a:ext>
                </a:extLst>
              </p14:cNvPr>
              <p14:cNvContentPartPr/>
              <p14:nvPr/>
            </p14:nvContentPartPr>
            <p14:xfrm>
              <a:off x="6239315" y="5063943"/>
              <a:ext cx="63360" cy="12960"/>
            </p14:xfrm>
          </p:contentPart>
        </mc:Choice>
        <mc:Fallback xmlns="">
          <p:pic>
            <p:nvPicPr>
              <p:cNvPr id="347" name="Ink 346">
                <a:extLst>
                  <a:ext uri="{FF2B5EF4-FFF2-40B4-BE49-F238E27FC236}">
                    <a16:creationId xmlns:a16="http://schemas.microsoft.com/office/drawing/2014/main" id="{2A5FAE2F-0CDA-B049-BDDB-1606EE83DC61}"/>
                  </a:ext>
                </a:extLst>
              </p:cNvPr>
              <p:cNvPicPr/>
              <p:nvPr/>
            </p:nvPicPr>
            <p:blipFill>
              <a:blip r:embed="rId221"/>
              <a:stretch>
                <a:fillRect/>
              </a:stretch>
            </p:blipFill>
            <p:spPr>
              <a:xfrm>
                <a:off x="6224195" y="5048823"/>
                <a:ext cx="93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48" name="Ink 347">
                <a:extLst>
                  <a:ext uri="{FF2B5EF4-FFF2-40B4-BE49-F238E27FC236}">
                    <a16:creationId xmlns:a16="http://schemas.microsoft.com/office/drawing/2014/main" xmlns="" id="{B887D297-1860-A041-A73C-6656BF5E6CFF}"/>
                  </a:ext>
                </a:extLst>
              </p14:cNvPr>
              <p14:cNvContentPartPr/>
              <p14:nvPr/>
            </p14:nvContentPartPr>
            <p14:xfrm>
              <a:off x="6283595" y="5114343"/>
              <a:ext cx="19080" cy="12960"/>
            </p14:xfrm>
          </p:contentPart>
        </mc:Choice>
        <mc:Fallback xmlns="">
          <p:pic>
            <p:nvPicPr>
              <p:cNvPr id="348" name="Ink 347">
                <a:extLst>
                  <a:ext uri="{FF2B5EF4-FFF2-40B4-BE49-F238E27FC236}">
                    <a16:creationId xmlns:a16="http://schemas.microsoft.com/office/drawing/2014/main" id="{B887D297-1860-A041-A73C-6656BF5E6CFF}"/>
                  </a:ext>
                </a:extLst>
              </p:cNvPr>
              <p:cNvPicPr/>
              <p:nvPr/>
            </p:nvPicPr>
            <p:blipFill>
              <a:blip r:embed="rId223"/>
              <a:stretch>
                <a:fillRect/>
              </a:stretch>
            </p:blipFill>
            <p:spPr>
              <a:xfrm>
                <a:off x="6268115" y="5098863"/>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52" name="Ink 352">
                <a:extLst>
                  <a:ext uri="{FF2B5EF4-FFF2-40B4-BE49-F238E27FC236}">
                    <a16:creationId xmlns:a16="http://schemas.microsoft.com/office/drawing/2014/main" xmlns="" id="{A6D361E8-1226-CB4F-8069-B49F6DAFECC8}"/>
                  </a:ext>
                </a:extLst>
              </p14:cNvPr>
              <p14:cNvContentPartPr/>
              <p14:nvPr/>
            </p14:nvContentPartPr>
            <p14:xfrm>
              <a:off x="6479075" y="4976103"/>
              <a:ext cx="427320" cy="132480"/>
            </p14:xfrm>
          </p:contentPart>
        </mc:Choice>
        <mc:Fallback xmlns="">
          <p:pic>
            <p:nvPicPr>
              <p:cNvPr id="352" name="Ink 352">
                <a:extLst>
                  <a:ext uri="{FF2B5EF4-FFF2-40B4-BE49-F238E27FC236}">
                    <a16:creationId xmlns:a16="http://schemas.microsoft.com/office/drawing/2014/main" id="{A6D361E8-1226-CB4F-8069-B49F6DAFECC8}"/>
                  </a:ext>
                </a:extLst>
              </p:cNvPr>
              <p:cNvPicPr/>
              <p:nvPr/>
            </p:nvPicPr>
            <p:blipFill>
              <a:blip r:embed="rId225"/>
              <a:stretch>
                <a:fillRect/>
              </a:stretch>
            </p:blipFill>
            <p:spPr>
              <a:xfrm>
                <a:off x="6463955" y="4960623"/>
                <a:ext cx="4575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63" name="Ink 365">
                <a:extLst>
                  <a:ext uri="{FF2B5EF4-FFF2-40B4-BE49-F238E27FC236}">
                    <a16:creationId xmlns:a16="http://schemas.microsoft.com/office/drawing/2014/main" xmlns="" id="{032D68EB-E3BA-994B-870D-64B59F99AEE9}"/>
                  </a:ext>
                </a:extLst>
              </p14:cNvPr>
              <p14:cNvContentPartPr/>
              <p14:nvPr/>
            </p14:nvContentPartPr>
            <p14:xfrm>
              <a:off x="8414795" y="4865583"/>
              <a:ext cx="352080" cy="186120"/>
            </p14:xfrm>
          </p:contentPart>
        </mc:Choice>
        <mc:Fallback xmlns="">
          <p:pic>
            <p:nvPicPr>
              <p:cNvPr id="363" name="Ink 365">
                <a:extLst>
                  <a:ext uri="{FF2B5EF4-FFF2-40B4-BE49-F238E27FC236}">
                    <a16:creationId xmlns:a16="http://schemas.microsoft.com/office/drawing/2014/main" id="{032D68EB-E3BA-994B-870D-64B59F99AEE9}"/>
                  </a:ext>
                </a:extLst>
              </p:cNvPr>
              <p:cNvPicPr/>
              <p:nvPr/>
            </p:nvPicPr>
            <p:blipFill>
              <a:blip r:embed="rId227"/>
              <a:stretch>
                <a:fillRect/>
              </a:stretch>
            </p:blipFill>
            <p:spPr>
              <a:xfrm>
                <a:off x="8399690" y="4850463"/>
                <a:ext cx="382649"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64" name="Ink 366">
                <a:extLst>
                  <a:ext uri="{FF2B5EF4-FFF2-40B4-BE49-F238E27FC236}">
                    <a16:creationId xmlns:a16="http://schemas.microsoft.com/office/drawing/2014/main" xmlns="" id="{D9A9CCFE-FD84-6846-84CA-822C27CF9DF8}"/>
                  </a:ext>
                </a:extLst>
              </p14:cNvPr>
              <p14:cNvContentPartPr/>
              <p14:nvPr/>
            </p14:nvContentPartPr>
            <p14:xfrm>
              <a:off x="7836275" y="4800783"/>
              <a:ext cx="415440" cy="326520"/>
            </p14:xfrm>
          </p:contentPart>
        </mc:Choice>
        <mc:Fallback xmlns="">
          <p:pic>
            <p:nvPicPr>
              <p:cNvPr id="364" name="Ink 366">
                <a:extLst>
                  <a:ext uri="{FF2B5EF4-FFF2-40B4-BE49-F238E27FC236}">
                    <a16:creationId xmlns:a16="http://schemas.microsoft.com/office/drawing/2014/main" id="{D9A9CCFE-FD84-6846-84CA-822C27CF9DF8}"/>
                  </a:ext>
                </a:extLst>
              </p:cNvPr>
              <p:cNvPicPr/>
              <p:nvPr/>
            </p:nvPicPr>
            <p:blipFill>
              <a:blip r:embed="rId229"/>
              <a:stretch>
                <a:fillRect/>
              </a:stretch>
            </p:blipFill>
            <p:spPr>
              <a:xfrm>
                <a:off x="7821155" y="4785303"/>
                <a:ext cx="4456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65" name="Ink 367">
                <a:extLst>
                  <a:ext uri="{FF2B5EF4-FFF2-40B4-BE49-F238E27FC236}">
                    <a16:creationId xmlns:a16="http://schemas.microsoft.com/office/drawing/2014/main" xmlns="" id="{F6DEC015-FD3C-8846-85EB-7E20464FD356}"/>
                  </a:ext>
                </a:extLst>
              </p14:cNvPr>
              <p14:cNvContentPartPr/>
              <p14:nvPr/>
            </p14:nvContentPartPr>
            <p14:xfrm>
              <a:off x="7220315" y="4934703"/>
              <a:ext cx="333360" cy="180000"/>
            </p14:xfrm>
          </p:contentPart>
        </mc:Choice>
        <mc:Fallback xmlns="">
          <p:pic>
            <p:nvPicPr>
              <p:cNvPr id="365" name="Ink 367">
                <a:extLst>
                  <a:ext uri="{FF2B5EF4-FFF2-40B4-BE49-F238E27FC236}">
                    <a16:creationId xmlns:a16="http://schemas.microsoft.com/office/drawing/2014/main" id="{F6DEC015-FD3C-8846-85EB-7E20464FD356}"/>
                  </a:ext>
                </a:extLst>
              </p:cNvPr>
              <p:cNvPicPr/>
              <p:nvPr/>
            </p:nvPicPr>
            <p:blipFill>
              <a:blip r:embed="rId231"/>
              <a:stretch>
                <a:fillRect/>
              </a:stretch>
            </p:blipFill>
            <p:spPr>
              <a:xfrm>
                <a:off x="7204852" y="4919583"/>
                <a:ext cx="363567"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78" name="Ink 378">
                <a:extLst>
                  <a:ext uri="{FF2B5EF4-FFF2-40B4-BE49-F238E27FC236}">
                    <a16:creationId xmlns:a16="http://schemas.microsoft.com/office/drawing/2014/main" xmlns="" id="{7ED64CE3-1739-7A4E-8628-8E2063B6156D}"/>
                  </a:ext>
                </a:extLst>
              </p14:cNvPr>
              <p14:cNvContentPartPr/>
              <p14:nvPr/>
            </p14:nvContentPartPr>
            <p14:xfrm>
              <a:off x="411275" y="5183463"/>
              <a:ext cx="1408680" cy="773640"/>
            </p14:xfrm>
          </p:contentPart>
        </mc:Choice>
        <mc:Fallback xmlns="">
          <p:pic>
            <p:nvPicPr>
              <p:cNvPr id="378" name="Ink 378">
                <a:extLst>
                  <a:ext uri="{FF2B5EF4-FFF2-40B4-BE49-F238E27FC236}">
                    <a16:creationId xmlns:a16="http://schemas.microsoft.com/office/drawing/2014/main" id="{7ED64CE3-1739-7A4E-8628-8E2063B6156D}"/>
                  </a:ext>
                </a:extLst>
              </p:cNvPr>
              <p:cNvPicPr/>
              <p:nvPr/>
            </p:nvPicPr>
            <p:blipFill>
              <a:blip r:embed="rId233"/>
              <a:stretch>
                <a:fillRect/>
              </a:stretch>
            </p:blipFill>
            <p:spPr>
              <a:xfrm>
                <a:off x="396155" y="5168343"/>
                <a:ext cx="143928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80" name="Ink 379">
                <a:extLst>
                  <a:ext uri="{FF2B5EF4-FFF2-40B4-BE49-F238E27FC236}">
                    <a16:creationId xmlns:a16="http://schemas.microsoft.com/office/drawing/2014/main" xmlns="" id="{3969FEE5-038D-9E49-A185-A8B862D780DB}"/>
                  </a:ext>
                </a:extLst>
              </p14:cNvPr>
              <p14:cNvContentPartPr/>
              <p14:nvPr/>
            </p14:nvContentPartPr>
            <p14:xfrm>
              <a:off x="2611595" y="5938023"/>
              <a:ext cx="6480" cy="12960"/>
            </p14:xfrm>
          </p:contentPart>
        </mc:Choice>
        <mc:Fallback xmlns="">
          <p:pic>
            <p:nvPicPr>
              <p:cNvPr id="380" name="Ink 379">
                <a:extLst>
                  <a:ext uri="{FF2B5EF4-FFF2-40B4-BE49-F238E27FC236}">
                    <a16:creationId xmlns:a16="http://schemas.microsoft.com/office/drawing/2014/main" id="{3969FEE5-038D-9E49-A185-A8B862D780DB}"/>
                  </a:ext>
                </a:extLst>
              </p:cNvPr>
              <p:cNvPicPr/>
              <p:nvPr/>
            </p:nvPicPr>
            <p:blipFill>
              <a:blip r:embed="rId235"/>
              <a:stretch>
                <a:fillRect/>
              </a:stretch>
            </p:blipFill>
            <p:spPr>
              <a:xfrm>
                <a:off x="2596475" y="592254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81" name="Ink 380">
                <a:extLst>
                  <a:ext uri="{FF2B5EF4-FFF2-40B4-BE49-F238E27FC236}">
                    <a16:creationId xmlns:a16="http://schemas.microsoft.com/office/drawing/2014/main" xmlns="" id="{D9B836B4-0FC1-024A-B0A5-46227F7109D6}"/>
                  </a:ext>
                </a:extLst>
              </p14:cNvPr>
              <p14:cNvContentPartPr/>
              <p14:nvPr/>
            </p14:nvContentPartPr>
            <p14:xfrm>
              <a:off x="2473355" y="6101463"/>
              <a:ext cx="12960" cy="19080"/>
            </p14:xfrm>
          </p:contentPart>
        </mc:Choice>
        <mc:Fallback xmlns="">
          <p:pic>
            <p:nvPicPr>
              <p:cNvPr id="381" name="Ink 380">
                <a:extLst>
                  <a:ext uri="{FF2B5EF4-FFF2-40B4-BE49-F238E27FC236}">
                    <a16:creationId xmlns:a16="http://schemas.microsoft.com/office/drawing/2014/main" id="{D9B836B4-0FC1-024A-B0A5-46227F7109D6}"/>
                  </a:ext>
                </a:extLst>
              </p:cNvPr>
              <p:cNvPicPr/>
              <p:nvPr/>
            </p:nvPicPr>
            <p:blipFill>
              <a:blip r:embed="rId237"/>
              <a:stretch>
                <a:fillRect/>
              </a:stretch>
            </p:blipFill>
            <p:spPr>
              <a:xfrm>
                <a:off x="2458235" y="608598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82" name="Ink 381">
                <a:extLst>
                  <a:ext uri="{FF2B5EF4-FFF2-40B4-BE49-F238E27FC236}">
                    <a16:creationId xmlns:a16="http://schemas.microsoft.com/office/drawing/2014/main" xmlns="" id="{2DEE4949-0263-EC41-AAC9-FA9B7DF19493}"/>
                  </a:ext>
                </a:extLst>
              </p14:cNvPr>
              <p14:cNvContentPartPr/>
              <p14:nvPr/>
            </p14:nvContentPartPr>
            <p14:xfrm>
              <a:off x="2737595" y="6088863"/>
              <a:ext cx="19080" cy="19080"/>
            </p14:xfrm>
          </p:contentPart>
        </mc:Choice>
        <mc:Fallback xmlns="">
          <p:pic>
            <p:nvPicPr>
              <p:cNvPr id="382" name="Ink 381">
                <a:extLst>
                  <a:ext uri="{FF2B5EF4-FFF2-40B4-BE49-F238E27FC236}">
                    <a16:creationId xmlns:a16="http://schemas.microsoft.com/office/drawing/2014/main" id="{2DEE4949-0263-EC41-AAC9-FA9B7DF19493}"/>
                  </a:ext>
                </a:extLst>
              </p:cNvPr>
              <p:cNvPicPr/>
              <p:nvPr/>
            </p:nvPicPr>
            <p:blipFill>
              <a:blip r:embed="rId239"/>
              <a:stretch>
                <a:fillRect/>
              </a:stretch>
            </p:blipFill>
            <p:spPr>
              <a:xfrm>
                <a:off x="2722115" y="6073383"/>
                <a:ext cx="49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85" name="Ink 384">
                <a:extLst>
                  <a:ext uri="{FF2B5EF4-FFF2-40B4-BE49-F238E27FC236}">
                    <a16:creationId xmlns:a16="http://schemas.microsoft.com/office/drawing/2014/main" xmlns="" id="{EE655939-290D-2748-8EE8-3D82ADE9813A}"/>
                  </a:ext>
                </a:extLst>
              </p14:cNvPr>
              <p14:cNvContentPartPr/>
              <p14:nvPr/>
            </p14:nvContentPartPr>
            <p14:xfrm>
              <a:off x="3617795" y="5925423"/>
              <a:ext cx="75960" cy="360"/>
            </p14:xfrm>
          </p:contentPart>
        </mc:Choice>
        <mc:Fallback xmlns="">
          <p:pic>
            <p:nvPicPr>
              <p:cNvPr id="385" name="Ink 384">
                <a:extLst>
                  <a:ext uri="{FF2B5EF4-FFF2-40B4-BE49-F238E27FC236}">
                    <a16:creationId xmlns:a16="http://schemas.microsoft.com/office/drawing/2014/main" id="{EE655939-290D-2748-8EE8-3D82ADE9813A}"/>
                  </a:ext>
                </a:extLst>
              </p:cNvPr>
              <p:cNvPicPr/>
              <p:nvPr/>
            </p:nvPicPr>
            <p:blipFill>
              <a:blip r:embed="rId241"/>
              <a:stretch>
                <a:fillRect/>
              </a:stretch>
            </p:blipFill>
            <p:spPr>
              <a:xfrm>
                <a:off x="3602315" y="5909943"/>
                <a:ext cx="106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86" name="Ink 385">
                <a:extLst>
                  <a:ext uri="{FF2B5EF4-FFF2-40B4-BE49-F238E27FC236}">
                    <a16:creationId xmlns:a16="http://schemas.microsoft.com/office/drawing/2014/main" xmlns="" id="{0C98530A-338C-9548-A255-67E594A7AE66}"/>
                  </a:ext>
                </a:extLst>
              </p14:cNvPr>
              <p14:cNvContentPartPr/>
              <p14:nvPr/>
            </p14:nvContentPartPr>
            <p14:xfrm>
              <a:off x="3667835" y="5994543"/>
              <a:ext cx="69480" cy="360"/>
            </p14:xfrm>
          </p:contentPart>
        </mc:Choice>
        <mc:Fallback xmlns="">
          <p:pic>
            <p:nvPicPr>
              <p:cNvPr id="386" name="Ink 385">
                <a:extLst>
                  <a:ext uri="{FF2B5EF4-FFF2-40B4-BE49-F238E27FC236}">
                    <a16:creationId xmlns:a16="http://schemas.microsoft.com/office/drawing/2014/main" id="{0C98530A-338C-9548-A255-67E594A7AE66}"/>
                  </a:ext>
                </a:extLst>
              </p:cNvPr>
              <p:cNvPicPr/>
              <p:nvPr/>
            </p:nvPicPr>
            <p:blipFill>
              <a:blip r:embed="rId243"/>
              <a:stretch>
                <a:fillRect/>
              </a:stretch>
            </p:blipFill>
            <p:spPr>
              <a:xfrm>
                <a:off x="3652715" y="5979063"/>
                <a:ext cx="100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93" name="Ink 392">
                <a:extLst>
                  <a:ext uri="{FF2B5EF4-FFF2-40B4-BE49-F238E27FC236}">
                    <a16:creationId xmlns:a16="http://schemas.microsoft.com/office/drawing/2014/main" xmlns="" id="{2B72E7F6-AF35-0E4C-BF63-08BA032BC8F5}"/>
                  </a:ext>
                </a:extLst>
              </p14:cNvPr>
              <p14:cNvContentPartPr/>
              <p14:nvPr/>
            </p14:nvContentPartPr>
            <p14:xfrm>
              <a:off x="5058875" y="5837223"/>
              <a:ext cx="156240" cy="113400"/>
            </p14:xfrm>
          </p:contentPart>
        </mc:Choice>
        <mc:Fallback xmlns="">
          <p:pic>
            <p:nvPicPr>
              <p:cNvPr id="393" name="Ink 392">
                <a:extLst>
                  <a:ext uri="{FF2B5EF4-FFF2-40B4-BE49-F238E27FC236}">
                    <a16:creationId xmlns:a16="http://schemas.microsoft.com/office/drawing/2014/main" id="{2B72E7F6-AF35-0E4C-BF63-08BA032BC8F5}"/>
                  </a:ext>
                </a:extLst>
              </p:cNvPr>
              <p:cNvPicPr/>
              <p:nvPr/>
            </p:nvPicPr>
            <p:blipFill>
              <a:blip r:embed="rId245"/>
              <a:stretch>
                <a:fillRect/>
              </a:stretch>
            </p:blipFill>
            <p:spPr>
              <a:xfrm>
                <a:off x="5043755" y="5822103"/>
                <a:ext cx="186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94" name="Ink 393">
                <a:extLst>
                  <a:ext uri="{FF2B5EF4-FFF2-40B4-BE49-F238E27FC236}">
                    <a16:creationId xmlns:a16="http://schemas.microsoft.com/office/drawing/2014/main" xmlns="" id="{3D8EE04E-6249-164E-A030-0C0AD8D1F9FC}"/>
                  </a:ext>
                </a:extLst>
              </p14:cNvPr>
              <p14:cNvContentPartPr/>
              <p14:nvPr/>
            </p14:nvContentPartPr>
            <p14:xfrm>
              <a:off x="5472515" y="5799423"/>
              <a:ext cx="201600" cy="119880"/>
            </p14:xfrm>
          </p:contentPart>
        </mc:Choice>
        <mc:Fallback xmlns="">
          <p:pic>
            <p:nvPicPr>
              <p:cNvPr id="394" name="Ink 393">
                <a:extLst>
                  <a:ext uri="{FF2B5EF4-FFF2-40B4-BE49-F238E27FC236}">
                    <a16:creationId xmlns:a16="http://schemas.microsoft.com/office/drawing/2014/main" id="{3D8EE04E-6249-164E-A030-0C0AD8D1F9FC}"/>
                  </a:ext>
                </a:extLst>
              </p:cNvPr>
              <p:cNvPicPr/>
              <p:nvPr/>
            </p:nvPicPr>
            <p:blipFill>
              <a:blip r:embed="rId247"/>
              <a:stretch>
                <a:fillRect/>
              </a:stretch>
            </p:blipFill>
            <p:spPr>
              <a:xfrm>
                <a:off x="5457035" y="5784303"/>
                <a:ext cx="2322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95" name="Ink 394">
                <a:extLst>
                  <a:ext uri="{FF2B5EF4-FFF2-40B4-BE49-F238E27FC236}">
                    <a16:creationId xmlns:a16="http://schemas.microsoft.com/office/drawing/2014/main" xmlns="" id="{84DF7141-49AC-4849-8ACB-B579ACB8A2F1}"/>
                  </a:ext>
                </a:extLst>
              </p14:cNvPr>
              <p14:cNvContentPartPr/>
              <p14:nvPr/>
            </p14:nvContentPartPr>
            <p14:xfrm>
              <a:off x="5787515" y="5862423"/>
              <a:ext cx="18360" cy="19080"/>
            </p14:xfrm>
          </p:contentPart>
        </mc:Choice>
        <mc:Fallback xmlns="">
          <p:pic>
            <p:nvPicPr>
              <p:cNvPr id="395" name="Ink 394">
                <a:extLst>
                  <a:ext uri="{FF2B5EF4-FFF2-40B4-BE49-F238E27FC236}">
                    <a16:creationId xmlns:a16="http://schemas.microsoft.com/office/drawing/2014/main" id="{84DF7141-49AC-4849-8ACB-B579ACB8A2F1}"/>
                  </a:ext>
                </a:extLst>
              </p:cNvPr>
              <p:cNvPicPr/>
              <p:nvPr/>
            </p:nvPicPr>
            <p:blipFill>
              <a:blip r:embed="rId249"/>
              <a:stretch>
                <a:fillRect/>
              </a:stretch>
            </p:blipFill>
            <p:spPr>
              <a:xfrm>
                <a:off x="5772035" y="5847303"/>
                <a:ext cx="48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96" name="Ink 395">
                <a:extLst>
                  <a:ext uri="{FF2B5EF4-FFF2-40B4-BE49-F238E27FC236}">
                    <a16:creationId xmlns:a16="http://schemas.microsoft.com/office/drawing/2014/main" xmlns="" id="{385ADD4A-5D25-0946-89B4-94441565FD4F}"/>
                  </a:ext>
                </a:extLst>
              </p14:cNvPr>
              <p14:cNvContentPartPr/>
              <p14:nvPr/>
            </p14:nvContentPartPr>
            <p14:xfrm>
              <a:off x="5925035" y="5799423"/>
              <a:ext cx="113400" cy="107280"/>
            </p14:xfrm>
          </p:contentPart>
        </mc:Choice>
        <mc:Fallback xmlns="">
          <p:pic>
            <p:nvPicPr>
              <p:cNvPr id="396" name="Ink 395">
                <a:extLst>
                  <a:ext uri="{FF2B5EF4-FFF2-40B4-BE49-F238E27FC236}">
                    <a16:creationId xmlns:a16="http://schemas.microsoft.com/office/drawing/2014/main" id="{385ADD4A-5D25-0946-89B4-94441565FD4F}"/>
                  </a:ext>
                </a:extLst>
              </p:cNvPr>
              <p:cNvPicPr/>
              <p:nvPr/>
            </p:nvPicPr>
            <p:blipFill>
              <a:blip r:embed="rId251"/>
              <a:stretch>
                <a:fillRect/>
              </a:stretch>
            </p:blipFill>
            <p:spPr>
              <a:xfrm>
                <a:off x="5909915" y="5784303"/>
                <a:ext cx="144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97" name="Ink 396">
                <a:extLst>
                  <a:ext uri="{FF2B5EF4-FFF2-40B4-BE49-F238E27FC236}">
                    <a16:creationId xmlns:a16="http://schemas.microsoft.com/office/drawing/2014/main" xmlns="" id="{AB96FC7B-20F3-4B49-8186-E0A902EE54C8}"/>
                  </a:ext>
                </a:extLst>
              </p14:cNvPr>
              <p14:cNvContentPartPr/>
              <p14:nvPr/>
            </p14:nvContentPartPr>
            <p14:xfrm>
              <a:off x="6170195" y="5724183"/>
              <a:ext cx="112680" cy="138600"/>
            </p14:xfrm>
          </p:contentPart>
        </mc:Choice>
        <mc:Fallback xmlns="">
          <p:pic>
            <p:nvPicPr>
              <p:cNvPr id="397" name="Ink 396">
                <a:extLst>
                  <a:ext uri="{FF2B5EF4-FFF2-40B4-BE49-F238E27FC236}">
                    <a16:creationId xmlns:a16="http://schemas.microsoft.com/office/drawing/2014/main" id="{AB96FC7B-20F3-4B49-8186-E0A902EE54C8}"/>
                  </a:ext>
                </a:extLst>
              </p:cNvPr>
              <p:cNvPicPr/>
              <p:nvPr/>
            </p:nvPicPr>
            <p:blipFill>
              <a:blip r:embed="rId253"/>
              <a:stretch>
                <a:fillRect/>
              </a:stretch>
            </p:blipFill>
            <p:spPr>
              <a:xfrm>
                <a:off x="6155075" y="5708703"/>
                <a:ext cx="143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12" name="Ink 417">
                <a:extLst>
                  <a:ext uri="{FF2B5EF4-FFF2-40B4-BE49-F238E27FC236}">
                    <a16:creationId xmlns:a16="http://schemas.microsoft.com/office/drawing/2014/main" xmlns="" id="{5107CBCE-65C4-9E41-A098-5B662569CA97}"/>
                  </a:ext>
                </a:extLst>
              </p14:cNvPr>
              <p14:cNvContentPartPr/>
              <p14:nvPr/>
            </p14:nvContentPartPr>
            <p14:xfrm>
              <a:off x="6886955" y="5843703"/>
              <a:ext cx="1396080" cy="475200"/>
            </p14:xfrm>
          </p:contentPart>
        </mc:Choice>
        <mc:Fallback xmlns="">
          <p:pic>
            <p:nvPicPr>
              <p:cNvPr id="412" name="Ink 417">
                <a:extLst>
                  <a:ext uri="{FF2B5EF4-FFF2-40B4-BE49-F238E27FC236}">
                    <a16:creationId xmlns:a16="http://schemas.microsoft.com/office/drawing/2014/main" id="{5107CBCE-65C4-9E41-A098-5B662569CA97}"/>
                  </a:ext>
                </a:extLst>
              </p:cNvPr>
              <p:cNvPicPr/>
              <p:nvPr/>
            </p:nvPicPr>
            <p:blipFill>
              <a:blip r:embed="rId255"/>
              <a:stretch>
                <a:fillRect/>
              </a:stretch>
            </p:blipFill>
            <p:spPr>
              <a:xfrm>
                <a:off x="6871835" y="5828235"/>
                <a:ext cx="1426680" cy="505417"/>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13" name="Ink 418">
                <a:extLst>
                  <a:ext uri="{FF2B5EF4-FFF2-40B4-BE49-F238E27FC236}">
                    <a16:creationId xmlns:a16="http://schemas.microsoft.com/office/drawing/2014/main" xmlns="" id="{1D0CAFA4-DB8E-A74C-94F0-9F396BB7032B}"/>
                  </a:ext>
                </a:extLst>
              </p14:cNvPr>
              <p14:cNvContentPartPr/>
              <p14:nvPr/>
            </p14:nvContentPartPr>
            <p14:xfrm>
              <a:off x="6289715" y="6117303"/>
              <a:ext cx="327240" cy="204480"/>
            </p14:xfrm>
          </p:contentPart>
        </mc:Choice>
        <mc:Fallback xmlns="">
          <p:pic>
            <p:nvPicPr>
              <p:cNvPr id="413" name="Ink 418">
                <a:extLst>
                  <a:ext uri="{FF2B5EF4-FFF2-40B4-BE49-F238E27FC236}">
                    <a16:creationId xmlns:a16="http://schemas.microsoft.com/office/drawing/2014/main" id="{1D0CAFA4-DB8E-A74C-94F0-9F396BB7032B}"/>
                  </a:ext>
                </a:extLst>
              </p:cNvPr>
              <p:cNvPicPr/>
              <p:nvPr/>
            </p:nvPicPr>
            <p:blipFill>
              <a:blip r:embed="rId257"/>
              <a:stretch>
                <a:fillRect/>
              </a:stretch>
            </p:blipFill>
            <p:spPr>
              <a:xfrm>
                <a:off x="6274595" y="6102183"/>
                <a:ext cx="357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14" name="Ink 419">
                <a:extLst>
                  <a:ext uri="{FF2B5EF4-FFF2-40B4-BE49-F238E27FC236}">
                    <a16:creationId xmlns:a16="http://schemas.microsoft.com/office/drawing/2014/main" xmlns="" id="{7FF3CCFF-921C-9D4B-97FA-65B7144CF8C0}"/>
                  </a:ext>
                </a:extLst>
              </p14:cNvPr>
              <p14:cNvContentPartPr/>
              <p14:nvPr/>
            </p14:nvContentPartPr>
            <p14:xfrm>
              <a:off x="4730555" y="5843703"/>
              <a:ext cx="163800" cy="138600"/>
            </p14:xfrm>
          </p:contentPart>
        </mc:Choice>
        <mc:Fallback xmlns="">
          <p:pic>
            <p:nvPicPr>
              <p:cNvPr id="414" name="Ink 419">
                <a:extLst>
                  <a:ext uri="{FF2B5EF4-FFF2-40B4-BE49-F238E27FC236}">
                    <a16:creationId xmlns:a16="http://schemas.microsoft.com/office/drawing/2014/main" id="{7FF3CCFF-921C-9D4B-97FA-65B7144CF8C0}"/>
                  </a:ext>
                </a:extLst>
              </p:cNvPr>
              <p:cNvPicPr/>
              <p:nvPr/>
            </p:nvPicPr>
            <p:blipFill>
              <a:blip r:embed="rId259"/>
              <a:stretch>
                <a:fillRect/>
              </a:stretch>
            </p:blipFill>
            <p:spPr>
              <a:xfrm>
                <a:off x="4715435" y="5828223"/>
                <a:ext cx="194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15" name="Ink 420">
                <a:extLst>
                  <a:ext uri="{FF2B5EF4-FFF2-40B4-BE49-F238E27FC236}">
                    <a16:creationId xmlns:a16="http://schemas.microsoft.com/office/drawing/2014/main" xmlns="" id="{174E0D24-3D60-514A-A118-94840E5E554B}"/>
                  </a:ext>
                </a:extLst>
              </p14:cNvPr>
              <p14:cNvContentPartPr/>
              <p14:nvPr/>
            </p14:nvContentPartPr>
            <p14:xfrm>
              <a:off x="4271555" y="5843703"/>
              <a:ext cx="352440" cy="138600"/>
            </p14:xfrm>
          </p:contentPart>
        </mc:Choice>
        <mc:Fallback xmlns="">
          <p:pic>
            <p:nvPicPr>
              <p:cNvPr id="415" name="Ink 420">
                <a:extLst>
                  <a:ext uri="{FF2B5EF4-FFF2-40B4-BE49-F238E27FC236}">
                    <a16:creationId xmlns:a16="http://schemas.microsoft.com/office/drawing/2014/main" id="{174E0D24-3D60-514A-A118-94840E5E554B}"/>
                  </a:ext>
                </a:extLst>
              </p:cNvPr>
              <p:cNvPicPr/>
              <p:nvPr/>
            </p:nvPicPr>
            <p:blipFill>
              <a:blip r:embed="rId261"/>
              <a:stretch>
                <a:fillRect/>
              </a:stretch>
            </p:blipFill>
            <p:spPr>
              <a:xfrm>
                <a:off x="4256435" y="5828223"/>
                <a:ext cx="383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16" name="Ink 421">
                <a:extLst>
                  <a:ext uri="{FF2B5EF4-FFF2-40B4-BE49-F238E27FC236}">
                    <a16:creationId xmlns:a16="http://schemas.microsoft.com/office/drawing/2014/main" xmlns="" id="{B0E3637C-3270-6E4B-BF66-A598A70378AA}"/>
                  </a:ext>
                </a:extLst>
              </p14:cNvPr>
              <p14:cNvContentPartPr/>
              <p14:nvPr/>
            </p14:nvContentPartPr>
            <p14:xfrm>
              <a:off x="4007315" y="5856303"/>
              <a:ext cx="132480" cy="138600"/>
            </p14:xfrm>
          </p:contentPart>
        </mc:Choice>
        <mc:Fallback xmlns="">
          <p:pic>
            <p:nvPicPr>
              <p:cNvPr id="416" name="Ink 421">
                <a:extLst>
                  <a:ext uri="{FF2B5EF4-FFF2-40B4-BE49-F238E27FC236}">
                    <a16:creationId xmlns:a16="http://schemas.microsoft.com/office/drawing/2014/main" id="{B0E3637C-3270-6E4B-BF66-A598A70378AA}"/>
                  </a:ext>
                </a:extLst>
              </p:cNvPr>
              <p:cNvPicPr/>
              <p:nvPr/>
            </p:nvPicPr>
            <p:blipFill>
              <a:blip r:embed="rId263"/>
              <a:stretch>
                <a:fillRect/>
              </a:stretch>
            </p:blipFill>
            <p:spPr>
              <a:xfrm>
                <a:off x="3992195" y="5840823"/>
                <a:ext cx="1627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17" name="Ink 422">
                <a:extLst>
                  <a:ext uri="{FF2B5EF4-FFF2-40B4-BE49-F238E27FC236}">
                    <a16:creationId xmlns:a16="http://schemas.microsoft.com/office/drawing/2014/main" xmlns="" id="{2CF32EF5-B317-B34B-B9E1-EA751C653BFB}"/>
                  </a:ext>
                </a:extLst>
              </p14:cNvPr>
              <p14:cNvContentPartPr/>
              <p14:nvPr/>
            </p14:nvContentPartPr>
            <p14:xfrm>
              <a:off x="3152315" y="5824623"/>
              <a:ext cx="258480" cy="207720"/>
            </p14:xfrm>
          </p:contentPart>
        </mc:Choice>
        <mc:Fallback xmlns="">
          <p:pic>
            <p:nvPicPr>
              <p:cNvPr id="417" name="Ink 422">
                <a:extLst>
                  <a:ext uri="{FF2B5EF4-FFF2-40B4-BE49-F238E27FC236}">
                    <a16:creationId xmlns:a16="http://schemas.microsoft.com/office/drawing/2014/main" id="{2CF32EF5-B317-B34B-B9E1-EA751C653BFB}"/>
                  </a:ext>
                </a:extLst>
              </p:cNvPr>
              <p:cNvPicPr/>
              <p:nvPr/>
            </p:nvPicPr>
            <p:blipFill>
              <a:blip r:embed="rId265"/>
              <a:stretch>
                <a:fillRect/>
              </a:stretch>
            </p:blipFill>
            <p:spPr>
              <a:xfrm>
                <a:off x="3137174" y="5809503"/>
                <a:ext cx="289123" cy="238320"/>
              </a:xfrm>
              <a:prstGeom prst="rect">
                <a:avLst/>
              </a:prstGeom>
            </p:spPr>
          </p:pic>
        </mc:Fallback>
      </mc:AlternateContent>
    </p:spTree>
    <p:extLst>
      <p:ext uri="{BB962C8B-B14F-4D97-AF65-F5344CB8AC3E}">
        <p14:creationId xmlns:p14="http://schemas.microsoft.com/office/powerpoint/2010/main" val="7941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1332798" y="2162910"/>
            <a:ext cx="1334202" cy="319462"/>
          </a:xfrm>
          <a:prstGeom prst="round2DiagRect">
            <a:avLst>
              <a:gd name="adj1" fmla="val 0"/>
              <a:gd name="adj2" fmla="val 0"/>
            </a:avLst>
          </a:prstGeom>
          <a:blipFill>
            <a:blip r:embed="rId2"/>
            <a:tile tx="0" ty="0" sx="100000" sy="100000" flip="none" algn="tl"/>
          </a:bli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r>
              <a:rPr lang="en-US" altLang="en-US" sz="1754" b="1" dirty="0">
                <a:solidFill>
                  <a:schemeClr val="bg1"/>
                </a:solidFill>
                <a:latin typeface="Helvetica Neue"/>
                <a:cs typeface="Helvetica" panose="020B0604020202020204" pitchFamily="34" charset="0"/>
              </a:rPr>
              <a:t>P - value</a:t>
            </a:r>
            <a:endParaRPr lang="en-US" sz="1754" b="1" dirty="0">
              <a:solidFill>
                <a:schemeClr val="bg1"/>
              </a:solidFill>
              <a:latin typeface="Helvetica Neue"/>
              <a:cs typeface="Helvetica" panose="020B0604020202020204" pitchFamily="34" charset="0"/>
            </a:endParaRPr>
          </a:p>
        </p:txBody>
      </p:sp>
      <p:sp>
        <p:nvSpPr>
          <p:cNvPr id="5" name="Rectangle 4"/>
          <p:cNvSpPr/>
          <p:nvPr/>
        </p:nvSpPr>
        <p:spPr>
          <a:xfrm>
            <a:off x="1462705" y="2570683"/>
            <a:ext cx="6212756" cy="2086084"/>
          </a:xfrm>
          <a:prstGeom prst="rect">
            <a:avLst/>
          </a:prstGeom>
          <a:solidFill>
            <a:schemeClr val="accent4">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just">
              <a:spcBef>
                <a:spcPct val="20000"/>
              </a:spcBef>
              <a:defRPr/>
            </a:pPr>
            <a:r>
              <a:rPr lang="en-US" sz="1851" kern="0" dirty="0">
                <a:latin typeface="+mj-lt"/>
                <a:ea typeface="Verdana" pitchFamily="34" charset="0"/>
                <a:cs typeface="Helvetica" panose="020B0604020202020204" pitchFamily="34" charset="0"/>
                <a:sym typeface="SPSS Marker Set" pitchFamily="2" charset="2"/>
              </a:rPr>
              <a:t>In hypothesis testing, the choice of the value of </a:t>
            </a:r>
            <a:r>
              <a:rPr lang="el-GR" sz="1851" kern="0" dirty="0">
                <a:latin typeface="+mj-lt"/>
                <a:ea typeface="Verdana" pitchFamily="34" charset="0"/>
                <a:cs typeface="Helvetica" panose="020B0604020202020204" pitchFamily="34" charset="0"/>
                <a:sym typeface="SPSS Marker Set" pitchFamily="2" charset="2"/>
              </a:rPr>
              <a:t>α</a:t>
            </a:r>
            <a:r>
              <a:rPr lang="en-US" sz="1851" kern="0" dirty="0">
                <a:latin typeface="+mj-lt"/>
                <a:ea typeface="Verdana" pitchFamily="34" charset="0"/>
                <a:cs typeface="Helvetica" panose="020B0604020202020204" pitchFamily="34" charset="0"/>
                <a:sym typeface="SPSS Marker Set" pitchFamily="2" charset="2"/>
              </a:rPr>
              <a:t> is somewhat arbitrary. For the same data, if the test is based on two different values of </a:t>
            </a:r>
            <a:r>
              <a:rPr lang="el-GR" sz="1851" kern="0" dirty="0">
                <a:latin typeface="+mj-lt"/>
                <a:ea typeface="Verdana" pitchFamily="34" charset="0"/>
                <a:cs typeface="Helvetica" panose="020B0604020202020204" pitchFamily="34" charset="0"/>
                <a:sym typeface="SPSS Marker Set" pitchFamily="2" charset="2"/>
              </a:rPr>
              <a:t>α</a:t>
            </a:r>
            <a:r>
              <a:rPr lang="en-US" sz="1851" kern="0" dirty="0">
                <a:latin typeface="+mj-lt"/>
                <a:ea typeface="Verdana" pitchFamily="34" charset="0"/>
                <a:cs typeface="Helvetica" panose="020B0604020202020204" pitchFamily="34" charset="0"/>
                <a:sym typeface="SPSS Marker Set" pitchFamily="2" charset="2"/>
              </a:rPr>
              <a:t>, the conclusion could be different. Many Statisticians prefer to compute the so called P-value, which is calculated based on the observed test statistic. For computing the P-value, it is not necessary to specify a value of </a:t>
            </a:r>
            <a:r>
              <a:rPr lang="el-GR" sz="1851" kern="0" dirty="0">
                <a:latin typeface="+mj-lt"/>
                <a:ea typeface="Verdana" pitchFamily="34" charset="0"/>
                <a:cs typeface="Helvetica" panose="020B0604020202020204" pitchFamily="34" charset="0"/>
                <a:sym typeface="SPSS Marker Set" pitchFamily="2" charset="2"/>
              </a:rPr>
              <a:t>α</a:t>
            </a:r>
            <a:r>
              <a:rPr lang="en-US" sz="1851" kern="0" dirty="0">
                <a:latin typeface="+mj-lt"/>
                <a:ea typeface="Verdana" pitchFamily="34" charset="0"/>
                <a:cs typeface="Helvetica" panose="020B0604020202020204" pitchFamily="34" charset="0"/>
                <a:sym typeface="SPSS Marker Set" pitchFamily="2" charset="2"/>
              </a:rPr>
              <a:t>. We can use the given value data to obtain the P-value.</a:t>
            </a:r>
          </a:p>
        </p:txBody>
      </p:sp>
    </p:spTree>
    <p:extLst>
      <p:ext uri="{BB962C8B-B14F-4D97-AF65-F5344CB8AC3E}">
        <p14:creationId xmlns:p14="http://schemas.microsoft.com/office/powerpoint/2010/main" val="18498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21</a:t>
            </a:r>
            <a:endParaRPr lang="x-none" b="1" dirty="0"/>
          </a:p>
        </p:txBody>
      </p:sp>
    </p:spTree>
    <p:extLst>
      <p:ext uri="{BB962C8B-B14F-4D97-AF65-F5344CB8AC3E}">
        <p14:creationId xmlns:p14="http://schemas.microsoft.com/office/powerpoint/2010/main" val="2478925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6">
                <a:extLst>
                  <a:ext uri="{FF2B5EF4-FFF2-40B4-BE49-F238E27FC236}">
                    <a16:creationId xmlns:a16="http://schemas.microsoft.com/office/drawing/2014/main" xmlns="" id="{ED56ECF4-B2D5-0D41-AD14-76D409EB231E}"/>
                  </a:ext>
                </a:extLst>
              </p14:cNvPr>
              <p14:cNvContentPartPr/>
              <p14:nvPr/>
            </p14:nvContentPartPr>
            <p14:xfrm>
              <a:off x="1957835" y="411663"/>
              <a:ext cx="1264320" cy="415080"/>
            </p14:xfrm>
          </p:contentPart>
        </mc:Choice>
        <mc:Fallback xmlns="">
          <p:pic>
            <p:nvPicPr>
              <p:cNvPr id="15" name="Ink 16">
                <a:extLst>
                  <a:ext uri="{FF2B5EF4-FFF2-40B4-BE49-F238E27FC236}">
                    <a16:creationId xmlns:a16="http://schemas.microsoft.com/office/drawing/2014/main" id="{ED56ECF4-B2D5-0D41-AD14-76D409EB231E}"/>
                  </a:ext>
                </a:extLst>
              </p:cNvPr>
              <p:cNvPicPr/>
              <p:nvPr/>
            </p:nvPicPr>
            <p:blipFill>
              <a:blip r:embed="rId3"/>
              <a:stretch>
                <a:fillRect/>
              </a:stretch>
            </p:blipFill>
            <p:spPr>
              <a:xfrm>
                <a:off x="1927226" y="380730"/>
                <a:ext cx="1325898" cy="47622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7">
                <a:extLst>
                  <a:ext uri="{FF2B5EF4-FFF2-40B4-BE49-F238E27FC236}">
                    <a16:creationId xmlns:a16="http://schemas.microsoft.com/office/drawing/2014/main" xmlns="" id="{AB455517-1978-B342-AC21-EA0199DDABD4}"/>
                  </a:ext>
                </a:extLst>
              </p14:cNvPr>
              <p14:cNvContentPartPr/>
              <p14:nvPr/>
            </p14:nvContentPartPr>
            <p14:xfrm>
              <a:off x="1341875" y="493383"/>
              <a:ext cx="471960" cy="252000"/>
            </p14:xfrm>
          </p:contentPart>
        </mc:Choice>
        <mc:Fallback xmlns="">
          <p:pic>
            <p:nvPicPr>
              <p:cNvPr id="16" name="Ink 17">
                <a:extLst>
                  <a:ext uri="{FF2B5EF4-FFF2-40B4-BE49-F238E27FC236}">
                    <a16:creationId xmlns:a16="http://schemas.microsoft.com/office/drawing/2014/main" id="{AB455517-1978-B342-AC21-EA0199DDABD4}"/>
                  </a:ext>
                </a:extLst>
              </p:cNvPr>
              <p:cNvPicPr/>
              <p:nvPr/>
            </p:nvPicPr>
            <p:blipFill>
              <a:blip r:embed="rId5"/>
              <a:stretch>
                <a:fillRect/>
              </a:stretch>
            </p:blipFill>
            <p:spPr>
              <a:xfrm>
                <a:off x="1310915" y="462423"/>
                <a:ext cx="5331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3" name="Ink 42">
                <a:extLst>
                  <a:ext uri="{FF2B5EF4-FFF2-40B4-BE49-F238E27FC236}">
                    <a16:creationId xmlns:a16="http://schemas.microsoft.com/office/drawing/2014/main" xmlns="" id="{59CBA399-567F-7C44-9201-F2744A953266}"/>
                  </a:ext>
                </a:extLst>
              </p14:cNvPr>
              <p14:cNvContentPartPr/>
              <p14:nvPr/>
            </p14:nvContentPartPr>
            <p14:xfrm>
              <a:off x="5780315" y="1700463"/>
              <a:ext cx="25560" cy="69480"/>
            </p14:xfrm>
          </p:contentPart>
        </mc:Choice>
        <mc:Fallback xmlns="">
          <p:pic>
            <p:nvPicPr>
              <p:cNvPr id="43" name="Ink 42">
                <a:extLst>
                  <a:ext uri="{FF2B5EF4-FFF2-40B4-BE49-F238E27FC236}">
                    <a16:creationId xmlns:a16="http://schemas.microsoft.com/office/drawing/2014/main" id="{59CBA399-567F-7C44-9201-F2744A953266}"/>
                  </a:ext>
                </a:extLst>
              </p:cNvPr>
              <p:cNvPicPr/>
              <p:nvPr/>
            </p:nvPicPr>
            <p:blipFill>
              <a:blip r:embed="rId7"/>
              <a:stretch>
                <a:fillRect/>
              </a:stretch>
            </p:blipFill>
            <p:spPr>
              <a:xfrm>
                <a:off x="5765195" y="1684983"/>
                <a:ext cx="56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xmlns="" id="{6E9FFD4E-8CA5-694E-A650-C987D2EEBDEB}"/>
                  </a:ext>
                </a:extLst>
              </p14:cNvPr>
              <p14:cNvContentPartPr/>
              <p14:nvPr/>
            </p14:nvContentPartPr>
            <p14:xfrm>
              <a:off x="6780035" y="1580943"/>
              <a:ext cx="176400" cy="82080"/>
            </p14:xfrm>
          </p:contentPart>
        </mc:Choice>
        <mc:Fallback xmlns="">
          <p:pic>
            <p:nvPicPr>
              <p:cNvPr id="48" name="Ink 47">
                <a:extLst>
                  <a:ext uri="{FF2B5EF4-FFF2-40B4-BE49-F238E27FC236}">
                    <a16:creationId xmlns:a16="http://schemas.microsoft.com/office/drawing/2014/main" id="{6E9FFD4E-8CA5-694E-A650-C987D2EEBDEB}"/>
                  </a:ext>
                </a:extLst>
              </p:cNvPr>
              <p:cNvPicPr/>
              <p:nvPr/>
            </p:nvPicPr>
            <p:blipFill>
              <a:blip r:embed="rId9"/>
              <a:stretch>
                <a:fillRect/>
              </a:stretch>
            </p:blipFill>
            <p:spPr>
              <a:xfrm>
                <a:off x="6764915" y="1565823"/>
                <a:ext cx="207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xmlns="" id="{8B2E5D9D-7C7F-5F40-8C68-058C54E9C284}"/>
                  </a:ext>
                </a:extLst>
              </p14:cNvPr>
              <p14:cNvContentPartPr/>
              <p14:nvPr/>
            </p14:nvContentPartPr>
            <p14:xfrm>
              <a:off x="6855635" y="1492743"/>
              <a:ext cx="6480" cy="25560"/>
            </p14:xfrm>
          </p:contentPart>
        </mc:Choice>
        <mc:Fallback xmlns="">
          <p:pic>
            <p:nvPicPr>
              <p:cNvPr id="49" name="Ink 48">
                <a:extLst>
                  <a:ext uri="{FF2B5EF4-FFF2-40B4-BE49-F238E27FC236}">
                    <a16:creationId xmlns:a16="http://schemas.microsoft.com/office/drawing/2014/main" id="{8B2E5D9D-7C7F-5F40-8C68-058C54E9C284}"/>
                  </a:ext>
                </a:extLst>
              </p:cNvPr>
              <p:cNvPicPr/>
              <p:nvPr/>
            </p:nvPicPr>
            <p:blipFill>
              <a:blip r:embed="rId11"/>
              <a:stretch>
                <a:fillRect/>
              </a:stretch>
            </p:blipFill>
            <p:spPr>
              <a:xfrm>
                <a:off x="6840155" y="147762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54">
                <a:extLst>
                  <a:ext uri="{FF2B5EF4-FFF2-40B4-BE49-F238E27FC236}">
                    <a16:creationId xmlns:a16="http://schemas.microsoft.com/office/drawing/2014/main" xmlns="" id="{E2A11F7D-98A5-524C-8BA7-D7950FE0C93D}"/>
                  </a:ext>
                </a:extLst>
              </p14:cNvPr>
              <p14:cNvContentPartPr/>
              <p14:nvPr/>
            </p14:nvContentPartPr>
            <p14:xfrm>
              <a:off x="6107555" y="1462143"/>
              <a:ext cx="314640" cy="207360"/>
            </p14:xfrm>
          </p:contentPart>
        </mc:Choice>
        <mc:Fallback xmlns="">
          <p:pic>
            <p:nvPicPr>
              <p:cNvPr id="50" name="Ink 54">
                <a:extLst>
                  <a:ext uri="{FF2B5EF4-FFF2-40B4-BE49-F238E27FC236}">
                    <a16:creationId xmlns:a16="http://schemas.microsoft.com/office/drawing/2014/main" id="{E2A11F7D-98A5-524C-8BA7-D7950FE0C93D}"/>
                  </a:ext>
                </a:extLst>
              </p:cNvPr>
              <p:cNvPicPr/>
              <p:nvPr/>
            </p:nvPicPr>
            <p:blipFill>
              <a:blip r:embed="rId13"/>
              <a:stretch>
                <a:fillRect/>
              </a:stretch>
            </p:blipFill>
            <p:spPr>
              <a:xfrm>
                <a:off x="6092075" y="1446997"/>
                <a:ext cx="345240" cy="23801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6">
                <a:extLst>
                  <a:ext uri="{FF2B5EF4-FFF2-40B4-BE49-F238E27FC236}">
                    <a16:creationId xmlns:a16="http://schemas.microsoft.com/office/drawing/2014/main" xmlns="" id="{57C8B422-D30C-E24F-A274-C2E75DC61FE9}"/>
                  </a:ext>
                </a:extLst>
              </p14:cNvPr>
              <p14:cNvContentPartPr/>
              <p14:nvPr/>
            </p14:nvContentPartPr>
            <p14:xfrm>
              <a:off x="2888435" y="1486623"/>
              <a:ext cx="710640" cy="258120"/>
            </p14:xfrm>
          </p:contentPart>
        </mc:Choice>
        <mc:Fallback xmlns="">
          <p:pic>
            <p:nvPicPr>
              <p:cNvPr id="52" name="Ink 56">
                <a:extLst>
                  <a:ext uri="{FF2B5EF4-FFF2-40B4-BE49-F238E27FC236}">
                    <a16:creationId xmlns:a16="http://schemas.microsoft.com/office/drawing/2014/main" id="{57C8B422-D30C-E24F-A274-C2E75DC61FE9}"/>
                  </a:ext>
                </a:extLst>
              </p:cNvPr>
              <p:cNvPicPr/>
              <p:nvPr/>
            </p:nvPicPr>
            <p:blipFill>
              <a:blip r:embed="rId15"/>
              <a:stretch>
                <a:fillRect/>
              </a:stretch>
            </p:blipFill>
            <p:spPr>
              <a:xfrm>
                <a:off x="2872955" y="1471503"/>
                <a:ext cx="7412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7">
                <a:extLst>
                  <a:ext uri="{FF2B5EF4-FFF2-40B4-BE49-F238E27FC236}">
                    <a16:creationId xmlns:a16="http://schemas.microsoft.com/office/drawing/2014/main" xmlns="" id="{EBEA28C3-2D97-2043-85F0-4867F03B2F87}"/>
                  </a:ext>
                </a:extLst>
              </p14:cNvPr>
              <p14:cNvContentPartPr/>
              <p14:nvPr/>
            </p14:nvContentPartPr>
            <p14:xfrm>
              <a:off x="1970435" y="1587063"/>
              <a:ext cx="534600" cy="170280"/>
            </p14:xfrm>
          </p:contentPart>
        </mc:Choice>
        <mc:Fallback xmlns="">
          <p:pic>
            <p:nvPicPr>
              <p:cNvPr id="53" name="Ink 57">
                <a:extLst>
                  <a:ext uri="{FF2B5EF4-FFF2-40B4-BE49-F238E27FC236}">
                    <a16:creationId xmlns:a16="http://schemas.microsoft.com/office/drawing/2014/main" id="{EBEA28C3-2D97-2043-85F0-4867F03B2F87}"/>
                  </a:ext>
                </a:extLst>
              </p:cNvPr>
              <p:cNvPicPr/>
              <p:nvPr/>
            </p:nvPicPr>
            <p:blipFill>
              <a:blip r:embed="rId17"/>
              <a:stretch>
                <a:fillRect/>
              </a:stretch>
            </p:blipFill>
            <p:spPr>
              <a:xfrm>
                <a:off x="1955315" y="1571943"/>
                <a:ext cx="565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9" name="Ink 71">
                <a:extLst>
                  <a:ext uri="{FF2B5EF4-FFF2-40B4-BE49-F238E27FC236}">
                    <a16:creationId xmlns:a16="http://schemas.microsoft.com/office/drawing/2014/main" xmlns="" id="{2F56105E-1949-4747-B62E-480868E7E62B}"/>
                  </a:ext>
                </a:extLst>
              </p14:cNvPr>
              <p14:cNvContentPartPr/>
              <p14:nvPr/>
            </p14:nvContentPartPr>
            <p14:xfrm>
              <a:off x="4108115" y="1443423"/>
              <a:ext cx="1521720" cy="270000"/>
            </p14:xfrm>
          </p:contentPart>
        </mc:Choice>
        <mc:Fallback xmlns="">
          <p:pic>
            <p:nvPicPr>
              <p:cNvPr id="69" name="Ink 71">
                <a:extLst>
                  <a:ext uri="{FF2B5EF4-FFF2-40B4-BE49-F238E27FC236}">
                    <a16:creationId xmlns:a16="http://schemas.microsoft.com/office/drawing/2014/main" id="{2F56105E-1949-4747-B62E-480868E7E62B}"/>
                  </a:ext>
                </a:extLst>
              </p:cNvPr>
              <p:cNvPicPr/>
              <p:nvPr/>
            </p:nvPicPr>
            <p:blipFill>
              <a:blip r:embed="rId19"/>
              <a:stretch>
                <a:fillRect/>
              </a:stretch>
            </p:blipFill>
            <p:spPr>
              <a:xfrm>
                <a:off x="4092995" y="1427943"/>
                <a:ext cx="15523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4" name="Ink 153">
                <a:extLst>
                  <a:ext uri="{FF2B5EF4-FFF2-40B4-BE49-F238E27FC236}">
                    <a16:creationId xmlns:a16="http://schemas.microsoft.com/office/drawing/2014/main" xmlns="" id="{35B310C0-EA6B-7748-98EB-E0FBCD3FDFD7}"/>
                  </a:ext>
                </a:extLst>
              </p14:cNvPr>
              <p14:cNvContentPartPr/>
              <p14:nvPr/>
            </p14:nvContentPartPr>
            <p14:xfrm>
              <a:off x="832475" y="1643943"/>
              <a:ext cx="44280" cy="138600"/>
            </p14:xfrm>
          </p:contentPart>
        </mc:Choice>
        <mc:Fallback xmlns="">
          <p:pic>
            <p:nvPicPr>
              <p:cNvPr id="154" name="Ink 153">
                <a:extLst>
                  <a:ext uri="{FF2B5EF4-FFF2-40B4-BE49-F238E27FC236}">
                    <a16:creationId xmlns:a16="http://schemas.microsoft.com/office/drawing/2014/main" id="{35B310C0-EA6B-7748-98EB-E0FBCD3FDFD7}"/>
                  </a:ext>
                </a:extLst>
              </p:cNvPr>
              <p:cNvPicPr/>
              <p:nvPr/>
            </p:nvPicPr>
            <p:blipFill>
              <a:blip r:embed="rId21"/>
              <a:stretch>
                <a:fillRect/>
              </a:stretch>
            </p:blipFill>
            <p:spPr>
              <a:xfrm>
                <a:off x="816995" y="1628463"/>
                <a:ext cx="74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5" name="Ink 154">
                <a:extLst>
                  <a:ext uri="{FF2B5EF4-FFF2-40B4-BE49-F238E27FC236}">
                    <a16:creationId xmlns:a16="http://schemas.microsoft.com/office/drawing/2014/main" xmlns="" id="{FFA738CA-59AE-3A47-A63E-C56B71A4A97A}"/>
                  </a:ext>
                </a:extLst>
              </p14:cNvPr>
              <p14:cNvContentPartPr/>
              <p14:nvPr/>
            </p14:nvContentPartPr>
            <p14:xfrm>
              <a:off x="819875" y="1618743"/>
              <a:ext cx="151200" cy="19080"/>
            </p14:xfrm>
          </p:contentPart>
        </mc:Choice>
        <mc:Fallback xmlns="">
          <p:pic>
            <p:nvPicPr>
              <p:cNvPr id="155" name="Ink 154">
                <a:extLst>
                  <a:ext uri="{FF2B5EF4-FFF2-40B4-BE49-F238E27FC236}">
                    <a16:creationId xmlns:a16="http://schemas.microsoft.com/office/drawing/2014/main" id="{FFA738CA-59AE-3A47-A63E-C56B71A4A97A}"/>
                  </a:ext>
                </a:extLst>
              </p:cNvPr>
              <p:cNvPicPr/>
              <p:nvPr/>
            </p:nvPicPr>
            <p:blipFill>
              <a:blip r:embed="rId23"/>
              <a:stretch>
                <a:fillRect/>
              </a:stretch>
            </p:blipFill>
            <p:spPr>
              <a:xfrm>
                <a:off x="804395" y="1603550"/>
                <a:ext cx="18180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6" name="Ink 155">
                <a:extLst>
                  <a:ext uri="{FF2B5EF4-FFF2-40B4-BE49-F238E27FC236}">
                    <a16:creationId xmlns:a16="http://schemas.microsoft.com/office/drawing/2014/main" xmlns="" id="{86B29C0A-685A-D740-8A44-9F10AF390386}"/>
                  </a:ext>
                </a:extLst>
              </p14:cNvPr>
              <p14:cNvContentPartPr/>
              <p14:nvPr/>
            </p14:nvContentPartPr>
            <p14:xfrm>
              <a:off x="813755" y="1693983"/>
              <a:ext cx="138600" cy="12960"/>
            </p14:xfrm>
          </p:contentPart>
        </mc:Choice>
        <mc:Fallback xmlns="">
          <p:pic>
            <p:nvPicPr>
              <p:cNvPr id="156" name="Ink 155">
                <a:extLst>
                  <a:ext uri="{FF2B5EF4-FFF2-40B4-BE49-F238E27FC236}">
                    <a16:creationId xmlns:a16="http://schemas.microsoft.com/office/drawing/2014/main" id="{86B29C0A-685A-D740-8A44-9F10AF390386}"/>
                  </a:ext>
                </a:extLst>
              </p:cNvPr>
              <p:cNvPicPr/>
              <p:nvPr/>
            </p:nvPicPr>
            <p:blipFill>
              <a:blip r:embed="rId25"/>
              <a:stretch>
                <a:fillRect/>
              </a:stretch>
            </p:blipFill>
            <p:spPr>
              <a:xfrm>
                <a:off x="798275" y="1678503"/>
                <a:ext cx="169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5" name="Ink 165">
                <a:extLst>
                  <a:ext uri="{FF2B5EF4-FFF2-40B4-BE49-F238E27FC236}">
                    <a16:creationId xmlns:a16="http://schemas.microsoft.com/office/drawing/2014/main" xmlns="" id="{541FEC69-BC92-DD44-95EC-88AE746E52C2}"/>
                  </a:ext>
                </a:extLst>
              </p14:cNvPr>
              <p14:cNvContentPartPr/>
              <p14:nvPr/>
            </p14:nvContentPartPr>
            <p14:xfrm>
              <a:off x="1039835" y="1662663"/>
              <a:ext cx="805320" cy="138600"/>
            </p14:xfrm>
          </p:contentPart>
        </mc:Choice>
        <mc:Fallback xmlns="">
          <p:pic>
            <p:nvPicPr>
              <p:cNvPr id="165" name="Ink 165">
                <a:extLst>
                  <a:ext uri="{FF2B5EF4-FFF2-40B4-BE49-F238E27FC236}">
                    <a16:creationId xmlns:a16="http://schemas.microsoft.com/office/drawing/2014/main" id="{541FEC69-BC92-DD44-95EC-88AE746E52C2}"/>
                  </a:ext>
                </a:extLst>
              </p:cNvPr>
              <p:cNvPicPr/>
              <p:nvPr/>
            </p:nvPicPr>
            <p:blipFill>
              <a:blip r:embed="rId27"/>
              <a:stretch>
                <a:fillRect/>
              </a:stretch>
            </p:blipFill>
            <p:spPr>
              <a:xfrm>
                <a:off x="1024708" y="1647543"/>
                <a:ext cx="835934"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8" name="Ink 207">
                <a:extLst>
                  <a:ext uri="{FF2B5EF4-FFF2-40B4-BE49-F238E27FC236}">
                    <a16:creationId xmlns:a16="http://schemas.microsoft.com/office/drawing/2014/main" xmlns="" id="{383155B6-62E0-FB49-8DE3-24C6522216EF}"/>
                  </a:ext>
                </a:extLst>
              </p14:cNvPr>
              <p14:cNvContentPartPr/>
              <p14:nvPr/>
            </p14:nvContentPartPr>
            <p14:xfrm>
              <a:off x="1832195" y="3357183"/>
              <a:ext cx="182520" cy="170280"/>
            </p14:xfrm>
          </p:contentPart>
        </mc:Choice>
        <mc:Fallback xmlns="">
          <p:pic>
            <p:nvPicPr>
              <p:cNvPr id="208" name="Ink 207">
                <a:extLst>
                  <a:ext uri="{FF2B5EF4-FFF2-40B4-BE49-F238E27FC236}">
                    <a16:creationId xmlns:a16="http://schemas.microsoft.com/office/drawing/2014/main" id="{383155B6-62E0-FB49-8DE3-24C6522216EF}"/>
                  </a:ext>
                </a:extLst>
              </p:cNvPr>
              <p:cNvPicPr/>
              <p:nvPr/>
            </p:nvPicPr>
            <p:blipFill>
              <a:blip r:embed="rId31"/>
              <a:stretch>
                <a:fillRect/>
              </a:stretch>
            </p:blipFill>
            <p:spPr>
              <a:xfrm>
                <a:off x="1816745" y="3341703"/>
                <a:ext cx="2130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 name="Ink 208">
                <a:extLst>
                  <a:ext uri="{FF2B5EF4-FFF2-40B4-BE49-F238E27FC236}">
                    <a16:creationId xmlns:a16="http://schemas.microsoft.com/office/drawing/2014/main" xmlns="" id="{9110127F-8E3D-E145-A3E5-3D1CE2F82182}"/>
                  </a:ext>
                </a:extLst>
              </p14:cNvPr>
              <p14:cNvContentPartPr/>
              <p14:nvPr/>
            </p14:nvContentPartPr>
            <p14:xfrm>
              <a:off x="2089955" y="3438903"/>
              <a:ext cx="157680" cy="100800"/>
            </p14:xfrm>
          </p:contentPart>
        </mc:Choice>
        <mc:Fallback xmlns="">
          <p:pic>
            <p:nvPicPr>
              <p:cNvPr id="209" name="Ink 208">
                <a:extLst>
                  <a:ext uri="{FF2B5EF4-FFF2-40B4-BE49-F238E27FC236}">
                    <a16:creationId xmlns:a16="http://schemas.microsoft.com/office/drawing/2014/main" id="{9110127F-8E3D-E145-A3E5-3D1CE2F82182}"/>
                  </a:ext>
                </a:extLst>
              </p:cNvPr>
              <p:cNvPicPr/>
              <p:nvPr/>
            </p:nvPicPr>
            <p:blipFill>
              <a:blip r:embed="rId33"/>
              <a:stretch>
                <a:fillRect/>
              </a:stretch>
            </p:blipFill>
            <p:spPr>
              <a:xfrm>
                <a:off x="2074475" y="3423478"/>
                <a:ext cx="1882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0" name="Ink 209">
                <a:extLst>
                  <a:ext uri="{FF2B5EF4-FFF2-40B4-BE49-F238E27FC236}">
                    <a16:creationId xmlns:a16="http://schemas.microsoft.com/office/drawing/2014/main" xmlns="" id="{6457BB26-781C-E044-B82A-0508792C241A}"/>
                  </a:ext>
                </a:extLst>
              </p14:cNvPr>
              <p14:cNvContentPartPr/>
              <p14:nvPr/>
            </p14:nvContentPartPr>
            <p14:xfrm>
              <a:off x="2291195" y="3445023"/>
              <a:ext cx="170280" cy="88200"/>
            </p14:xfrm>
          </p:contentPart>
        </mc:Choice>
        <mc:Fallback xmlns="">
          <p:pic>
            <p:nvPicPr>
              <p:cNvPr id="210" name="Ink 209">
                <a:extLst>
                  <a:ext uri="{FF2B5EF4-FFF2-40B4-BE49-F238E27FC236}">
                    <a16:creationId xmlns:a16="http://schemas.microsoft.com/office/drawing/2014/main" id="{6457BB26-781C-E044-B82A-0508792C241A}"/>
                  </a:ext>
                </a:extLst>
              </p:cNvPr>
              <p:cNvPicPr/>
              <p:nvPr/>
            </p:nvPicPr>
            <p:blipFill>
              <a:blip r:embed="rId35"/>
              <a:stretch>
                <a:fillRect/>
              </a:stretch>
            </p:blipFill>
            <p:spPr>
              <a:xfrm>
                <a:off x="2275715" y="3429543"/>
                <a:ext cx="200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1" name="Ink 210">
                <a:extLst>
                  <a:ext uri="{FF2B5EF4-FFF2-40B4-BE49-F238E27FC236}">
                    <a16:creationId xmlns:a16="http://schemas.microsoft.com/office/drawing/2014/main" xmlns="" id="{E5E15F44-AD9C-FB47-9CFE-2535F1F496D7}"/>
                  </a:ext>
                </a:extLst>
              </p14:cNvPr>
              <p14:cNvContentPartPr/>
              <p14:nvPr/>
            </p14:nvContentPartPr>
            <p14:xfrm>
              <a:off x="2844515" y="3432423"/>
              <a:ext cx="226800" cy="100800"/>
            </p14:xfrm>
          </p:contentPart>
        </mc:Choice>
        <mc:Fallback xmlns="">
          <p:pic>
            <p:nvPicPr>
              <p:cNvPr id="211" name="Ink 210">
                <a:extLst>
                  <a:ext uri="{FF2B5EF4-FFF2-40B4-BE49-F238E27FC236}">
                    <a16:creationId xmlns:a16="http://schemas.microsoft.com/office/drawing/2014/main" id="{E5E15F44-AD9C-FB47-9CFE-2535F1F496D7}"/>
                  </a:ext>
                </a:extLst>
              </p:cNvPr>
              <p:cNvPicPr/>
              <p:nvPr/>
            </p:nvPicPr>
            <p:blipFill>
              <a:blip r:embed="rId37"/>
              <a:stretch>
                <a:fillRect/>
              </a:stretch>
            </p:blipFill>
            <p:spPr>
              <a:xfrm>
                <a:off x="2829035" y="3416943"/>
                <a:ext cx="257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2" name="Ink 211">
                <a:extLst>
                  <a:ext uri="{FF2B5EF4-FFF2-40B4-BE49-F238E27FC236}">
                    <a16:creationId xmlns:a16="http://schemas.microsoft.com/office/drawing/2014/main" xmlns="" id="{6B7C8E61-22FD-D340-A681-CB5A14F69343}"/>
                  </a:ext>
                </a:extLst>
              </p14:cNvPr>
              <p14:cNvContentPartPr/>
              <p14:nvPr/>
            </p14:nvContentPartPr>
            <p14:xfrm>
              <a:off x="3139715" y="3420183"/>
              <a:ext cx="119880" cy="113400"/>
            </p14:xfrm>
          </p:contentPart>
        </mc:Choice>
        <mc:Fallback xmlns="">
          <p:pic>
            <p:nvPicPr>
              <p:cNvPr id="212" name="Ink 211">
                <a:extLst>
                  <a:ext uri="{FF2B5EF4-FFF2-40B4-BE49-F238E27FC236}">
                    <a16:creationId xmlns:a16="http://schemas.microsoft.com/office/drawing/2014/main" id="{6B7C8E61-22FD-D340-A681-CB5A14F69343}"/>
                  </a:ext>
                </a:extLst>
              </p:cNvPr>
              <p:cNvPicPr/>
              <p:nvPr/>
            </p:nvPicPr>
            <p:blipFill>
              <a:blip r:embed="rId39"/>
              <a:stretch>
                <a:fillRect/>
              </a:stretch>
            </p:blipFill>
            <p:spPr>
              <a:xfrm>
                <a:off x="3124235" y="3404703"/>
                <a:ext cx="15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3" name="Ink 212">
                <a:extLst>
                  <a:ext uri="{FF2B5EF4-FFF2-40B4-BE49-F238E27FC236}">
                    <a16:creationId xmlns:a16="http://schemas.microsoft.com/office/drawing/2014/main" xmlns="" id="{1A803936-E6FE-4B48-9BCE-8895D94EE323}"/>
                  </a:ext>
                </a:extLst>
              </p14:cNvPr>
              <p14:cNvContentPartPr/>
              <p14:nvPr/>
            </p14:nvContentPartPr>
            <p14:xfrm>
              <a:off x="3680435" y="3357183"/>
              <a:ext cx="176400" cy="119880"/>
            </p14:xfrm>
          </p:contentPart>
        </mc:Choice>
        <mc:Fallback xmlns="">
          <p:pic>
            <p:nvPicPr>
              <p:cNvPr id="213" name="Ink 212">
                <a:extLst>
                  <a:ext uri="{FF2B5EF4-FFF2-40B4-BE49-F238E27FC236}">
                    <a16:creationId xmlns:a16="http://schemas.microsoft.com/office/drawing/2014/main" id="{1A803936-E6FE-4B48-9BCE-8895D94EE323}"/>
                  </a:ext>
                </a:extLst>
              </p:cNvPr>
              <p:cNvPicPr/>
              <p:nvPr/>
            </p:nvPicPr>
            <p:blipFill>
              <a:blip r:embed="rId41"/>
              <a:stretch>
                <a:fillRect/>
              </a:stretch>
            </p:blipFill>
            <p:spPr>
              <a:xfrm>
                <a:off x="3664955" y="3341703"/>
                <a:ext cx="207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4" name="Ink 213">
                <a:extLst>
                  <a:ext uri="{FF2B5EF4-FFF2-40B4-BE49-F238E27FC236}">
                    <a16:creationId xmlns:a16="http://schemas.microsoft.com/office/drawing/2014/main" xmlns="" id="{7F1DBD55-DF84-214A-9A13-8F8472E5B55C}"/>
                  </a:ext>
                </a:extLst>
              </p14:cNvPr>
              <p14:cNvContentPartPr/>
              <p14:nvPr/>
            </p14:nvContentPartPr>
            <p14:xfrm>
              <a:off x="3938195" y="3369783"/>
              <a:ext cx="195120" cy="100800"/>
            </p14:xfrm>
          </p:contentPart>
        </mc:Choice>
        <mc:Fallback xmlns="">
          <p:pic>
            <p:nvPicPr>
              <p:cNvPr id="214" name="Ink 213">
                <a:extLst>
                  <a:ext uri="{FF2B5EF4-FFF2-40B4-BE49-F238E27FC236}">
                    <a16:creationId xmlns:a16="http://schemas.microsoft.com/office/drawing/2014/main" id="{7F1DBD55-DF84-214A-9A13-8F8472E5B55C}"/>
                  </a:ext>
                </a:extLst>
              </p:cNvPr>
              <p:cNvPicPr/>
              <p:nvPr/>
            </p:nvPicPr>
            <p:blipFill>
              <a:blip r:embed="rId43"/>
              <a:stretch>
                <a:fillRect/>
              </a:stretch>
            </p:blipFill>
            <p:spPr>
              <a:xfrm>
                <a:off x="3922715" y="3354358"/>
                <a:ext cx="22572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5" name="Ink 214">
                <a:extLst>
                  <a:ext uri="{FF2B5EF4-FFF2-40B4-BE49-F238E27FC236}">
                    <a16:creationId xmlns:a16="http://schemas.microsoft.com/office/drawing/2014/main" xmlns="" id="{1E742834-47E6-2147-A8EC-A9A36267D224}"/>
                  </a:ext>
                </a:extLst>
              </p14:cNvPr>
              <p14:cNvContentPartPr/>
              <p14:nvPr/>
            </p14:nvContentPartPr>
            <p14:xfrm>
              <a:off x="4183355" y="3357183"/>
              <a:ext cx="157680" cy="365040"/>
            </p14:xfrm>
          </p:contentPart>
        </mc:Choice>
        <mc:Fallback xmlns="">
          <p:pic>
            <p:nvPicPr>
              <p:cNvPr id="215" name="Ink 214">
                <a:extLst>
                  <a:ext uri="{FF2B5EF4-FFF2-40B4-BE49-F238E27FC236}">
                    <a16:creationId xmlns:a16="http://schemas.microsoft.com/office/drawing/2014/main" id="{1E742834-47E6-2147-A8EC-A9A36267D224}"/>
                  </a:ext>
                </a:extLst>
              </p:cNvPr>
              <p:cNvPicPr/>
              <p:nvPr/>
            </p:nvPicPr>
            <p:blipFill>
              <a:blip r:embed="rId45"/>
              <a:stretch>
                <a:fillRect/>
              </a:stretch>
            </p:blipFill>
            <p:spPr>
              <a:xfrm>
                <a:off x="4167875" y="3341703"/>
                <a:ext cx="1882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6" name="Ink 215">
                <a:extLst>
                  <a:ext uri="{FF2B5EF4-FFF2-40B4-BE49-F238E27FC236}">
                    <a16:creationId xmlns:a16="http://schemas.microsoft.com/office/drawing/2014/main" xmlns="" id="{A80193FD-C4EB-E64C-9952-1DAB6C845105}"/>
                  </a:ext>
                </a:extLst>
              </p14:cNvPr>
              <p14:cNvContentPartPr/>
              <p14:nvPr/>
            </p14:nvContentPartPr>
            <p14:xfrm>
              <a:off x="4774475" y="3331983"/>
              <a:ext cx="44280" cy="138600"/>
            </p14:xfrm>
          </p:contentPart>
        </mc:Choice>
        <mc:Fallback xmlns="">
          <p:pic>
            <p:nvPicPr>
              <p:cNvPr id="216" name="Ink 215">
                <a:extLst>
                  <a:ext uri="{FF2B5EF4-FFF2-40B4-BE49-F238E27FC236}">
                    <a16:creationId xmlns:a16="http://schemas.microsoft.com/office/drawing/2014/main" id="{A80193FD-C4EB-E64C-9952-1DAB6C845105}"/>
                  </a:ext>
                </a:extLst>
              </p:cNvPr>
              <p:cNvPicPr/>
              <p:nvPr/>
            </p:nvPicPr>
            <p:blipFill>
              <a:blip r:embed="rId47"/>
              <a:stretch>
                <a:fillRect/>
              </a:stretch>
            </p:blipFill>
            <p:spPr>
              <a:xfrm>
                <a:off x="4758995" y="3316503"/>
                <a:ext cx="74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7" name="Ink 216">
                <a:extLst>
                  <a:ext uri="{FF2B5EF4-FFF2-40B4-BE49-F238E27FC236}">
                    <a16:creationId xmlns:a16="http://schemas.microsoft.com/office/drawing/2014/main" xmlns="" id="{C9830048-831E-8A49-B3ED-22BDC61E2C02}"/>
                  </a:ext>
                </a:extLst>
              </p14:cNvPr>
              <p14:cNvContentPartPr/>
              <p14:nvPr/>
            </p14:nvContentPartPr>
            <p14:xfrm>
              <a:off x="4693475" y="3331983"/>
              <a:ext cx="420840" cy="135360"/>
            </p14:xfrm>
          </p:contentPart>
        </mc:Choice>
        <mc:Fallback xmlns="">
          <p:pic>
            <p:nvPicPr>
              <p:cNvPr id="217" name="Ink 216">
                <a:extLst>
                  <a:ext uri="{FF2B5EF4-FFF2-40B4-BE49-F238E27FC236}">
                    <a16:creationId xmlns:a16="http://schemas.microsoft.com/office/drawing/2014/main" id="{C9830048-831E-8A49-B3ED-22BDC61E2C02}"/>
                  </a:ext>
                </a:extLst>
              </p:cNvPr>
              <p:cNvPicPr/>
              <p:nvPr/>
            </p:nvPicPr>
            <p:blipFill>
              <a:blip r:embed="rId49"/>
              <a:stretch>
                <a:fillRect/>
              </a:stretch>
            </p:blipFill>
            <p:spPr>
              <a:xfrm>
                <a:off x="4677995" y="3316462"/>
                <a:ext cx="451440" cy="16604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8" name="Ink 217">
                <a:extLst>
                  <a:ext uri="{FF2B5EF4-FFF2-40B4-BE49-F238E27FC236}">
                    <a16:creationId xmlns:a16="http://schemas.microsoft.com/office/drawing/2014/main" xmlns="" id="{10D3B25B-3FA9-E940-B80B-BF078953773A}"/>
                  </a:ext>
                </a:extLst>
              </p14:cNvPr>
              <p14:cNvContentPartPr/>
              <p14:nvPr/>
            </p14:nvContentPartPr>
            <p14:xfrm>
              <a:off x="5183075" y="3275463"/>
              <a:ext cx="283320" cy="170280"/>
            </p14:xfrm>
          </p:contentPart>
        </mc:Choice>
        <mc:Fallback xmlns="">
          <p:pic>
            <p:nvPicPr>
              <p:cNvPr id="218" name="Ink 217">
                <a:extLst>
                  <a:ext uri="{FF2B5EF4-FFF2-40B4-BE49-F238E27FC236}">
                    <a16:creationId xmlns:a16="http://schemas.microsoft.com/office/drawing/2014/main" id="{10D3B25B-3FA9-E940-B80B-BF078953773A}"/>
                  </a:ext>
                </a:extLst>
              </p:cNvPr>
              <p:cNvPicPr/>
              <p:nvPr/>
            </p:nvPicPr>
            <p:blipFill>
              <a:blip r:embed="rId51"/>
              <a:stretch>
                <a:fillRect/>
              </a:stretch>
            </p:blipFill>
            <p:spPr>
              <a:xfrm>
                <a:off x="5167595" y="3259983"/>
                <a:ext cx="313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29" name="Ink 228">
                <a:extLst>
                  <a:ext uri="{FF2B5EF4-FFF2-40B4-BE49-F238E27FC236}">
                    <a16:creationId xmlns:a16="http://schemas.microsoft.com/office/drawing/2014/main" xmlns="" id="{41F98CC9-48F5-404A-B194-E6667DCFB0E6}"/>
                  </a:ext>
                </a:extLst>
              </p14:cNvPr>
              <p14:cNvContentPartPr/>
              <p14:nvPr/>
            </p14:nvContentPartPr>
            <p14:xfrm>
              <a:off x="5333915" y="3325863"/>
              <a:ext cx="145080" cy="6480"/>
            </p14:xfrm>
          </p:contentPart>
        </mc:Choice>
        <mc:Fallback xmlns="">
          <p:pic>
            <p:nvPicPr>
              <p:cNvPr id="229" name="Ink 228">
                <a:extLst>
                  <a:ext uri="{FF2B5EF4-FFF2-40B4-BE49-F238E27FC236}">
                    <a16:creationId xmlns:a16="http://schemas.microsoft.com/office/drawing/2014/main" id="{41F98CC9-48F5-404A-B194-E6667DCFB0E6}"/>
                  </a:ext>
                </a:extLst>
              </p:cNvPr>
              <p:cNvPicPr/>
              <p:nvPr/>
            </p:nvPicPr>
            <p:blipFill>
              <a:blip r:embed="rId53"/>
              <a:stretch>
                <a:fillRect/>
              </a:stretch>
            </p:blipFill>
            <p:spPr>
              <a:xfrm>
                <a:off x="5318795" y="3310383"/>
                <a:ext cx="1753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0" name="Ink 243">
                <a:extLst>
                  <a:ext uri="{FF2B5EF4-FFF2-40B4-BE49-F238E27FC236}">
                    <a16:creationId xmlns:a16="http://schemas.microsoft.com/office/drawing/2014/main" xmlns="" id="{F013FAB2-66F5-ED44-AA38-4FA9BBA492B5}"/>
                  </a:ext>
                </a:extLst>
              </p14:cNvPr>
              <p14:cNvContentPartPr/>
              <p14:nvPr/>
            </p14:nvContentPartPr>
            <p14:xfrm>
              <a:off x="7672835" y="3118143"/>
              <a:ext cx="572760" cy="182880"/>
            </p14:xfrm>
          </p:contentPart>
        </mc:Choice>
        <mc:Fallback xmlns="">
          <p:pic>
            <p:nvPicPr>
              <p:cNvPr id="240" name="Ink 243">
                <a:extLst>
                  <a:ext uri="{FF2B5EF4-FFF2-40B4-BE49-F238E27FC236}">
                    <a16:creationId xmlns:a16="http://schemas.microsoft.com/office/drawing/2014/main" id="{F013FAB2-66F5-ED44-AA38-4FA9BBA492B5}"/>
                  </a:ext>
                </a:extLst>
              </p:cNvPr>
              <p:cNvPicPr/>
              <p:nvPr/>
            </p:nvPicPr>
            <p:blipFill>
              <a:blip r:embed="rId55"/>
              <a:stretch>
                <a:fillRect/>
              </a:stretch>
            </p:blipFill>
            <p:spPr>
              <a:xfrm>
                <a:off x="7657705" y="3102993"/>
                <a:ext cx="603379" cy="2135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1" name="Ink 244">
                <a:extLst>
                  <a:ext uri="{FF2B5EF4-FFF2-40B4-BE49-F238E27FC236}">
                    <a16:creationId xmlns:a16="http://schemas.microsoft.com/office/drawing/2014/main" xmlns="" id="{6AC05DB9-FD58-7540-A964-33F1496E0908}"/>
                  </a:ext>
                </a:extLst>
              </p14:cNvPr>
              <p14:cNvContentPartPr/>
              <p14:nvPr/>
            </p14:nvContentPartPr>
            <p14:xfrm>
              <a:off x="7031675" y="3187263"/>
              <a:ext cx="258120" cy="327240"/>
            </p14:xfrm>
          </p:contentPart>
        </mc:Choice>
        <mc:Fallback xmlns="">
          <p:pic>
            <p:nvPicPr>
              <p:cNvPr id="241" name="Ink 244">
                <a:extLst>
                  <a:ext uri="{FF2B5EF4-FFF2-40B4-BE49-F238E27FC236}">
                    <a16:creationId xmlns:a16="http://schemas.microsoft.com/office/drawing/2014/main" id="{6AC05DB9-FD58-7540-A964-33F1496E0908}"/>
                  </a:ext>
                </a:extLst>
              </p:cNvPr>
              <p:cNvPicPr/>
              <p:nvPr/>
            </p:nvPicPr>
            <p:blipFill>
              <a:blip r:embed="rId57"/>
              <a:stretch>
                <a:fillRect/>
              </a:stretch>
            </p:blipFill>
            <p:spPr>
              <a:xfrm>
                <a:off x="7016195" y="3172143"/>
                <a:ext cx="2887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2" name="Ink 245">
                <a:extLst>
                  <a:ext uri="{FF2B5EF4-FFF2-40B4-BE49-F238E27FC236}">
                    <a16:creationId xmlns:a16="http://schemas.microsoft.com/office/drawing/2014/main" xmlns="" id="{F8730299-0A21-7F4B-B6EA-60B222A158C8}"/>
                  </a:ext>
                </a:extLst>
              </p14:cNvPr>
              <p14:cNvContentPartPr/>
              <p14:nvPr/>
            </p14:nvContentPartPr>
            <p14:xfrm>
              <a:off x="6434435" y="3300663"/>
              <a:ext cx="270720" cy="170280"/>
            </p14:xfrm>
          </p:contentPart>
        </mc:Choice>
        <mc:Fallback xmlns="">
          <p:pic>
            <p:nvPicPr>
              <p:cNvPr id="242" name="Ink 245">
                <a:extLst>
                  <a:ext uri="{FF2B5EF4-FFF2-40B4-BE49-F238E27FC236}">
                    <a16:creationId xmlns:a16="http://schemas.microsoft.com/office/drawing/2014/main" id="{F8730299-0A21-7F4B-B6EA-60B222A158C8}"/>
                  </a:ext>
                </a:extLst>
              </p:cNvPr>
              <p:cNvPicPr/>
              <p:nvPr/>
            </p:nvPicPr>
            <p:blipFill>
              <a:blip r:embed="rId59"/>
              <a:stretch>
                <a:fillRect/>
              </a:stretch>
            </p:blipFill>
            <p:spPr>
              <a:xfrm>
                <a:off x="6418955" y="3285183"/>
                <a:ext cx="301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3" name="Ink 246">
                <a:extLst>
                  <a:ext uri="{FF2B5EF4-FFF2-40B4-BE49-F238E27FC236}">
                    <a16:creationId xmlns:a16="http://schemas.microsoft.com/office/drawing/2014/main" xmlns="" id="{999319A2-4AA3-CB40-B36B-013367A2A8BF}"/>
                  </a:ext>
                </a:extLst>
              </p14:cNvPr>
              <p14:cNvContentPartPr/>
              <p14:nvPr/>
            </p14:nvContentPartPr>
            <p14:xfrm>
              <a:off x="5730275" y="3325863"/>
              <a:ext cx="603720" cy="100800"/>
            </p14:xfrm>
          </p:contentPart>
        </mc:Choice>
        <mc:Fallback xmlns="">
          <p:pic>
            <p:nvPicPr>
              <p:cNvPr id="243" name="Ink 246">
                <a:extLst>
                  <a:ext uri="{FF2B5EF4-FFF2-40B4-BE49-F238E27FC236}">
                    <a16:creationId xmlns:a16="http://schemas.microsoft.com/office/drawing/2014/main" id="{999319A2-4AA3-CB40-B36B-013367A2A8BF}"/>
                  </a:ext>
                </a:extLst>
              </p:cNvPr>
              <p:cNvPicPr/>
              <p:nvPr/>
            </p:nvPicPr>
            <p:blipFill>
              <a:blip r:embed="rId61"/>
              <a:stretch>
                <a:fillRect/>
              </a:stretch>
            </p:blipFill>
            <p:spPr>
              <a:xfrm>
                <a:off x="5714804" y="3310383"/>
                <a:ext cx="633942"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6" name="Ink 256">
                <a:extLst>
                  <a:ext uri="{FF2B5EF4-FFF2-40B4-BE49-F238E27FC236}">
                    <a16:creationId xmlns:a16="http://schemas.microsoft.com/office/drawing/2014/main" xmlns="" id="{B0864DBE-04E3-4D49-BC50-D6D0765BB29F}"/>
                  </a:ext>
                </a:extLst>
              </p14:cNvPr>
              <p14:cNvContentPartPr/>
              <p14:nvPr/>
            </p14:nvContentPartPr>
            <p14:xfrm>
              <a:off x="1021115" y="3917343"/>
              <a:ext cx="2043360" cy="213480"/>
            </p14:xfrm>
          </p:contentPart>
        </mc:Choice>
        <mc:Fallback xmlns="">
          <p:pic>
            <p:nvPicPr>
              <p:cNvPr id="256" name="Ink 256">
                <a:extLst>
                  <a:ext uri="{FF2B5EF4-FFF2-40B4-BE49-F238E27FC236}">
                    <a16:creationId xmlns:a16="http://schemas.microsoft.com/office/drawing/2014/main" id="{B0864DBE-04E3-4D49-BC50-D6D0765BB29F}"/>
                  </a:ext>
                </a:extLst>
              </p:cNvPr>
              <p:cNvPicPr/>
              <p:nvPr/>
            </p:nvPicPr>
            <p:blipFill>
              <a:blip r:embed="rId63"/>
              <a:stretch>
                <a:fillRect/>
              </a:stretch>
            </p:blipFill>
            <p:spPr>
              <a:xfrm>
                <a:off x="1005998" y="3902223"/>
                <a:ext cx="2073955"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3" name="Ink 262">
                <a:extLst>
                  <a:ext uri="{FF2B5EF4-FFF2-40B4-BE49-F238E27FC236}">
                    <a16:creationId xmlns:a16="http://schemas.microsoft.com/office/drawing/2014/main" xmlns="" id="{E0205ADE-3171-5C45-AD98-F527E5488971}"/>
                  </a:ext>
                </a:extLst>
              </p14:cNvPr>
              <p14:cNvContentPartPr/>
              <p14:nvPr/>
            </p14:nvContentPartPr>
            <p14:xfrm>
              <a:off x="5107835" y="3929223"/>
              <a:ext cx="31680" cy="69480"/>
            </p14:xfrm>
          </p:contentPart>
        </mc:Choice>
        <mc:Fallback xmlns="">
          <p:pic>
            <p:nvPicPr>
              <p:cNvPr id="263" name="Ink 262">
                <a:extLst>
                  <a:ext uri="{FF2B5EF4-FFF2-40B4-BE49-F238E27FC236}">
                    <a16:creationId xmlns:a16="http://schemas.microsoft.com/office/drawing/2014/main" id="{E0205ADE-3171-5C45-AD98-F527E5488971}"/>
                  </a:ext>
                </a:extLst>
              </p:cNvPr>
              <p:cNvPicPr/>
              <p:nvPr/>
            </p:nvPicPr>
            <p:blipFill>
              <a:blip r:embed="rId65"/>
              <a:stretch>
                <a:fillRect/>
              </a:stretch>
            </p:blipFill>
            <p:spPr>
              <a:xfrm>
                <a:off x="5092355" y="3914103"/>
                <a:ext cx="62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64" name="Ink 263">
                <a:extLst>
                  <a:ext uri="{FF2B5EF4-FFF2-40B4-BE49-F238E27FC236}">
                    <a16:creationId xmlns:a16="http://schemas.microsoft.com/office/drawing/2014/main" xmlns="" id="{0D5FA49B-A9C5-E048-BEFA-D98EDF225EBA}"/>
                  </a:ext>
                </a:extLst>
              </p14:cNvPr>
              <p14:cNvContentPartPr/>
              <p14:nvPr/>
            </p14:nvContentPartPr>
            <p14:xfrm>
              <a:off x="5095235" y="3853983"/>
              <a:ext cx="25560" cy="25560"/>
            </p14:xfrm>
          </p:contentPart>
        </mc:Choice>
        <mc:Fallback xmlns="">
          <p:pic>
            <p:nvPicPr>
              <p:cNvPr id="264" name="Ink 263">
                <a:extLst>
                  <a:ext uri="{FF2B5EF4-FFF2-40B4-BE49-F238E27FC236}">
                    <a16:creationId xmlns:a16="http://schemas.microsoft.com/office/drawing/2014/main" id="{0D5FA49B-A9C5-E048-BEFA-D98EDF225EBA}"/>
                  </a:ext>
                </a:extLst>
              </p:cNvPr>
              <p:cNvPicPr/>
              <p:nvPr/>
            </p:nvPicPr>
            <p:blipFill>
              <a:blip r:embed="rId67"/>
              <a:stretch>
                <a:fillRect/>
              </a:stretch>
            </p:blipFill>
            <p:spPr>
              <a:xfrm>
                <a:off x="5079755" y="3838503"/>
                <a:ext cx="56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9" name="Ink 268">
                <a:extLst>
                  <a:ext uri="{FF2B5EF4-FFF2-40B4-BE49-F238E27FC236}">
                    <a16:creationId xmlns:a16="http://schemas.microsoft.com/office/drawing/2014/main" xmlns="" id="{79AAB05D-279C-8543-81F3-8A079CC6C40E}"/>
                  </a:ext>
                </a:extLst>
              </p14:cNvPr>
              <p14:cNvContentPartPr/>
              <p14:nvPr/>
            </p14:nvContentPartPr>
            <p14:xfrm>
              <a:off x="6522275" y="3803583"/>
              <a:ext cx="232920" cy="107280"/>
            </p14:xfrm>
          </p:contentPart>
        </mc:Choice>
        <mc:Fallback xmlns="">
          <p:pic>
            <p:nvPicPr>
              <p:cNvPr id="269" name="Ink 268">
                <a:extLst>
                  <a:ext uri="{FF2B5EF4-FFF2-40B4-BE49-F238E27FC236}">
                    <a16:creationId xmlns:a16="http://schemas.microsoft.com/office/drawing/2014/main" id="{79AAB05D-279C-8543-81F3-8A079CC6C40E}"/>
                  </a:ext>
                </a:extLst>
              </p:cNvPr>
              <p:cNvPicPr/>
              <p:nvPr/>
            </p:nvPicPr>
            <p:blipFill>
              <a:blip r:embed="rId69"/>
              <a:stretch>
                <a:fillRect/>
              </a:stretch>
            </p:blipFill>
            <p:spPr>
              <a:xfrm>
                <a:off x="6507155" y="3788463"/>
                <a:ext cx="2635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4" name="Ink 277">
                <a:extLst>
                  <a:ext uri="{FF2B5EF4-FFF2-40B4-BE49-F238E27FC236}">
                    <a16:creationId xmlns:a16="http://schemas.microsoft.com/office/drawing/2014/main" xmlns="" id="{6E3BE358-ED4F-754F-92F0-D9488A52299F}"/>
                  </a:ext>
                </a:extLst>
              </p14:cNvPr>
              <p14:cNvContentPartPr/>
              <p14:nvPr/>
            </p14:nvContentPartPr>
            <p14:xfrm>
              <a:off x="6861755" y="3655983"/>
              <a:ext cx="810720" cy="223560"/>
            </p14:xfrm>
          </p:contentPart>
        </mc:Choice>
        <mc:Fallback xmlns="">
          <p:pic>
            <p:nvPicPr>
              <p:cNvPr id="274" name="Ink 277">
                <a:extLst>
                  <a:ext uri="{FF2B5EF4-FFF2-40B4-BE49-F238E27FC236}">
                    <a16:creationId xmlns:a16="http://schemas.microsoft.com/office/drawing/2014/main" id="{6E3BE358-ED4F-754F-92F0-D9488A52299F}"/>
                  </a:ext>
                </a:extLst>
              </p:cNvPr>
              <p:cNvPicPr/>
              <p:nvPr/>
            </p:nvPicPr>
            <p:blipFill>
              <a:blip r:embed="rId71"/>
              <a:stretch>
                <a:fillRect/>
              </a:stretch>
            </p:blipFill>
            <p:spPr>
              <a:xfrm>
                <a:off x="6846635" y="3640839"/>
                <a:ext cx="841320" cy="25420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5" name="Ink 278">
                <a:extLst>
                  <a:ext uri="{FF2B5EF4-FFF2-40B4-BE49-F238E27FC236}">
                    <a16:creationId xmlns:a16="http://schemas.microsoft.com/office/drawing/2014/main" xmlns="" id="{87386C06-4CB0-0749-9FFE-829D7FA0DBB7}"/>
                  </a:ext>
                </a:extLst>
              </p14:cNvPr>
              <p14:cNvContentPartPr/>
              <p14:nvPr/>
            </p14:nvContentPartPr>
            <p14:xfrm>
              <a:off x="6019355" y="3822303"/>
              <a:ext cx="408960" cy="151200"/>
            </p14:xfrm>
          </p:contentPart>
        </mc:Choice>
        <mc:Fallback xmlns="">
          <p:pic>
            <p:nvPicPr>
              <p:cNvPr id="275" name="Ink 278">
                <a:extLst>
                  <a:ext uri="{FF2B5EF4-FFF2-40B4-BE49-F238E27FC236}">
                    <a16:creationId xmlns:a16="http://schemas.microsoft.com/office/drawing/2014/main" id="{87386C06-4CB0-0749-9FFE-829D7FA0DBB7}"/>
                  </a:ext>
                </a:extLst>
              </p:cNvPr>
              <p:cNvPicPr/>
              <p:nvPr/>
            </p:nvPicPr>
            <p:blipFill>
              <a:blip r:embed="rId73"/>
              <a:stretch>
                <a:fillRect/>
              </a:stretch>
            </p:blipFill>
            <p:spPr>
              <a:xfrm>
                <a:off x="6004235" y="3807183"/>
                <a:ext cx="439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76" name="Ink 279">
                <a:extLst>
                  <a:ext uri="{FF2B5EF4-FFF2-40B4-BE49-F238E27FC236}">
                    <a16:creationId xmlns:a16="http://schemas.microsoft.com/office/drawing/2014/main" xmlns="" id="{76A0C2B4-F756-E140-AB7A-08369DDF6B36}"/>
                  </a:ext>
                </a:extLst>
              </p14:cNvPr>
              <p14:cNvContentPartPr/>
              <p14:nvPr/>
            </p14:nvContentPartPr>
            <p14:xfrm>
              <a:off x="5252195" y="3916623"/>
              <a:ext cx="509760" cy="327240"/>
            </p14:xfrm>
          </p:contentPart>
        </mc:Choice>
        <mc:Fallback xmlns="">
          <p:pic>
            <p:nvPicPr>
              <p:cNvPr id="276" name="Ink 279">
                <a:extLst>
                  <a:ext uri="{FF2B5EF4-FFF2-40B4-BE49-F238E27FC236}">
                    <a16:creationId xmlns:a16="http://schemas.microsoft.com/office/drawing/2014/main" id="{76A0C2B4-F756-E140-AB7A-08369DDF6B36}"/>
                  </a:ext>
                </a:extLst>
              </p:cNvPr>
              <p:cNvPicPr/>
              <p:nvPr/>
            </p:nvPicPr>
            <p:blipFill>
              <a:blip r:embed="rId75"/>
              <a:stretch>
                <a:fillRect/>
              </a:stretch>
            </p:blipFill>
            <p:spPr>
              <a:xfrm>
                <a:off x="5237075" y="3901503"/>
                <a:ext cx="5400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7" name="Ink 280">
                <a:extLst>
                  <a:ext uri="{FF2B5EF4-FFF2-40B4-BE49-F238E27FC236}">
                    <a16:creationId xmlns:a16="http://schemas.microsoft.com/office/drawing/2014/main" xmlns="" id="{15DCDE1D-54B9-8549-874A-EB1B9BE7FCB0}"/>
                  </a:ext>
                </a:extLst>
              </p14:cNvPr>
              <p14:cNvContentPartPr/>
              <p14:nvPr/>
            </p14:nvContentPartPr>
            <p14:xfrm>
              <a:off x="4158515" y="3910503"/>
              <a:ext cx="836640" cy="113400"/>
            </p14:xfrm>
          </p:contentPart>
        </mc:Choice>
        <mc:Fallback xmlns="">
          <p:pic>
            <p:nvPicPr>
              <p:cNvPr id="277" name="Ink 280">
                <a:extLst>
                  <a:ext uri="{FF2B5EF4-FFF2-40B4-BE49-F238E27FC236}">
                    <a16:creationId xmlns:a16="http://schemas.microsoft.com/office/drawing/2014/main" id="{15DCDE1D-54B9-8549-874A-EB1B9BE7FCB0}"/>
                  </a:ext>
                </a:extLst>
              </p:cNvPr>
              <p:cNvPicPr/>
              <p:nvPr/>
            </p:nvPicPr>
            <p:blipFill>
              <a:blip r:embed="rId77"/>
              <a:stretch>
                <a:fillRect/>
              </a:stretch>
            </p:blipFill>
            <p:spPr>
              <a:xfrm>
                <a:off x="4143035" y="3895023"/>
                <a:ext cx="866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90" name="Ink 289">
                <a:extLst>
                  <a:ext uri="{FF2B5EF4-FFF2-40B4-BE49-F238E27FC236}">
                    <a16:creationId xmlns:a16="http://schemas.microsoft.com/office/drawing/2014/main" xmlns="" id="{6FFA6655-732B-1C47-9F5F-857A015443D5}"/>
                  </a:ext>
                </a:extLst>
              </p14:cNvPr>
              <p14:cNvContentPartPr/>
              <p14:nvPr/>
            </p14:nvContentPartPr>
            <p14:xfrm>
              <a:off x="3441755" y="4539063"/>
              <a:ext cx="100800" cy="63360"/>
            </p14:xfrm>
          </p:contentPart>
        </mc:Choice>
        <mc:Fallback xmlns="">
          <p:pic>
            <p:nvPicPr>
              <p:cNvPr id="290" name="Ink 289">
                <a:extLst>
                  <a:ext uri="{FF2B5EF4-FFF2-40B4-BE49-F238E27FC236}">
                    <a16:creationId xmlns:a16="http://schemas.microsoft.com/office/drawing/2014/main" id="{6FFA6655-732B-1C47-9F5F-857A015443D5}"/>
                  </a:ext>
                </a:extLst>
              </p:cNvPr>
              <p:cNvPicPr/>
              <p:nvPr/>
            </p:nvPicPr>
            <p:blipFill>
              <a:blip r:embed="rId79"/>
              <a:stretch>
                <a:fillRect/>
              </a:stretch>
            </p:blipFill>
            <p:spPr>
              <a:xfrm>
                <a:off x="3426275" y="4523943"/>
                <a:ext cx="131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9" name="Ink 303">
                <a:extLst>
                  <a:ext uri="{FF2B5EF4-FFF2-40B4-BE49-F238E27FC236}">
                    <a16:creationId xmlns:a16="http://schemas.microsoft.com/office/drawing/2014/main" xmlns="" id="{F98D0AE4-9278-B84E-82C6-EDD0F6AB81D6}"/>
                  </a:ext>
                </a:extLst>
              </p14:cNvPr>
              <p14:cNvContentPartPr/>
              <p14:nvPr/>
            </p14:nvContentPartPr>
            <p14:xfrm>
              <a:off x="4202435" y="4488663"/>
              <a:ext cx="550800" cy="396360"/>
            </p14:xfrm>
          </p:contentPart>
        </mc:Choice>
        <mc:Fallback xmlns="">
          <p:pic>
            <p:nvPicPr>
              <p:cNvPr id="299" name="Ink 303">
                <a:extLst>
                  <a:ext uri="{FF2B5EF4-FFF2-40B4-BE49-F238E27FC236}">
                    <a16:creationId xmlns:a16="http://schemas.microsoft.com/office/drawing/2014/main" id="{F98D0AE4-9278-B84E-82C6-EDD0F6AB81D6}"/>
                  </a:ext>
                </a:extLst>
              </p:cNvPr>
              <p:cNvPicPr/>
              <p:nvPr/>
            </p:nvPicPr>
            <p:blipFill>
              <a:blip r:embed="rId81"/>
              <a:stretch>
                <a:fillRect/>
              </a:stretch>
            </p:blipFill>
            <p:spPr>
              <a:xfrm>
                <a:off x="4187315" y="4473543"/>
                <a:ext cx="5814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00" name="Ink 304">
                <a:extLst>
                  <a:ext uri="{FF2B5EF4-FFF2-40B4-BE49-F238E27FC236}">
                    <a16:creationId xmlns:a16="http://schemas.microsoft.com/office/drawing/2014/main" xmlns="" id="{02F231AD-9125-F445-AF1B-12146C58C696}"/>
                  </a:ext>
                </a:extLst>
              </p14:cNvPr>
              <p14:cNvContentPartPr/>
              <p14:nvPr/>
            </p14:nvContentPartPr>
            <p14:xfrm>
              <a:off x="3642995" y="4457343"/>
              <a:ext cx="452880" cy="339840"/>
            </p14:xfrm>
          </p:contentPart>
        </mc:Choice>
        <mc:Fallback xmlns="">
          <p:pic>
            <p:nvPicPr>
              <p:cNvPr id="300" name="Ink 304">
                <a:extLst>
                  <a:ext uri="{FF2B5EF4-FFF2-40B4-BE49-F238E27FC236}">
                    <a16:creationId xmlns:a16="http://schemas.microsoft.com/office/drawing/2014/main" id="{02F231AD-9125-F445-AF1B-12146C58C696}"/>
                  </a:ext>
                </a:extLst>
              </p:cNvPr>
              <p:cNvPicPr/>
              <p:nvPr/>
            </p:nvPicPr>
            <p:blipFill>
              <a:blip r:embed="rId83"/>
              <a:stretch>
                <a:fillRect/>
              </a:stretch>
            </p:blipFill>
            <p:spPr>
              <a:xfrm>
                <a:off x="3627515" y="4442223"/>
                <a:ext cx="48348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01" name="Ink 305">
                <a:extLst>
                  <a:ext uri="{FF2B5EF4-FFF2-40B4-BE49-F238E27FC236}">
                    <a16:creationId xmlns:a16="http://schemas.microsoft.com/office/drawing/2014/main" xmlns="" id="{BAE953C4-8204-F04C-8C0E-EEF9A297CA1B}"/>
                  </a:ext>
                </a:extLst>
              </p14:cNvPr>
              <p14:cNvContentPartPr/>
              <p14:nvPr/>
            </p14:nvContentPartPr>
            <p14:xfrm>
              <a:off x="2844515" y="4438623"/>
              <a:ext cx="496800" cy="176400"/>
            </p14:xfrm>
          </p:contentPart>
        </mc:Choice>
        <mc:Fallback xmlns="">
          <p:pic>
            <p:nvPicPr>
              <p:cNvPr id="301" name="Ink 305">
                <a:extLst>
                  <a:ext uri="{FF2B5EF4-FFF2-40B4-BE49-F238E27FC236}">
                    <a16:creationId xmlns:a16="http://schemas.microsoft.com/office/drawing/2014/main" id="{BAE953C4-8204-F04C-8C0E-EEF9A297CA1B}"/>
                  </a:ext>
                </a:extLst>
              </p:cNvPr>
              <p:cNvPicPr/>
              <p:nvPr/>
            </p:nvPicPr>
            <p:blipFill>
              <a:blip r:embed="rId85"/>
              <a:stretch>
                <a:fillRect/>
              </a:stretch>
            </p:blipFill>
            <p:spPr>
              <a:xfrm>
                <a:off x="2829046" y="4423143"/>
                <a:ext cx="527018"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02" name="Ink 306">
                <a:extLst>
                  <a:ext uri="{FF2B5EF4-FFF2-40B4-BE49-F238E27FC236}">
                    <a16:creationId xmlns:a16="http://schemas.microsoft.com/office/drawing/2014/main" xmlns="" id="{AB4F18A3-6EC8-114D-A1FB-EE4DBA462336}"/>
                  </a:ext>
                </a:extLst>
              </p14:cNvPr>
              <p14:cNvContentPartPr/>
              <p14:nvPr/>
            </p14:nvContentPartPr>
            <p14:xfrm>
              <a:off x="2052155" y="4570743"/>
              <a:ext cx="358560" cy="88560"/>
            </p14:xfrm>
          </p:contentPart>
        </mc:Choice>
        <mc:Fallback xmlns="">
          <p:pic>
            <p:nvPicPr>
              <p:cNvPr id="302" name="Ink 306">
                <a:extLst>
                  <a:ext uri="{FF2B5EF4-FFF2-40B4-BE49-F238E27FC236}">
                    <a16:creationId xmlns:a16="http://schemas.microsoft.com/office/drawing/2014/main" id="{AB4F18A3-6EC8-114D-A1FB-EE4DBA462336}"/>
                  </a:ext>
                </a:extLst>
              </p:cNvPr>
              <p:cNvPicPr/>
              <p:nvPr/>
            </p:nvPicPr>
            <p:blipFill>
              <a:blip r:embed="rId87"/>
              <a:stretch>
                <a:fillRect/>
              </a:stretch>
            </p:blipFill>
            <p:spPr>
              <a:xfrm>
                <a:off x="2037035" y="4555263"/>
                <a:ext cx="389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03" name="Ink 307">
                <a:extLst>
                  <a:ext uri="{FF2B5EF4-FFF2-40B4-BE49-F238E27FC236}">
                    <a16:creationId xmlns:a16="http://schemas.microsoft.com/office/drawing/2014/main" xmlns="" id="{7999F0AD-282C-FB40-B627-53B550FC05B9}"/>
                  </a:ext>
                </a:extLst>
              </p14:cNvPr>
              <p14:cNvContentPartPr/>
              <p14:nvPr/>
            </p14:nvContentPartPr>
            <p14:xfrm>
              <a:off x="1234955" y="4382823"/>
              <a:ext cx="716760" cy="270000"/>
            </p14:xfrm>
          </p:contentPart>
        </mc:Choice>
        <mc:Fallback xmlns="">
          <p:pic>
            <p:nvPicPr>
              <p:cNvPr id="303" name="Ink 307">
                <a:extLst>
                  <a:ext uri="{FF2B5EF4-FFF2-40B4-BE49-F238E27FC236}">
                    <a16:creationId xmlns:a16="http://schemas.microsoft.com/office/drawing/2014/main" id="{7999F0AD-282C-FB40-B627-53B550FC05B9}"/>
                  </a:ext>
                </a:extLst>
              </p:cNvPr>
              <p:cNvPicPr/>
              <p:nvPr/>
            </p:nvPicPr>
            <p:blipFill>
              <a:blip r:embed="rId89"/>
              <a:stretch>
                <a:fillRect/>
              </a:stretch>
            </p:blipFill>
            <p:spPr>
              <a:xfrm>
                <a:off x="1219483" y="4367343"/>
                <a:ext cx="747345"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16" name="Ink 317">
                <a:extLst>
                  <a:ext uri="{FF2B5EF4-FFF2-40B4-BE49-F238E27FC236}">
                    <a16:creationId xmlns:a16="http://schemas.microsoft.com/office/drawing/2014/main" xmlns="" id="{2EA0A034-974A-2644-9F2E-B5662201CE24}"/>
                  </a:ext>
                </a:extLst>
              </p14:cNvPr>
              <p14:cNvContentPartPr/>
              <p14:nvPr/>
            </p14:nvContentPartPr>
            <p14:xfrm>
              <a:off x="6302315" y="4206063"/>
              <a:ext cx="673200" cy="302040"/>
            </p14:xfrm>
          </p:contentPart>
        </mc:Choice>
        <mc:Fallback xmlns="">
          <p:pic>
            <p:nvPicPr>
              <p:cNvPr id="316" name="Ink 317">
                <a:extLst>
                  <a:ext uri="{FF2B5EF4-FFF2-40B4-BE49-F238E27FC236}">
                    <a16:creationId xmlns:a16="http://schemas.microsoft.com/office/drawing/2014/main" id="{2EA0A034-974A-2644-9F2E-B5662201CE24}"/>
                  </a:ext>
                </a:extLst>
              </p:cNvPr>
              <p:cNvPicPr/>
              <p:nvPr/>
            </p:nvPicPr>
            <p:blipFill>
              <a:blip r:embed="rId91"/>
              <a:stretch>
                <a:fillRect/>
              </a:stretch>
            </p:blipFill>
            <p:spPr>
              <a:xfrm>
                <a:off x="6287195" y="4190583"/>
                <a:ext cx="7034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17" name="Ink 318">
                <a:extLst>
                  <a:ext uri="{FF2B5EF4-FFF2-40B4-BE49-F238E27FC236}">
                    <a16:creationId xmlns:a16="http://schemas.microsoft.com/office/drawing/2014/main" xmlns="" id="{88D1D935-DFE9-2F48-B261-476217F7F36D}"/>
                  </a:ext>
                </a:extLst>
              </p14:cNvPr>
              <p14:cNvContentPartPr/>
              <p14:nvPr/>
            </p14:nvContentPartPr>
            <p14:xfrm>
              <a:off x="5088755" y="4413423"/>
              <a:ext cx="905760" cy="151200"/>
            </p14:xfrm>
          </p:contentPart>
        </mc:Choice>
        <mc:Fallback xmlns="">
          <p:pic>
            <p:nvPicPr>
              <p:cNvPr id="317" name="Ink 318">
                <a:extLst>
                  <a:ext uri="{FF2B5EF4-FFF2-40B4-BE49-F238E27FC236}">
                    <a16:creationId xmlns:a16="http://schemas.microsoft.com/office/drawing/2014/main" id="{88D1D935-DFE9-2F48-B261-476217F7F36D}"/>
                  </a:ext>
                </a:extLst>
              </p:cNvPr>
              <p:cNvPicPr/>
              <p:nvPr/>
            </p:nvPicPr>
            <p:blipFill>
              <a:blip r:embed="rId93"/>
              <a:stretch>
                <a:fillRect/>
              </a:stretch>
            </p:blipFill>
            <p:spPr>
              <a:xfrm>
                <a:off x="5073635" y="4398303"/>
                <a:ext cx="936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26" name="Ink 325">
                <a:extLst>
                  <a:ext uri="{FF2B5EF4-FFF2-40B4-BE49-F238E27FC236}">
                    <a16:creationId xmlns:a16="http://schemas.microsoft.com/office/drawing/2014/main" xmlns="" id="{87948A5E-17F5-F944-9234-C8F96CCF5718}"/>
                  </a:ext>
                </a:extLst>
              </p14:cNvPr>
              <p14:cNvContentPartPr/>
              <p14:nvPr/>
            </p14:nvContentPartPr>
            <p14:xfrm>
              <a:off x="3799955" y="4960263"/>
              <a:ext cx="326520" cy="151200"/>
            </p14:xfrm>
          </p:contentPart>
        </mc:Choice>
        <mc:Fallback xmlns="">
          <p:pic>
            <p:nvPicPr>
              <p:cNvPr id="326" name="Ink 325">
                <a:extLst>
                  <a:ext uri="{FF2B5EF4-FFF2-40B4-BE49-F238E27FC236}">
                    <a16:creationId xmlns:a16="http://schemas.microsoft.com/office/drawing/2014/main" id="{87948A5E-17F5-F944-9234-C8F96CCF5718}"/>
                  </a:ext>
                </a:extLst>
              </p:cNvPr>
              <p:cNvPicPr/>
              <p:nvPr/>
            </p:nvPicPr>
            <p:blipFill>
              <a:blip r:embed="rId95"/>
              <a:stretch>
                <a:fillRect/>
              </a:stretch>
            </p:blipFill>
            <p:spPr>
              <a:xfrm>
                <a:off x="3784835" y="4945143"/>
                <a:ext cx="357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27" name="Ink 326">
                <a:extLst>
                  <a:ext uri="{FF2B5EF4-FFF2-40B4-BE49-F238E27FC236}">
                    <a16:creationId xmlns:a16="http://schemas.microsoft.com/office/drawing/2014/main" xmlns="" id="{A2E260E1-8B62-F646-96BF-3D10C76C4A50}"/>
                  </a:ext>
                </a:extLst>
              </p14:cNvPr>
              <p14:cNvContentPartPr/>
              <p14:nvPr/>
            </p14:nvContentPartPr>
            <p14:xfrm>
              <a:off x="4309355" y="4935063"/>
              <a:ext cx="69480" cy="119880"/>
            </p14:xfrm>
          </p:contentPart>
        </mc:Choice>
        <mc:Fallback xmlns="">
          <p:pic>
            <p:nvPicPr>
              <p:cNvPr id="327" name="Ink 326">
                <a:extLst>
                  <a:ext uri="{FF2B5EF4-FFF2-40B4-BE49-F238E27FC236}">
                    <a16:creationId xmlns:a16="http://schemas.microsoft.com/office/drawing/2014/main" id="{A2E260E1-8B62-F646-96BF-3D10C76C4A50}"/>
                  </a:ext>
                </a:extLst>
              </p:cNvPr>
              <p:cNvPicPr/>
              <p:nvPr/>
            </p:nvPicPr>
            <p:blipFill>
              <a:blip r:embed="rId97"/>
              <a:stretch>
                <a:fillRect/>
              </a:stretch>
            </p:blipFill>
            <p:spPr>
              <a:xfrm>
                <a:off x="4293875" y="4919943"/>
                <a:ext cx="100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28" name="Ink 327">
                <a:extLst>
                  <a:ext uri="{FF2B5EF4-FFF2-40B4-BE49-F238E27FC236}">
                    <a16:creationId xmlns:a16="http://schemas.microsoft.com/office/drawing/2014/main" xmlns="" id="{8A119350-23C0-104B-887C-15CB1A1F1B99}"/>
                  </a:ext>
                </a:extLst>
              </p14:cNvPr>
              <p14:cNvContentPartPr/>
              <p14:nvPr/>
            </p14:nvContentPartPr>
            <p14:xfrm>
              <a:off x="4371995" y="5111103"/>
              <a:ext cx="12960" cy="19080"/>
            </p14:xfrm>
          </p:contentPart>
        </mc:Choice>
        <mc:Fallback xmlns="">
          <p:pic>
            <p:nvPicPr>
              <p:cNvPr id="328" name="Ink 327">
                <a:extLst>
                  <a:ext uri="{FF2B5EF4-FFF2-40B4-BE49-F238E27FC236}">
                    <a16:creationId xmlns:a16="http://schemas.microsoft.com/office/drawing/2014/main" id="{8A119350-23C0-104B-887C-15CB1A1F1B99}"/>
                  </a:ext>
                </a:extLst>
              </p:cNvPr>
              <p:cNvPicPr/>
              <p:nvPr/>
            </p:nvPicPr>
            <p:blipFill>
              <a:blip r:embed="rId99"/>
              <a:stretch>
                <a:fillRect/>
              </a:stretch>
            </p:blipFill>
            <p:spPr>
              <a:xfrm>
                <a:off x="4356875" y="509598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9" name="Ink 330">
                <a:extLst>
                  <a:ext uri="{FF2B5EF4-FFF2-40B4-BE49-F238E27FC236}">
                    <a16:creationId xmlns:a16="http://schemas.microsoft.com/office/drawing/2014/main" xmlns="" id="{A1485920-4694-DD46-A556-1564F45C254A}"/>
                  </a:ext>
                </a:extLst>
              </p14:cNvPr>
              <p14:cNvContentPartPr/>
              <p14:nvPr/>
            </p14:nvContentPartPr>
            <p14:xfrm>
              <a:off x="2982755" y="4941543"/>
              <a:ext cx="710640" cy="169920"/>
            </p14:xfrm>
          </p:contentPart>
        </mc:Choice>
        <mc:Fallback xmlns="">
          <p:pic>
            <p:nvPicPr>
              <p:cNvPr id="329" name="Ink 330">
                <a:extLst>
                  <a:ext uri="{FF2B5EF4-FFF2-40B4-BE49-F238E27FC236}">
                    <a16:creationId xmlns:a16="http://schemas.microsoft.com/office/drawing/2014/main" id="{A1485920-4694-DD46-A556-1564F45C254A}"/>
                  </a:ext>
                </a:extLst>
              </p:cNvPr>
              <p:cNvPicPr/>
              <p:nvPr/>
            </p:nvPicPr>
            <p:blipFill>
              <a:blip r:embed="rId101"/>
              <a:stretch>
                <a:fillRect/>
              </a:stretch>
            </p:blipFill>
            <p:spPr>
              <a:xfrm>
                <a:off x="2967275" y="4926455"/>
                <a:ext cx="741240" cy="20009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30" name="Ink 331">
                <a:extLst>
                  <a:ext uri="{FF2B5EF4-FFF2-40B4-BE49-F238E27FC236}">
                    <a16:creationId xmlns:a16="http://schemas.microsoft.com/office/drawing/2014/main" xmlns="" id="{E549D6B3-7104-7D45-912D-D73D8FEDD459}"/>
                  </a:ext>
                </a:extLst>
              </p14:cNvPr>
              <p14:cNvContentPartPr/>
              <p14:nvPr/>
            </p14:nvContentPartPr>
            <p14:xfrm>
              <a:off x="2272115" y="4928943"/>
              <a:ext cx="610560" cy="252000"/>
            </p14:xfrm>
          </p:contentPart>
        </mc:Choice>
        <mc:Fallback xmlns="">
          <p:pic>
            <p:nvPicPr>
              <p:cNvPr id="330" name="Ink 331">
                <a:extLst>
                  <a:ext uri="{FF2B5EF4-FFF2-40B4-BE49-F238E27FC236}">
                    <a16:creationId xmlns:a16="http://schemas.microsoft.com/office/drawing/2014/main" id="{E549D6B3-7104-7D45-912D-D73D8FEDD459}"/>
                  </a:ext>
                </a:extLst>
              </p:cNvPr>
              <p:cNvPicPr/>
              <p:nvPr/>
            </p:nvPicPr>
            <p:blipFill>
              <a:blip r:embed="rId103"/>
              <a:stretch>
                <a:fillRect/>
              </a:stretch>
            </p:blipFill>
            <p:spPr>
              <a:xfrm>
                <a:off x="2256986" y="4913823"/>
                <a:ext cx="641178"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34" name="Ink 334">
                <a:extLst>
                  <a:ext uri="{FF2B5EF4-FFF2-40B4-BE49-F238E27FC236}">
                    <a16:creationId xmlns:a16="http://schemas.microsoft.com/office/drawing/2014/main" xmlns="" id="{636EF5A3-6B77-FB45-9346-B589A6DCA075}"/>
                  </a:ext>
                </a:extLst>
              </p14:cNvPr>
              <p14:cNvContentPartPr/>
              <p14:nvPr/>
            </p14:nvContentPartPr>
            <p14:xfrm>
              <a:off x="832475" y="2014023"/>
              <a:ext cx="7746120" cy="1041840"/>
            </p14:xfrm>
          </p:contentPart>
        </mc:Choice>
        <mc:Fallback xmlns="">
          <p:pic>
            <p:nvPicPr>
              <p:cNvPr id="334" name="Ink 334">
                <a:extLst>
                  <a:ext uri="{FF2B5EF4-FFF2-40B4-BE49-F238E27FC236}">
                    <a16:creationId xmlns:a16="http://schemas.microsoft.com/office/drawing/2014/main" id="{636EF5A3-6B77-FB45-9346-B589A6DCA075}"/>
                  </a:ext>
                </a:extLst>
              </p:cNvPr>
              <p:cNvPicPr/>
              <p:nvPr/>
            </p:nvPicPr>
            <p:blipFill>
              <a:blip r:embed="rId105"/>
              <a:stretch>
                <a:fillRect/>
              </a:stretch>
            </p:blipFill>
            <p:spPr>
              <a:xfrm>
                <a:off x="817355" y="1998903"/>
                <a:ext cx="7776720" cy="1072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40" name="Ink 340">
                <a:extLst>
                  <a:ext uri="{FF2B5EF4-FFF2-40B4-BE49-F238E27FC236}">
                    <a16:creationId xmlns:a16="http://schemas.microsoft.com/office/drawing/2014/main" xmlns="" id="{A48B0B74-6FF0-2D48-904F-216E06BFBE9A}"/>
                  </a:ext>
                </a:extLst>
              </p14:cNvPr>
              <p14:cNvContentPartPr/>
              <p14:nvPr/>
            </p14:nvContentPartPr>
            <p14:xfrm>
              <a:off x="3334835" y="3960543"/>
              <a:ext cx="635040" cy="126000"/>
            </p14:xfrm>
          </p:contentPart>
        </mc:Choice>
        <mc:Fallback xmlns="">
          <p:pic>
            <p:nvPicPr>
              <p:cNvPr id="340" name="Ink 340">
                <a:extLst>
                  <a:ext uri="{FF2B5EF4-FFF2-40B4-BE49-F238E27FC236}">
                    <a16:creationId xmlns:a16="http://schemas.microsoft.com/office/drawing/2014/main" id="{A48B0B74-6FF0-2D48-904F-216E06BFBE9A}"/>
                  </a:ext>
                </a:extLst>
              </p:cNvPr>
              <p:cNvPicPr/>
              <p:nvPr/>
            </p:nvPicPr>
            <p:blipFill>
              <a:blip r:embed="rId107"/>
              <a:stretch>
                <a:fillRect/>
              </a:stretch>
            </p:blipFill>
            <p:spPr>
              <a:xfrm>
                <a:off x="3319364" y="3945423"/>
                <a:ext cx="665623"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 name="Ink 2">
                <a:extLst>
                  <a:ext uri="{FF2B5EF4-FFF2-40B4-BE49-F238E27FC236}">
                    <a16:creationId xmlns:a16="http://schemas.microsoft.com/office/drawing/2014/main" xmlns="" id="{7B609B8E-B3F6-6744-9E3D-F527A3FEE199}"/>
                  </a:ext>
                </a:extLst>
              </p14:cNvPr>
              <p14:cNvContentPartPr/>
              <p14:nvPr/>
            </p14:nvContentPartPr>
            <p14:xfrm>
              <a:off x="3932075" y="559263"/>
              <a:ext cx="360" cy="12960"/>
            </p14:xfrm>
          </p:contentPart>
        </mc:Choice>
        <mc:Fallback xmlns="">
          <p:pic>
            <p:nvPicPr>
              <p:cNvPr id="3" name="Ink 2">
                <a:extLst>
                  <a:ext uri="{FF2B5EF4-FFF2-40B4-BE49-F238E27FC236}">
                    <a16:creationId xmlns:a16="http://schemas.microsoft.com/office/drawing/2014/main" id="{7B609B8E-B3F6-6744-9E3D-F527A3FEE199}"/>
                  </a:ext>
                </a:extLst>
              </p:cNvPr>
              <p:cNvPicPr/>
              <p:nvPr/>
            </p:nvPicPr>
            <p:blipFill>
              <a:blip r:embed="rId111"/>
              <a:stretch>
                <a:fillRect/>
              </a:stretch>
            </p:blipFill>
            <p:spPr>
              <a:xfrm>
                <a:off x="3916955" y="544143"/>
                <a:ext cx="30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 name="Ink 3">
                <a:extLst>
                  <a:ext uri="{FF2B5EF4-FFF2-40B4-BE49-F238E27FC236}">
                    <a16:creationId xmlns:a16="http://schemas.microsoft.com/office/drawing/2014/main" xmlns="" id="{C0692FAB-1DF4-4041-9021-306F0D7E0A19}"/>
                  </a:ext>
                </a:extLst>
              </p14:cNvPr>
              <p14:cNvContentPartPr/>
              <p14:nvPr/>
            </p14:nvContentPartPr>
            <p14:xfrm>
              <a:off x="3938195" y="678783"/>
              <a:ext cx="360" cy="12960"/>
            </p14:xfrm>
          </p:contentPart>
        </mc:Choice>
        <mc:Fallback xmlns="">
          <p:pic>
            <p:nvPicPr>
              <p:cNvPr id="4" name="Ink 3">
                <a:extLst>
                  <a:ext uri="{FF2B5EF4-FFF2-40B4-BE49-F238E27FC236}">
                    <a16:creationId xmlns:a16="http://schemas.microsoft.com/office/drawing/2014/main" id="{C0692FAB-1DF4-4041-9021-306F0D7E0A19}"/>
                  </a:ext>
                </a:extLst>
              </p:cNvPr>
              <p:cNvPicPr/>
              <p:nvPr/>
            </p:nvPicPr>
            <p:blipFill>
              <a:blip r:embed="rId111"/>
              <a:stretch>
                <a:fillRect/>
              </a:stretch>
            </p:blipFill>
            <p:spPr>
              <a:xfrm>
                <a:off x="3923075" y="663663"/>
                <a:ext cx="30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 name="Ink 4">
                <a:extLst>
                  <a:ext uri="{FF2B5EF4-FFF2-40B4-BE49-F238E27FC236}">
                    <a16:creationId xmlns:a16="http://schemas.microsoft.com/office/drawing/2014/main" xmlns="" id="{135C5758-B48C-7742-842B-8C8F09325B92}"/>
                  </a:ext>
                </a:extLst>
              </p14:cNvPr>
              <p14:cNvContentPartPr/>
              <p14:nvPr/>
            </p14:nvContentPartPr>
            <p14:xfrm>
              <a:off x="4051595" y="622263"/>
              <a:ext cx="94680" cy="6480"/>
            </p14:xfrm>
          </p:contentPart>
        </mc:Choice>
        <mc:Fallback xmlns="">
          <p:pic>
            <p:nvPicPr>
              <p:cNvPr id="5" name="Ink 4">
                <a:extLst>
                  <a:ext uri="{FF2B5EF4-FFF2-40B4-BE49-F238E27FC236}">
                    <a16:creationId xmlns:a16="http://schemas.microsoft.com/office/drawing/2014/main" id="{135C5758-B48C-7742-842B-8C8F09325B92}"/>
                  </a:ext>
                </a:extLst>
              </p:cNvPr>
              <p:cNvPicPr/>
              <p:nvPr/>
            </p:nvPicPr>
            <p:blipFill>
              <a:blip r:embed="rId114"/>
              <a:stretch>
                <a:fillRect/>
              </a:stretch>
            </p:blipFill>
            <p:spPr>
              <a:xfrm>
                <a:off x="4036115" y="607143"/>
                <a:ext cx="125280" cy="37080"/>
              </a:xfrm>
              <a:prstGeom prst="rect">
                <a:avLst/>
              </a:prstGeom>
            </p:spPr>
          </p:pic>
        </mc:Fallback>
      </mc:AlternateContent>
    </p:spTree>
    <p:extLst>
      <p:ext uri="{BB962C8B-B14F-4D97-AF65-F5344CB8AC3E}">
        <p14:creationId xmlns:p14="http://schemas.microsoft.com/office/powerpoint/2010/main" val="23475055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22</a:t>
            </a:r>
            <a:endParaRPr lang="x-none" b="1" dirty="0"/>
          </a:p>
        </p:txBody>
      </p:sp>
    </p:spTree>
    <p:extLst>
      <p:ext uri="{BB962C8B-B14F-4D97-AF65-F5344CB8AC3E}">
        <p14:creationId xmlns:p14="http://schemas.microsoft.com/office/powerpoint/2010/main" val="7537922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xmlns="" id="{1008397C-A6E1-B746-B224-38BF2CC79077}"/>
                  </a:ext>
                </a:extLst>
              </p14:cNvPr>
              <p14:cNvContentPartPr/>
              <p14:nvPr/>
            </p14:nvContentPartPr>
            <p14:xfrm>
              <a:off x="1102835" y="901983"/>
              <a:ext cx="1546920" cy="31680"/>
            </p14:xfrm>
          </p:contentPart>
        </mc:Choice>
        <mc:Fallback xmlns="">
          <p:pic>
            <p:nvPicPr>
              <p:cNvPr id="24" name="Ink 23">
                <a:extLst>
                  <a:ext uri="{FF2B5EF4-FFF2-40B4-BE49-F238E27FC236}">
                    <a16:creationId xmlns:a16="http://schemas.microsoft.com/office/drawing/2014/main" id="{1008397C-A6E1-B746-B224-38BF2CC79077}"/>
                  </a:ext>
                </a:extLst>
              </p:cNvPr>
              <p:cNvPicPr/>
              <p:nvPr/>
            </p:nvPicPr>
            <p:blipFill>
              <a:blip r:embed="rId3"/>
              <a:stretch>
                <a:fillRect/>
              </a:stretch>
            </p:blipFill>
            <p:spPr>
              <a:xfrm>
                <a:off x="1087715" y="886503"/>
                <a:ext cx="15775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5">
                <a:extLst>
                  <a:ext uri="{FF2B5EF4-FFF2-40B4-BE49-F238E27FC236}">
                    <a16:creationId xmlns:a16="http://schemas.microsoft.com/office/drawing/2014/main" xmlns="" id="{50AF7CA8-DC55-4B41-9164-69E116CAEA9F}"/>
                  </a:ext>
                </a:extLst>
              </p14:cNvPr>
              <p14:cNvContentPartPr/>
              <p14:nvPr/>
            </p14:nvContentPartPr>
            <p14:xfrm>
              <a:off x="1065035" y="468183"/>
              <a:ext cx="1855080" cy="371160"/>
            </p14:xfrm>
          </p:contentPart>
        </mc:Choice>
        <mc:Fallback xmlns="">
          <p:pic>
            <p:nvPicPr>
              <p:cNvPr id="25" name="Ink 25">
                <a:extLst>
                  <a:ext uri="{FF2B5EF4-FFF2-40B4-BE49-F238E27FC236}">
                    <a16:creationId xmlns:a16="http://schemas.microsoft.com/office/drawing/2014/main" id="{50AF7CA8-DC55-4B41-9164-69E116CAEA9F}"/>
                  </a:ext>
                </a:extLst>
              </p:cNvPr>
              <p:cNvPicPr/>
              <p:nvPr/>
            </p:nvPicPr>
            <p:blipFill>
              <a:blip r:embed="rId5"/>
              <a:stretch>
                <a:fillRect/>
              </a:stretch>
            </p:blipFill>
            <p:spPr>
              <a:xfrm>
                <a:off x="1049915" y="452703"/>
                <a:ext cx="18856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3" name="Ink 92">
                <a:extLst>
                  <a:ext uri="{FF2B5EF4-FFF2-40B4-BE49-F238E27FC236}">
                    <a16:creationId xmlns:a16="http://schemas.microsoft.com/office/drawing/2014/main" xmlns="" id="{354446AD-F851-F949-B54B-E167C3BE4C55}"/>
                  </a:ext>
                </a:extLst>
              </p14:cNvPr>
              <p14:cNvContentPartPr/>
              <p14:nvPr/>
            </p14:nvContentPartPr>
            <p14:xfrm>
              <a:off x="1272755" y="1637463"/>
              <a:ext cx="170280" cy="75960"/>
            </p14:xfrm>
          </p:contentPart>
        </mc:Choice>
        <mc:Fallback xmlns="">
          <p:pic>
            <p:nvPicPr>
              <p:cNvPr id="93" name="Ink 92">
                <a:extLst>
                  <a:ext uri="{FF2B5EF4-FFF2-40B4-BE49-F238E27FC236}">
                    <a16:creationId xmlns:a16="http://schemas.microsoft.com/office/drawing/2014/main" id="{354446AD-F851-F949-B54B-E167C3BE4C55}"/>
                  </a:ext>
                </a:extLst>
              </p:cNvPr>
              <p:cNvPicPr/>
              <p:nvPr/>
            </p:nvPicPr>
            <p:blipFill>
              <a:blip r:embed="rId7"/>
              <a:stretch>
                <a:fillRect/>
              </a:stretch>
            </p:blipFill>
            <p:spPr>
              <a:xfrm>
                <a:off x="1257275" y="1622343"/>
                <a:ext cx="2005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4" name="Ink 93">
                <a:extLst>
                  <a:ext uri="{FF2B5EF4-FFF2-40B4-BE49-F238E27FC236}">
                    <a16:creationId xmlns:a16="http://schemas.microsoft.com/office/drawing/2014/main" xmlns="" id="{D6905C9D-A9E2-444E-804D-359153B454AC}"/>
                  </a:ext>
                </a:extLst>
              </p14:cNvPr>
              <p14:cNvContentPartPr/>
              <p14:nvPr/>
            </p14:nvContentPartPr>
            <p14:xfrm>
              <a:off x="1272755" y="1580943"/>
              <a:ext cx="44280" cy="19080"/>
            </p14:xfrm>
          </p:contentPart>
        </mc:Choice>
        <mc:Fallback xmlns="">
          <p:pic>
            <p:nvPicPr>
              <p:cNvPr id="94" name="Ink 93">
                <a:extLst>
                  <a:ext uri="{FF2B5EF4-FFF2-40B4-BE49-F238E27FC236}">
                    <a16:creationId xmlns:a16="http://schemas.microsoft.com/office/drawing/2014/main" id="{D6905C9D-A9E2-444E-804D-359153B454AC}"/>
                  </a:ext>
                </a:extLst>
              </p:cNvPr>
              <p:cNvPicPr/>
              <p:nvPr/>
            </p:nvPicPr>
            <p:blipFill>
              <a:blip r:embed="rId9"/>
              <a:stretch>
                <a:fillRect/>
              </a:stretch>
            </p:blipFill>
            <p:spPr>
              <a:xfrm>
                <a:off x="1257275" y="1565823"/>
                <a:ext cx="74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5" name="Ink 95">
                <a:extLst>
                  <a:ext uri="{FF2B5EF4-FFF2-40B4-BE49-F238E27FC236}">
                    <a16:creationId xmlns:a16="http://schemas.microsoft.com/office/drawing/2014/main" xmlns="" id="{4B7FB616-2398-C34E-AAA9-DF375DCD7FC1}"/>
                  </a:ext>
                </a:extLst>
              </p14:cNvPr>
              <p14:cNvContentPartPr/>
              <p14:nvPr/>
            </p14:nvContentPartPr>
            <p14:xfrm>
              <a:off x="631235" y="1562223"/>
              <a:ext cx="352440" cy="188640"/>
            </p14:xfrm>
          </p:contentPart>
        </mc:Choice>
        <mc:Fallback xmlns="">
          <p:pic>
            <p:nvPicPr>
              <p:cNvPr id="95" name="Ink 95">
                <a:extLst>
                  <a:ext uri="{FF2B5EF4-FFF2-40B4-BE49-F238E27FC236}">
                    <a16:creationId xmlns:a16="http://schemas.microsoft.com/office/drawing/2014/main" id="{4B7FB616-2398-C34E-AAA9-DF375DCD7FC1}"/>
                  </a:ext>
                </a:extLst>
              </p:cNvPr>
              <p:cNvPicPr/>
              <p:nvPr/>
            </p:nvPicPr>
            <p:blipFill>
              <a:blip r:embed="rId11"/>
              <a:stretch>
                <a:fillRect/>
              </a:stretch>
            </p:blipFill>
            <p:spPr>
              <a:xfrm>
                <a:off x="616115" y="1546772"/>
                <a:ext cx="383040" cy="21918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7" name="Ink 96">
                <a:extLst>
                  <a:ext uri="{FF2B5EF4-FFF2-40B4-BE49-F238E27FC236}">
                    <a16:creationId xmlns:a16="http://schemas.microsoft.com/office/drawing/2014/main" xmlns="" id="{4D578E52-4555-9741-ACCF-E8FC442F18CC}"/>
                  </a:ext>
                </a:extLst>
              </p14:cNvPr>
              <p14:cNvContentPartPr/>
              <p14:nvPr/>
            </p14:nvContentPartPr>
            <p14:xfrm>
              <a:off x="1932635" y="1517943"/>
              <a:ext cx="63360" cy="232920"/>
            </p14:xfrm>
          </p:contentPart>
        </mc:Choice>
        <mc:Fallback xmlns="">
          <p:pic>
            <p:nvPicPr>
              <p:cNvPr id="97" name="Ink 96">
                <a:extLst>
                  <a:ext uri="{FF2B5EF4-FFF2-40B4-BE49-F238E27FC236}">
                    <a16:creationId xmlns:a16="http://schemas.microsoft.com/office/drawing/2014/main" id="{4D578E52-4555-9741-ACCF-E8FC442F18CC}"/>
                  </a:ext>
                </a:extLst>
              </p:cNvPr>
              <p:cNvPicPr/>
              <p:nvPr/>
            </p:nvPicPr>
            <p:blipFill>
              <a:blip r:embed="rId13"/>
              <a:stretch>
                <a:fillRect/>
              </a:stretch>
            </p:blipFill>
            <p:spPr>
              <a:xfrm>
                <a:off x="1917515" y="1502823"/>
                <a:ext cx="936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8" name="Ink 97">
                <a:extLst>
                  <a:ext uri="{FF2B5EF4-FFF2-40B4-BE49-F238E27FC236}">
                    <a16:creationId xmlns:a16="http://schemas.microsoft.com/office/drawing/2014/main" xmlns="" id="{187E09DD-3440-9C46-B31C-E3150AE457F3}"/>
                  </a:ext>
                </a:extLst>
              </p14:cNvPr>
              <p14:cNvContentPartPr/>
              <p14:nvPr/>
            </p14:nvContentPartPr>
            <p14:xfrm>
              <a:off x="1832195" y="1650063"/>
              <a:ext cx="232920" cy="19080"/>
            </p14:xfrm>
          </p:contentPart>
        </mc:Choice>
        <mc:Fallback xmlns="">
          <p:pic>
            <p:nvPicPr>
              <p:cNvPr id="98" name="Ink 97">
                <a:extLst>
                  <a:ext uri="{FF2B5EF4-FFF2-40B4-BE49-F238E27FC236}">
                    <a16:creationId xmlns:a16="http://schemas.microsoft.com/office/drawing/2014/main" id="{187E09DD-3440-9C46-B31C-E3150AE457F3}"/>
                  </a:ext>
                </a:extLst>
              </p:cNvPr>
              <p:cNvPicPr/>
              <p:nvPr/>
            </p:nvPicPr>
            <p:blipFill>
              <a:blip r:embed="rId15"/>
              <a:stretch>
                <a:fillRect/>
              </a:stretch>
            </p:blipFill>
            <p:spPr>
              <a:xfrm>
                <a:off x="1816715" y="1634943"/>
                <a:ext cx="263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9" name="Ink 98">
                <a:extLst>
                  <a:ext uri="{FF2B5EF4-FFF2-40B4-BE49-F238E27FC236}">
                    <a16:creationId xmlns:a16="http://schemas.microsoft.com/office/drawing/2014/main" xmlns="" id="{77DDB679-B3A0-7D47-926E-B572827C9FA0}"/>
                  </a:ext>
                </a:extLst>
              </p14:cNvPr>
              <p14:cNvContentPartPr/>
              <p14:nvPr/>
            </p14:nvContentPartPr>
            <p14:xfrm>
              <a:off x="2121275" y="1618743"/>
              <a:ext cx="132480" cy="82080"/>
            </p14:xfrm>
          </p:contentPart>
        </mc:Choice>
        <mc:Fallback xmlns="">
          <p:pic>
            <p:nvPicPr>
              <p:cNvPr id="99" name="Ink 98">
                <a:extLst>
                  <a:ext uri="{FF2B5EF4-FFF2-40B4-BE49-F238E27FC236}">
                    <a16:creationId xmlns:a16="http://schemas.microsoft.com/office/drawing/2014/main" id="{77DDB679-B3A0-7D47-926E-B572827C9FA0}"/>
                  </a:ext>
                </a:extLst>
              </p:cNvPr>
              <p:cNvPicPr/>
              <p:nvPr/>
            </p:nvPicPr>
            <p:blipFill>
              <a:blip r:embed="rId17"/>
              <a:stretch>
                <a:fillRect/>
              </a:stretch>
            </p:blipFill>
            <p:spPr>
              <a:xfrm>
                <a:off x="2106155" y="1603263"/>
                <a:ext cx="162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0" name="Ink 99">
                <a:extLst>
                  <a:ext uri="{FF2B5EF4-FFF2-40B4-BE49-F238E27FC236}">
                    <a16:creationId xmlns:a16="http://schemas.microsoft.com/office/drawing/2014/main" xmlns="" id="{B62B4FBE-1655-754F-A8A9-C6D61FFDC8B8}"/>
                  </a:ext>
                </a:extLst>
              </p14:cNvPr>
              <p14:cNvContentPartPr/>
              <p14:nvPr/>
            </p14:nvContentPartPr>
            <p14:xfrm>
              <a:off x="2328995" y="1637463"/>
              <a:ext cx="151200" cy="56880"/>
            </p14:xfrm>
          </p:contentPart>
        </mc:Choice>
        <mc:Fallback xmlns="">
          <p:pic>
            <p:nvPicPr>
              <p:cNvPr id="100" name="Ink 99">
                <a:extLst>
                  <a:ext uri="{FF2B5EF4-FFF2-40B4-BE49-F238E27FC236}">
                    <a16:creationId xmlns:a16="http://schemas.microsoft.com/office/drawing/2014/main" id="{B62B4FBE-1655-754F-A8A9-C6D61FFDC8B8}"/>
                  </a:ext>
                </a:extLst>
              </p:cNvPr>
              <p:cNvPicPr/>
              <p:nvPr/>
            </p:nvPicPr>
            <p:blipFill>
              <a:blip r:embed="rId19"/>
              <a:stretch>
                <a:fillRect/>
              </a:stretch>
            </p:blipFill>
            <p:spPr>
              <a:xfrm>
                <a:off x="2313515" y="1622343"/>
                <a:ext cx="181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1" name="Ink 100">
                <a:extLst>
                  <a:ext uri="{FF2B5EF4-FFF2-40B4-BE49-F238E27FC236}">
                    <a16:creationId xmlns:a16="http://schemas.microsoft.com/office/drawing/2014/main" xmlns="" id="{44A62420-9426-5443-872A-71171858990A}"/>
                  </a:ext>
                </a:extLst>
              </p14:cNvPr>
              <p14:cNvContentPartPr/>
              <p14:nvPr/>
            </p14:nvContentPartPr>
            <p14:xfrm>
              <a:off x="2555075" y="1643943"/>
              <a:ext cx="189000" cy="82080"/>
            </p14:xfrm>
          </p:contentPart>
        </mc:Choice>
        <mc:Fallback xmlns="">
          <p:pic>
            <p:nvPicPr>
              <p:cNvPr id="101" name="Ink 100">
                <a:extLst>
                  <a:ext uri="{FF2B5EF4-FFF2-40B4-BE49-F238E27FC236}">
                    <a16:creationId xmlns:a16="http://schemas.microsoft.com/office/drawing/2014/main" id="{44A62420-9426-5443-872A-71171858990A}"/>
                  </a:ext>
                </a:extLst>
              </p:cNvPr>
              <p:cNvPicPr/>
              <p:nvPr/>
            </p:nvPicPr>
            <p:blipFill>
              <a:blip r:embed="rId21"/>
              <a:stretch>
                <a:fillRect/>
              </a:stretch>
            </p:blipFill>
            <p:spPr>
              <a:xfrm>
                <a:off x="2539955" y="1628463"/>
                <a:ext cx="219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2" name="Ink 101">
                <a:extLst>
                  <a:ext uri="{FF2B5EF4-FFF2-40B4-BE49-F238E27FC236}">
                    <a16:creationId xmlns:a16="http://schemas.microsoft.com/office/drawing/2014/main" xmlns="" id="{6005869D-8C1B-434C-96EB-4650DD9D5FCF}"/>
                  </a:ext>
                </a:extLst>
              </p14:cNvPr>
              <p14:cNvContentPartPr/>
              <p14:nvPr/>
            </p14:nvContentPartPr>
            <p14:xfrm>
              <a:off x="2806715" y="1492743"/>
              <a:ext cx="157680" cy="239400"/>
            </p14:xfrm>
          </p:contentPart>
        </mc:Choice>
        <mc:Fallback xmlns="">
          <p:pic>
            <p:nvPicPr>
              <p:cNvPr id="102" name="Ink 101">
                <a:extLst>
                  <a:ext uri="{FF2B5EF4-FFF2-40B4-BE49-F238E27FC236}">
                    <a16:creationId xmlns:a16="http://schemas.microsoft.com/office/drawing/2014/main" id="{6005869D-8C1B-434C-96EB-4650DD9D5FCF}"/>
                  </a:ext>
                </a:extLst>
              </p:cNvPr>
              <p:cNvPicPr/>
              <p:nvPr/>
            </p:nvPicPr>
            <p:blipFill>
              <a:blip r:embed="rId23"/>
              <a:stretch>
                <a:fillRect/>
              </a:stretch>
            </p:blipFill>
            <p:spPr>
              <a:xfrm>
                <a:off x="2791235" y="1477623"/>
                <a:ext cx="187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4" name="Ink 124">
                <a:extLst>
                  <a:ext uri="{FF2B5EF4-FFF2-40B4-BE49-F238E27FC236}">
                    <a16:creationId xmlns:a16="http://schemas.microsoft.com/office/drawing/2014/main" xmlns="" id="{33498DD3-1837-4840-AA35-D4E524D8347C}"/>
                  </a:ext>
                </a:extLst>
              </p14:cNvPr>
              <p14:cNvContentPartPr/>
              <p14:nvPr/>
            </p14:nvContentPartPr>
            <p14:xfrm>
              <a:off x="4252835" y="1530543"/>
              <a:ext cx="1118520" cy="195120"/>
            </p14:xfrm>
          </p:contentPart>
        </mc:Choice>
        <mc:Fallback xmlns="">
          <p:pic>
            <p:nvPicPr>
              <p:cNvPr id="124" name="Ink 124">
                <a:extLst>
                  <a:ext uri="{FF2B5EF4-FFF2-40B4-BE49-F238E27FC236}">
                    <a16:creationId xmlns:a16="http://schemas.microsoft.com/office/drawing/2014/main" id="{33498DD3-1837-4840-AA35-D4E524D8347C}"/>
                  </a:ext>
                </a:extLst>
              </p:cNvPr>
              <p:cNvPicPr/>
              <p:nvPr/>
            </p:nvPicPr>
            <p:blipFill>
              <a:blip r:embed="rId33"/>
              <a:stretch>
                <a:fillRect/>
              </a:stretch>
            </p:blipFill>
            <p:spPr>
              <a:xfrm>
                <a:off x="4237360" y="1515423"/>
                <a:ext cx="114875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6" name="Ink 125">
                <a:extLst>
                  <a:ext uri="{FF2B5EF4-FFF2-40B4-BE49-F238E27FC236}">
                    <a16:creationId xmlns:a16="http://schemas.microsoft.com/office/drawing/2014/main" xmlns="" id="{A9057B0C-0737-D648-80EC-B00FE20500CF}"/>
                  </a:ext>
                </a:extLst>
              </p14:cNvPr>
              <p14:cNvContentPartPr/>
              <p14:nvPr/>
            </p14:nvContentPartPr>
            <p14:xfrm>
              <a:off x="5679875" y="1543143"/>
              <a:ext cx="276840" cy="81360"/>
            </p14:xfrm>
          </p:contentPart>
        </mc:Choice>
        <mc:Fallback xmlns="">
          <p:pic>
            <p:nvPicPr>
              <p:cNvPr id="126" name="Ink 125">
                <a:extLst>
                  <a:ext uri="{FF2B5EF4-FFF2-40B4-BE49-F238E27FC236}">
                    <a16:creationId xmlns:a16="http://schemas.microsoft.com/office/drawing/2014/main" id="{A9057B0C-0737-D648-80EC-B00FE20500CF}"/>
                  </a:ext>
                </a:extLst>
              </p:cNvPr>
              <p:cNvPicPr/>
              <p:nvPr/>
            </p:nvPicPr>
            <p:blipFill>
              <a:blip r:embed="rId35"/>
              <a:stretch>
                <a:fillRect/>
              </a:stretch>
            </p:blipFill>
            <p:spPr>
              <a:xfrm>
                <a:off x="5664755" y="1528023"/>
                <a:ext cx="3074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7" name="Ink 126">
                <a:extLst>
                  <a:ext uri="{FF2B5EF4-FFF2-40B4-BE49-F238E27FC236}">
                    <a16:creationId xmlns:a16="http://schemas.microsoft.com/office/drawing/2014/main" xmlns="" id="{2EC478C6-3D0E-AB48-9F1D-F4CACAB1AB9A}"/>
                  </a:ext>
                </a:extLst>
              </p14:cNvPr>
              <p14:cNvContentPartPr/>
              <p14:nvPr/>
            </p14:nvContentPartPr>
            <p14:xfrm>
              <a:off x="5748995" y="1474023"/>
              <a:ext cx="50760" cy="19080"/>
            </p14:xfrm>
          </p:contentPart>
        </mc:Choice>
        <mc:Fallback xmlns="">
          <p:pic>
            <p:nvPicPr>
              <p:cNvPr id="127" name="Ink 126">
                <a:extLst>
                  <a:ext uri="{FF2B5EF4-FFF2-40B4-BE49-F238E27FC236}">
                    <a16:creationId xmlns:a16="http://schemas.microsoft.com/office/drawing/2014/main" id="{2EC478C6-3D0E-AB48-9F1D-F4CACAB1AB9A}"/>
                  </a:ext>
                </a:extLst>
              </p:cNvPr>
              <p:cNvPicPr/>
              <p:nvPr/>
            </p:nvPicPr>
            <p:blipFill>
              <a:blip r:embed="rId37"/>
              <a:stretch>
                <a:fillRect/>
              </a:stretch>
            </p:blipFill>
            <p:spPr>
              <a:xfrm>
                <a:off x="5733875" y="1458903"/>
                <a:ext cx="81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8" name="Ink 139">
                <a:extLst>
                  <a:ext uri="{FF2B5EF4-FFF2-40B4-BE49-F238E27FC236}">
                    <a16:creationId xmlns:a16="http://schemas.microsoft.com/office/drawing/2014/main" xmlns="" id="{35C8373B-81A3-5544-8C85-B5294CEC5C7D}"/>
                  </a:ext>
                </a:extLst>
              </p14:cNvPr>
              <p14:cNvContentPartPr/>
              <p14:nvPr/>
            </p14:nvContentPartPr>
            <p14:xfrm>
              <a:off x="6968675" y="1314183"/>
              <a:ext cx="1918080" cy="556560"/>
            </p14:xfrm>
          </p:contentPart>
        </mc:Choice>
        <mc:Fallback xmlns="">
          <p:pic>
            <p:nvPicPr>
              <p:cNvPr id="138" name="Ink 139">
                <a:extLst>
                  <a:ext uri="{FF2B5EF4-FFF2-40B4-BE49-F238E27FC236}">
                    <a16:creationId xmlns:a16="http://schemas.microsoft.com/office/drawing/2014/main" id="{35C8373B-81A3-5544-8C85-B5294CEC5C7D}"/>
                  </a:ext>
                </a:extLst>
              </p:cNvPr>
              <p:cNvPicPr/>
              <p:nvPr/>
            </p:nvPicPr>
            <p:blipFill>
              <a:blip r:embed="rId39"/>
              <a:stretch>
                <a:fillRect/>
              </a:stretch>
            </p:blipFill>
            <p:spPr>
              <a:xfrm>
                <a:off x="6953555" y="1298703"/>
                <a:ext cx="194832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9" name="Ink 140">
                <a:extLst>
                  <a:ext uri="{FF2B5EF4-FFF2-40B4-BE49-F238E27FC236}">
                    <a16:creationId xmlns:a16="http://schemas.microsoft.com/office/drawing/2014/main" xmlns="" id="{32110873-F0B0-E545-8C3C-1F876C621AF7}"/>
                  </a:ext>
                </a:extLst>
              </p14:cNvPr>
              <p14:cNvContentPartPr/>
              <p14:nvPr/>
            </p14:nvContentPartPr>
            <p14:xfrm>
              <a:off x="6214115" y="1461423"/>
              <a:ext cx="471960" cy="157680"/>
            </p14:xfrm>
          </p:contentPart>
        </mc:Choice>
        <mc:Fallback xmlns="">
          <p:pic>
            <p:nvPicPr>
              <p:cNvPr id="139" name="Ink 140">
                <a:extLst>
                  <a:ext uri="{FF2B5EF4-FFF2-40B4-BE49-F238E27FC236}">
                    <a16:creationId xmlns:a16="http://schemas.microsoft.com/office/drawing/2014/main" id="{32110873-F0B0-E545-8C3C-1F876C621AF7}"/>
                  </a:ext>
                </a:extLst>
              </p:cNvPr>
              <p:cNvPicPr/>
              <p:nvPr/>
            </p:nvPicPr>
            <p:blipFill>
              <a:blip r:embed="rId41"/>
              <a:stretch>
                <a:fillRect/>
              </a:stretch>
            </p:blipFill>
            <p:spPr>
              <a:xfrm>
                <a:off x="6198995" y="1446303"/>
                <a:ext cx="502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6" name="Ink 145">
                <a:extLst>
                  <a:ext uri="{FF2B5EF4-FFF2-40B4-BE49-F238E27FC236}">
                    <a16:creationId xmlns:a16="http://schemas.microsoft.com/office/drawing/2014/main" xmlns="" id="{D46B86F1-7917-E048-9255-187365DFCF3B}"/>
                  </a:ext>
                </a:extLst>
              </p14:cNvPr>
              <p14:cNvContentPartPr/>
              <p14:nvPr/>
            </p14:nvContentPartPr>
            <p14:xfrm>
              <a:off x="1260155" y="2184303"/>
              <a:ext cx="94680" cy="94680"/>
            </p14:xfrm>
          </p:contentPart>
        </mc:Choice>
        <mc:Fallback xmlns="">
          <p:pic>
            <p:nvPicPr>
              <p:cNvPr id="146" name="Ink 145">
                <a:extLst>
                  <a:ext uri="{FF2B5EF4-FFF2-40B4-BE49-F238E27FC236}">
                    <a16:creationId xmlns:a16="http://schemas.microsoft.com/office/drawing/2014/main" id="{D46B86F1-7917-E048-9255-187365DFCF3B}"/>
                  </a:ext>
                </a:extLst>
              </p:cNvPr>
              <p:cNvPicPr/>
              <p:nvPr/>
            </p:nvPicPr>
            <p:blipFill>
              <a:blip r:embed="rId43"/>
              <a:stretch>
                <a:fillRect/>
              </a:stretch>
            </p:blipFill>
            <p:spPr>
              <a:xfrm>
                <a:off x="1244675" y="2169183"/>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0" name="Ink 149">
                <a:extLst>
                  <a:ext uri="{FF2B5EF4-FFF2-40B4-BE49-F238E27FC236}">
                    <a16:creationId xmlns:a16="http://schemas.microsoft.com/office/drawing/2014/main" xmlns="" id="{80985EEE-D26C-6742-A001-DDA95BEFECDA}"/>
                  </a:ext>
                </a:extLst>
              </p14:cNvPr>
              <p14:cNvContentPartPr/>
              <p14:nvPr/>
            </p14:nvContentPartPr>
            <p14:xfrm>
              <a:off x="2026955" y="2027343"/>
              <a:ext cx="180000" cy="270720"/>
            </p14:xfrm>
          </p:contentPart>
        </mc:Choice>
        <mc:Fallback xmlns="">
          <p:pic>
            <p:nvPicPr>
              <p:cNvPr id="150" name="Ink 149">
                <a:extLst>
                  <a:ext uri="{FF2B5EF4-FFF2-40B4-BE49-F238E27FC236}">
                    <a16:creationId xmlns:a16="http://schemas.microsoft.com/office/drawing/2014/main" id="{80985EEE-D26C-6742-A001-DDA95BEFECDA}"/>
                  </a:ext>
                </a:extLst>
              </p:cNvPr>
              <p:cNvPicPr/>
              <p:nvPr/>
            </p:nvPicPr>
            <p:blipFill>
              <a:blip r:embed="rId45"/>
              <a:stretch>
                <a:fillRect/>
              </a:stretch>
            </p:blipFill>
            <p:spPr>
              <a:xfrm>
                <a:off x="2011835" y="2012223"/>
                <a:ext cx="2102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1" name="Ink 153">
                <a:extLst>
                  <a:ext uri="{FF2B5EF4-FFF2-40B4-BE49-F238E27FC236}">
                    <a16:creationId xmlns:a16="http://schemas.microsoft.com/office/drawing/2014/main" xmlns="" id="{F764EDEF-4818-2A4F-A998-8AEAE44B4D8D}"/>
                  </a:ext>
                </a:extLst>
              </p14:cNvPr>
              <p14:cNvContentPartPr/>
              <p14:nvPr/>
            </p14:nvContentPartPr>
            <p14:xfrm>
              <a:off x="1473635" y="2090343"/>
              <a:ext cx="434520" cy="207720"/>
            </p14:xfrm>
          </p:contentPart>
        </mc:Choice>
        <mc:Fallback xmlns="">
          <p:pic>
            <p:nvPicPr>
              <p:cNvPr id="151" name="Ink 153">
                <a:extLst>
                  <a:ext uri="{FF2B5EF4-FFF2-40B4-BE49-F238E27FC236}">
                    <a16:creationId xmlns:a16="http://schemas.microsoft.com/office/drawing/2014/main" id="{F764EDEF-4818-2A4F-A998-8AEAE44B4D8D}"/>
                  </a:ext>
                </a:extLst>
              </p:cNvPr>
              <p:cNvPicPr/>
              <p:nvPr/>
            </p:nvPicPr>
            <p:blipFill>
              <a:blip r:embed="rId47"/>
              <a:stretch>
                <a:fillRect/>
              </a:stretch>
            </p:blipFill>
            <p:spPr>
              <a:xfrm>
                <a:off x="1458502" y="2074863"/>
                <a:ext cx="465145"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2" name="Ink 154">
                <a:extLst>
                  <a:ext uri="{FF2B5EF4-FFF2-40B4-BE49-F238E27FC236}">
                    <a16:creationId xmlns:a16="http://schemas.microsoft.com/office/drawing/2014/main" xmlns="" id="{B565B5C4-0F1C-034A-8D50-C73FFA1D4A6B}"/>
                  </a:ext>
                </a:extLst>
              </p14:cNvPr>
              <p14:cNvContentPartPr/>
              <p14:nvPr/>
            </p14:nvContentPartPr>
            <p14:xfrm>
              <a:off x="951995" y="2058663"/>
              <a:ext cx="195480" cy="232920"/>
            </p14:xfrm>
          </p:contentPart>
        </mc:Choice>
        <mc:Fallback xmlns="">
          <p:pic>
            <p:nvPicPr>
              <p:cNvPr id="152" name="Ink 154">
                <a:extLst>
                  <a:ext uri="{FF2B5EF4-FFF2-40B4-BE49-F238E27FC236}">
                    <a16:creationId xmlns:a16="http://schemas.microsoft.com/office/drawing/2014/main" id="{B565B5C4-0F1C-034A-8D50-C73FFA1D4A6B}"/>
                  </a:ext>
                </a:extLst>
              </p:cNvPr>
              <p:cNvPicPr/>
              <p:nvPr/>
            </p:nvPicPr>
            <p:blipFill>
              <a:blip r:embed="rId49"/>
              <a:stretch>
                <a:fillRect/>
              </a:stretch>
            </p:blipFill>
            <p:spPr>
              <a:xfrm>
                <a:off x="936486" y="2043543"/>
                <a:ext cx="226136"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3" name="Ink 155">
                <a:extLst>
                  <a:ext uri="{FF2B5EF4-FFF2-40B4-BE49-F238E27FC236}">
                    <a16:creationId xmlns:a16="http://schemas.microsoft.com/office/drawing/2014/main" xmlns="" id="{F2E008EE-3F07-4E41-8F0E-4E0CE6ECF37A}"/>
                  </a:ext>
                </a:extLst>
              </p14:cNvPr>
              <p14:cNvContentPartPr/>
              <p14:nvPr/>
            </p14:nvContentPartPr>
            <p14:xfrm>
              <a:off x="637715" y="2152983"/>
              <a:ext cx="200520" cy="176400"/>
            </p14:xfrm>
          </p:contentPart>
        </mc:Choice>
        <mc:Fallback xmlns="">
          <p:pic>
            <p:nvPicPr>
              <p:cNvPr id="153" name="Ink 155">
                <a:extLst>
                  <a:ext uri="{FF2B5EF4-FFF2-40B4-BE49-F238E27FC236}">
                    <a16:creationId xmlns:a16="http://schemas.microsoft.com/office/drawing/2014/main" id="{F2E008EE-3F07-4E41-8F0E-4E0CE6ECF37A}"/>
                  </a:ext>
                </a:extLst>
              </p:cNvPr>
              <p:cNvPicPr/>
              <p:nvPr/>
            </p:nvPicPr>
            <p:blipFill>
              <a:blip r:embed="rId51"/>
              <a:stretch>
                <a:fillRect/>
              </a:stretch>
            </p:blipFill>
            <p:spPr>
              <a:xfrm>
                <a:off x="622263" y="2137863"/>
                <a:ext cx="231065"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6" name="Ink 179">
                <a:extLst>
                  <a:ext uri="{FF2B5EF4-FFF2-40B4-BE49-F238E27FC236}">
                    <a16:creationId xmlns:a16="http://schemas.microsoft.com/office/drawing/2014/main" xmlns="" id="{A6BB8862-028D-1E45-B596-ABFB99651D41}"/>
                  </a:ext>
                </a:extLst>
              </p14:cNvPr>
              <p14:cNvContentPartPr/>
              <p14:nvPr/>
            </p14:nvContentPartPr>
            <p14:xfrm>
              <a:off x="4523195" y="1996023"/>
              <a:ext cx="282960" cy="264240"/>
            </p14:xfrm>
          </p:contentPart>
        </mc:Choice>
        <mc:Fallback xmlns="">
          <p:pic>
            <p:nvPicPr>
              <p:cNvPr id="176" name="Ink 179">
                <a:extLst>
                  <a:ext uri="{FF2B5EF4-FFF2-40B4-BE49-F238E27FC236}">
                    <a16:creationId xmlns:a16="http://schemas.microsoft.com/office/drawing/2014/main" id="{A6BB8862-028D-1E45-B596-ABFB99651D41}"/>
                  </a:ext>
                </a:extLst>
              </p:cNvPr>
              <p:cNvPicPr/>
              <p:nvPr/>
            </p:nvPicPr>
            <p:blipFill>
              <a:blip r:embed="rId53"/>
              <a:stretch>
                <a:fillRect/>
              </a:stretch>
            </p:blipFill>
            <p:spPr>
              <a:xfrm>
                <a:off x="4507735" y="1980543"/>
                <a:ext cx="313521"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7" name="Ink 180">
                <a:extLst>
                  <a:ext uri="{FF2B5EF4-FFF2-40B4-BE49-F238E27FC236}">
                    <a16:creationId xmlns:a16="http://schemas.microsoft.com/office/drawing/2014/main" xmlns="" id="{2D8ADA18-CFC4-F346-8B60-1C83C850606C}"/>
                  </a:ext>
                </a:extLst>
              </p14:cNvPr>
              <p14:cNvContentPartPr/>
              <p14:nvPr/>
            </p14:nvContentPartPr>
            <p14:xfrm>
              <a:off x="3391355" y="1970823"/>
              <a:ext cx="861480" cy="245520"/>
            </p14:xfrm>
          </p:contentPart>
        </mc:Choice>
        <mc:Fallback xmlns="">
          <p:pic>
            <p:nvPicPr>
              <p:cNvPr id="177" name="Ink 180">
                <a:extLst>
                  <a:ext uri="{FF2B5EF4-FFF2-40B4-BE49-F238E27FC236}">
                    <a16:creationId xmlns:a16="http://schemas.microsoft.com/office/drawing/2014/main" id="{2D8ADA18-CFC4-F346-8B60-1C83C850606C}"/>
                  </a:ext>
                </a:extLst>
              </p:cNvPr>
              <p:cNvPicPr/>
              <p:nvPr/>
            </p:nvPicPr>
            <p:blipFill>
              <a:blip r:embed="rId55"/>
              <a:stretch>
                <a:fillRect/>
              </a:stretch>
            </p:blipFill>
            <p:spPr>
              <a:xfrm>
                <a:off x="3376241" y="1955343"/>
                <a:ext cx="891707"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3" name="Ink 183">
                <a:extLst>
                  <a:ext uri="{FF2B5EF4-FFF2-40B4-BE49-F238E27FC236}">
                    <a16:creationId xmlns:a16="http://schemas.microsoft.com/office/drawing/2014/main" xmlns="" id="{C7091115-CB80-944B-9BB7-B64CA30027FA}"/>
                  </a:ext>
                </a:extLst>
              </p14:cNvPr>
              <p14:cNvContentPartPr/>
              <p14:nvPr/>
            </p14:nvContentPartPr>
            <p14:xfrm>
              <a:off x="5070035" y="1926543"/>
              <a:ext cx="767520" cy="239760"/>
            </p14:xfrm>
          </p:contentPart>
        </mc:Choice>
        <mc:Fallback xmlns="">
          <p:pic>
            <p:nvPicPr>
              <p:cNvPr id="183" name="Ink 183">
                <a:extLst>
                  <a:ext uri="{FF2B5EF4-FFF2-40B4-BE49-F238E27FC236}">
                    <a16:creationId xmlns:a16="http://schemas.microsoft.com/office/drawing/2014/main" id="{C7091115-CB80-944B-9BB7-B64CA30027FA}"/>
                  </a:ext>
                </a:extLst>
              </p:cNvPr>
              <p:cNvPicPr/>
              <p:nvPr/>
            </p:nvPicPr>
            <p:blipFill>
              <a:blip r:embed="rId59"/>
              <a:stretch>
                <a:fillRect/>
              </a:stretch>
            </p:blipFill>
            <p:spPr>
              <a:xfrm>
                <a:off x="5054915" y="1911400"/>
                <a:ext cx="797760" cy="27004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4" name="Ink 194">
                <a:extLst>
                  <a:ext uri="{FF2B5EF4-FFF2-40B4-BE49-F238E27FC236}">
                    <a16:creationId xmlns:a16="http://schemas.microsoft.com/office/drawing/2014/main" xmlns="" id="{14228A21-6B7B-D34F-A74C-1F9F4A1FDB87}"/>
                  </a:ext>
                </a:extLst>
              </p14:cNvPr>
              <p14:cNvContentPartPr/>
              <p14:nvPr/>
            </p14:nvContentPartPr>
            <p14:xfrm>
              <a:off x="6126275" y="1926543"/>
              <a:ext cx="930240" cy="239400"/>
            </p14:xfrm>
          </p:contentPart>
        </mc:Choice>
        <mc:Fallback xmlns="">
          <p:pic>
            <p:nvPicPr>
              <p:cNvPr id="194" name="Ink 194">
                <a:extLst>
                  <a:ext uri="{FF2B5EF4-FFF2-40B4-BE49-F238E27FC236}">
                    <a16:creationId xmlns:a16="http://schemas.microsoft.com/office/drawing/2014/main" id="{14228A21-6B7B-D34F-A74C-1F9F4A1FDB87}"/>
                  </a:ext>
                </a:extLst>
              </p:cNvPr>
              <p:cNvPicPr/>
              <p:nvPr/>
            </p:nvPicPr>
            <p:blipFill>
              <a:blip r:embed="rId61"/>
              <a:stretch>
                <a:fillRect/>
              </a:stretch>
            </p:blipFill>
            <p:spPr>
              <a:xfrm>
                <a:off x="6111155" y="1911423"/>
                <a:ext cx="9604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4" name="Ink 204">
                <a:extLst>
                  <a:ext uri="{FF2B5EF4-FFF2-40B4-BE49-F238E27FC236}">
                    <a16:creationId xmlns:a16="http://schemas.microsoft.com/office/drawing/2014/main" xmlns="" id="{26DBEC2C-BC91-714B-B937-17B5190082F0}"/>
                  </a:ext>
                </a:extLst>
              </p14:cNvPr>
              <p14:cNvContentPartPr/>
              <p14:nvPr/>
            </p14:nvContentPartPr>
            <p14:xfrm>
              <a:off x="7251635" y="1920423"/>
              <a:ext cx="1156680" cy="195120"/>
            </p14:xfrm>
          </p:contentPart>
        </mc:Choice>
        <mc:Fallback xmlns="">
          <p:pic>
            <p:nvPicPr>
              <p:cNvPr id="204" name="Ink 204">
                <a:extLst>
                  <a:ext uri="{FF2B5EF4-FFF2-40B4-BE49-F238E27FC236}">
                    <a16:creationId xmlns:a16="http://schemas.microsoft.com/office/drawing/2014/main" id="{26DBEC2C-BC91-714B-B937-17B5190082F0}"/>
                  </a:ext>
                </a:extLst>
              </p:cNvPr>
              <p:cNvPicPr/>
              <p:nvPr/>
            </p:nvPicPr>
            <p:blipFill>
              <a:blip r:embed="rId63"/>
              <a:stretch>
                <a:fillRect/>
              </a:stretch>
            </p:blipFill>
            <p:spPr>
              <a:xfrm>
                <a:off x="7236510" y="1905303"/>
                <a:ext cx="118729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7" name="Ink 207">
                <a:extLst>
                  <a:ext uri="{FF2B5EF4-FFF2-40B4-BE49-F238E27FC236}">
                    <a16:creationId xmlns:a16="http://schemas.microsoft.com/office/drawing/2014/main" xmlns="" id="{25D49D43-C300-FA4D-8956-19B79C0DCD1E}"/>
                  </a:ext>
                </a:extLst>
              </p14:cNvPr>
              <p14:cNvContentPartPr/>
              <p14:nvPr/>
            </p14:nvContentPartPr>
            <p14:xfrm>
              <a:off x="8527835" y="2027343"/>
              <a:ext cx="50760" cy="113400"/>
            </p14:xfrm>
          </p:contentPart>
        </mc:Choice>
        <mc:Fallback xmlns="">
          <p:pic>
            <p:nvPicPr>
              <p:cNvPr id="207" name="Ink 207">
                <a:extLst>
                  <a:ext uri="{FF2B5EF4-FFF2-40B4-BE49-F238E27FC236}">
                    <a16:creationId xmlns:a16="http://schemas.microsoft.com/office/drawing/2014/main" id="{25D49D43-C300-FA4D-8956-19B79C0DCD1E}"/>
                  </a:ext>
                </a:extLst>
              </p:cNvPr>
              <p:cNvPicPr/>
              <p:nvPr/>
            </p:nvPicPr>
            <p:blipFill>
              <a:blip r:embed="rId65"/>
              <a:stretch>
                <a:fillRect/>
              </a:stretch>
            </p:blipFill>
            <p:spPr>
              <a:xfrm>
                <a:off x="8512715" y="2012223"/>
                <a:ext cx="81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2" name="Ink 212">
                <a:extLst>
                  <a:ext uri="{FF2B5EF4-FFF2-40B4-BE49-F238E27FC236}">
                    <a16:creationId xmlns:a16="http://schemas.microsoft.com/office/drawing/2014/main" xmlns="" id="{42F349ED-9EE3-9147-B1C1-CE81249CA524}"/>
                  </a:ext>
                </a:extLst>
              </p14:cNvPr>
              <p14:cNvContentPartPr/>
              <p14:nvPr/>
            </p14:nvContentPartPr>
            <p14:xfrm>
              <a:off x="826355" y="2599383"/>
              <a:ext cx="572400" cy="226800"/>
            </p14:xfrm>
          </p:contentPart>
        </mc:Choice>
        <mc:Fallback xmlns="">
          <p:pic>
            <p:nvPicPr>
              <p:cNvPr id="212" name="Ink 212">
                <a:extLst>
                  <a:ext uri="{FF2B5EF4-FFF2-40B4-BE49-F238E27FC236}">
                    <a16:creationId xmlns:a16="http://schemas.microsoft.com/office/drawing/2014/main" id="{42F349ED-9EE3-9147-B1C1-CE81249CA524}"/>
                  </a:ext>
                </a:extLst>
              </p:cNvPr>
              <p:cNvPicPr/>
              <p:nvPr/>
            </p:nvPicPr>
            <p:blipFill>
              <a:blip r:embed="rId67"/>
              <a:stretch>
                <a:fillRect/>
              </a:stretch>
            </p:blipFill>
            <p:spPr>
              <a:xfrm>
                <a:off x="810875" y="2584263"/>
                <a:ext cx="6030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0" name="Ink 260">
                <a:extLst>
                  <a:ext uri="{FF2B5EF4-FFF2-40B4-BE49-F238E27FC236}">
                    <a16:creationId xmlns:a16="http://schemas.microsoft.com/office/drawing/2014/main" xmlns="" id="{8E2CC389-2C87-0D48-817F-1A6230D86402}"/>
                  </a:ext>
                </a:extLst>
              </p14:cNvPr>
              <p14:cNvContentPartPr/>
              <p14:nvPr/>
            </p14:nvContentPartPr>
            <p14:xfrm>
              <a:off x="807275" y="3133983"/>
              <a:ext cx="937080" cy="239400"/>
            </p14:xfrm>
          </p:contentPart>
        </mc:Choice>
        <mc:Fallback xmlns="">
          <p:pic>
            <p:nvPicPr>
              <p:cNvPr id="260" name="Ink 260">
                <a:extLst>
                  <a:ext uri="{FF2B5EF4-FFF2-40B4-BE49-F238E27FC236}">
                    <a16:creationId xmlns:a16="http://schemas.microsoft.com/office/drawing/2014/main" id="{8E2CC389-2C87-0D48-817F-1A6230D86402}"/>
                  </a:ext>
                </a:extLst>
              </p:cNvPr>
              <p:cNvPicPr/>
              <p:nvPr/>
            </p:nvPicPr>
            <p:blipFill>
              <a:blip r:embed="rId69"/>
              <a:stretch>
                <a:fillRect/>
              </a:stretch>
            </p:blipFill>
            <p:spPr>
              <a:xfrm>
                <a:off x="792155" y="3118503"/>
                <a:ext cx="9676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9" name="Ink 268">
                <a:extLst>
                  <a:ext uri="{FF2B5EF4-FFF2-40B4-BE49-F238E27FC236}">
                    <a16:creationId xmlns:a16="http://schemas.microsoft.com/office/drawing/2014/main" xmlns="" id="{1ABC1B50-B5E7-224C-9286-152A396F5C27}"/>
                  </a:ext>
                </a:extLst>
              </p14:cNvPr>
              <p14:cNvContentPartPr/>
              <p14:nvPr/>
            </p14:nvContentPartPr>
            <p14:xfrm>
              <a:off x="3730835" y="3278343"/>
              <a:ext cx="12960" cy="19080"/>
            </p14:xfrm>
          </p:contentPart>
        </mc:Choice>
        <mc:Fallback xmlns="">
          <p:pic>
            <p:nvPicPr>
              <p:cNvPr id="269" name="Ink 268">
                <a:extLst>
                  <a:ext uri="{FF2B5EF4-FFF2-40B4-BE49-F238E27FC236}">
                    <a16:creationId xmlns:a16="http://schemas.microsoft.com/office/drawing/2014/main" id="{1ABC1B50-B5E7-224C-9286-152A396F5C27}"/>
                  </a:ext>
                </a:extLst>
              </p:cNvPr>
              <p:cNvPicPr/>
              <p:nvPr/>
            </p:nvPicPr>
            <p:blipFill>
              <a:blip r:embed="rId71"/>
              <a:stretch>
                <a:fillRect/>
              </a:stretch>
            </p:blipFill>
            <p:spPr>
              <a:xfrm>
                <a:off x="3715715" y="326322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0" name="Ink 271">
                <a:extLst>
                  <a:ext uri="{FF2B5EF4-FFF2-40B4-BE49-F238E27FC236}">
                    <a16:creationId xmlns:a16="http://schemas.microsoft.com/office/drawing/2014/main" xmlns="" id="{DA61E4AE-A871-5E4C-AC71-39615A29B6E3}"/>
                  </a:ext>
                </a:extLst>
              </p14:cNvPr>
              <p14:cNvContentPartPr/>
              <p14:nvPr/>
            </p14:nvContentPartPr>
            <p14:xfrm>
              <a:off x="3397475" y="3158823"/>
              <a:ext cx="201600" cy="157680"/>
            </p14:xfrm>
          </p:contentPart>
        </mc:Choice>
        <mc:Fallback xmlns="">
          <p:pic>
            <p:nvPicPr>
              <p:cNvPr id="270" name="Ink 271">
                <a:extLst>
                  <a:ext uri="{FF2B5EF4-FFF2-40B4-BE49-F238E27FC236}">
                    <a16:creationId xmlns:a16="http://schemas.microsoft.com/office/drawing/2014/main" id="{DA61E4AE-A871-5E4C-AC71-39615A29B6E3}"/>
                  </a:ext>
                </a:extLst>
              </p:cNvPr>
              <p:cNvPicPr/>
              <p:nvPr/>
            </p:nvPicPr>
            <p:blipFill>
              <a:blip r:embed="rId73"/>
              <a:stretch>
                <a:fillRect/>
              </a:stretch>
            </p:blipFill>
            <p:spPr>
              <a:xfrm>
                <a:off x="3382355" y="3143703"/>
                <a:ext cx="232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71" name="Ink 272">
                <a:extLst>
                  <a:ext uri="{FF2B5EF4-FFF2-40B4-BE49-F238E27FC236}">
                    <a16:creationId xmlns:a16="http://schemas.microsoft.com/office/drawing/2014/main" xmlns="" id="{A2AE3F5D-A391-554F-A2CE-F7CA73E8092E}"/>
                  </a:ext>
                </a:extLst>
              </p14:cNvPr>
              <p14:cNvContentPartPr/>
              <p14:nvPr/>
            </p14:nvContentPartPr>
            <p14:xfrm>
              <a:off x="2146475" y="3234423"/>
              <a:ext cx="968760" cy="126000"/>
            </p14:xfrm>
          </p:contentPart>
        </mc:Choice>
        <mc:Fallback xmlns="">
          <p:pic>
            <p:nvPicPr>
              <p:cNvPr id="271" name="Ink 272">
                <a:extLst>
                  <a:ext uri="{FF2B5EF4-FFF2-40B4-BE49-F238E27FC236}">
                    <a16:creationId xmlns:a16="http://schemas.microsoft.com/office/drawing/2014/main" id="{A2AE3F5D-A391-554F-A2CE-F7CA73E8092E}"/>
                  </a:ext>
                </a:extLst>
              </p:cNvPr>
              <p:cNvPicPr/>
              <p:nvPr/>
            </p:nvPicPr>
            <p:blipFill>
              <a:blip r:embed="rId75"/>
              <a:stretch>
                <a:fillRect/>
              </a:stretch>
            </p:blipFill>
            <p:spPr>
              <a:xfrm>
                <a:off x="2131349" y="3219303"/>
                <a:ext cx="999371"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4" name="Ink 273">
                <a:extLst>
                  <a:ext uri="{FF2B5EF4-FFF2-40B4-BE49-F238E27FC236}">
                    <a16:creationId xmlns:a16="http://schemas.microsoft.com/office/drawing/2014/main" xmlns="" id="{D86EB2F0-ACA2-F440-9FD1-B0843FF91FDC}"/>
                  </a:ext>
                </a:extLst>
              </p14:cNvPr>
              <p14:cNvContentPartPr/>
              <p14:nvPr/>
            </p14:nvContentPartPr>
            <p14:xfrm>
              <a:off x="1681355" y="3768663"/>
              <a:ext cx="195120" cy="145080"/>
            </p14:xfrm>
          </p:contentPart>
        </mc:Choice>
        <mc:Fallback xmlns="">
          <p:pic>
            <p:nvPicPr>
              <p:cNvPr id="274" name="Ink 273">
                <a:extLst>
                  <a:ext uri="{FF2B5EF4-FFF2-40B4-BE49-F238E27FC236}">
                    <a16:creationId xmlns:a16="http://schemas.microsoft.com/office/drawing/2014/main" id="{D86EB2F0-ACA2-F440-9FD1-B0843FF91FDC}"/>
                  </a:ext>
                </a:extLst>
              </p:cNvPr>
              <p:cNvPicPr/>
              <p:nvPr/>
            </p:nvPicPr>
            <p:blipFill>
              <a:blip r:embed="rId77"/>
              <a:stretch>
                <a:fillRect/>
              </a:stretch>
            </p:blipFill>
            <p:spPr>
              <a:xfrm>
                <a:off x="1665904" y="3753183"/>
                <a:ext cx="225664"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75" name="Ink 274">
                <a:extLst>
                  <a:ext uri="{FF2B5EF4-FFF2-40B4-BE49-F238E27FC236}">
                    <a16:creationId xmlns:a16="http://schemas.microsoft.com/office/drawing/2014/main" xmlns="" id="{FF3EE372-2F80-984F-B357-9BD559F81E88}"/>
                  </a:ext>
                </a:extLst>
              </p14:cNvPr>
              <p14:cNvContentPartPr/>
              <p14:nvPr/>
            </p14:nvContentPartPr>
            <p14:xfrm>
              <a:off x="1939115" y="3850383"/>
              <a:ext cx="126000" cy="75960"/>
            </p14:xfrm>
          </p:contentPart>
        </mc:Choice>
        <mc:Fallback xmlns="">
          <p:pic>
            <p:nvPicPr>
              <p:cNvPr id="275" name="Ink 274">
                <a:extLst>
                  <a:ext uri="{FF2B5EF4-FFF2-40B4-BE49-F238E27FC236}">
                    <a16:creationId xmlns:a16="http://schemas.microsoft.com/office/drawing/2014/main" id="{FF3EE372-2F80-984F-B357-9BD559F81E88}"/>
                  </a:ext>
                </a:extLst>
              </p:cNvPr>
              <p:cNvPicPr/>
              <p:nvPr/>
            </p:nvPicPr>
            <p:blipFill>
              <a:blip r:embed="rId79"/>
              <a:stretch>
                <a:fillRect/>
              </a:stretch>
            </p:blipFill>
            <p:spPr>
              <a:xfrm>
                <a:off x="1923679" y="3834903"/>
                <a:ext cx="156513"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76" name="Ink 275">
                <a:extLst>
                  <a:ext uri="{FF2B5EF4-FFF2-40B4-BE49-F238E27FC236}">
                    <a16:creationId xmlns:a16="http://schemas.microsoft.com/office/drawing/2014/main" xmlns="" id="{29BE2393-36DB-D243-AA33-BC032EC2BA18}"/>
                  </a:ext>
                </a:extLst>
              </p14:cNvPr>
              <p14:cNvContentPartPr/>
              <p14:nvPr/>
            </p14:nvContentPartPr>
            <p14:xfrm>
              <a:off x="2108675" y="3856863"/>
              <a:ext cx="239400" cy="94680"/>
            </p14:xfrm>
          </p:contentPart>
        </mc:Choice>
        <mc:Fallback xmlns="">
          <p:pic>
            <p:nvPicPr>
              <p:cNvPr id="276" name="Ink 275">
                <a:extLst>
                  <a:ext uri="{FF2B5EF4-FFF2-40B4-BE49-F238E27FC236}">
                    <a16:creationId xmlns:a16="http://schemas.microsoft.com/office/drawing/2014/main" id="{29BE2393-36DB-D243-AA33-BC032EC2BA18}"/>
                  </a:ext>
                </a:extLst>
              </p:cNvPr>
              <p:cNvPicPr/>
              <p:nvPr/>
            </p:nvPicPr>
            <p:blipFill>
              <a:blip r:embed="rId81"/>
              <a:stretch>
                <a:fillRect/>
              </a:stretch>
            </p:blipFill>
            <p:spPr>
              <a:xfrm>
                <a:off x="2093172" y="3841383"/>
                <a:ext cx="27004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77" name="Ink 276">
                <a:extLst>
                  <a:ext uri="{FF2B5EF4-FFF2-40B4-BE49-F238E27FC236}">
                    <a16:creationId xmlns:a16="http://schemas.microsoft.com/office/drawing/2014/main" xmlns="" id="{0F2D2CD3-2227-6541-BA7A-BA1D1BC32A07}"/>
                  </a:ext>
                </a:extLst>
              </p14:cNvPr>
              <p14:cNvContentPartPr/>
              <p14:nvPr/>
            </p14:nvContentPartPr>
            <p14:xfrm>
              <a:off x="2705915" y="3831663"/>
              <a:ext cx="176400" cy="94680"/>
            </p14:xfrm>
          </p:contentPart>
        </mc:Choice>
        <mc:Fallback xmlns="">
          <p:pic>
            <p:nvPicPr>
              <p:cNvPr id="277" name="Ink 276">
                <a:extLst>
                  <a:ext uri="{FF2B5EF4-FFF2-40B4-BE49-F238E27FC236}">
                    <a16:creationId xmlns:a16="http://schemas.microsoft.com/office/drawing/2014/main" id="{0F2D2CD3-2227-6541-BA7A-BA1D1BC32A07}"/>
                  </a:ext>
                </a:extLst>
              </p:cNvPr>
              <p:cNvPicPr/>
              <p:nvPr/>
            </p:nvPicPr>
            <p:blipFill>
              <a:blip r:embed="rId83"/>
              <a:stretch>
                <a:fillRect/>
              </a:stretch>
            </p:blipFill>
            <p:spPr>
              <a:xfrm>
                <a:off x="2690435" y="3816183"/>
                <a:ext cx="207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78" name="Ink 277">
                <a:extLst>
                  <a:ext uri="{FF2B5EF4-FFF2-40B4-BE49-F238E27FC236}">
                    <a16:creationId xmlns:a16="http://schemas.microsoft.com/office/drawing/2014/main" xmlns="" id="{5C7D1B00-E7B6-4143-BED8-A90627F79B62}"/>
                  </a:ext>
                </a:extLst>
              </p14:cNvPr>
              <p14:cNvContentPartPr/>
              <p14:nvPr/>
            </p14:nvContentPartPr>
            <p14:xfrm>
              <a:off x="2957555" y="3825543"/>
              <a:ext cx="129600" cy="88560"/>
            </p14:xfrm>
          </p:contentPart>
        </mc:Choice>
        <mc:Fallback xmlns="">
          <p:pic>
            <p:nvPicPr>
              <p:cNvPr id="278" name="Ink 277">
                <a:extLst>
                  <a:ext uri="{FF2B5EF4-FFF2-40B4-BE49-F238E27FC236}">
                    <a16:creationId xmlns:a16="http://schemas.microsoft.com/office/drawing/2014/main" id="{5C7D1B00-E7B6-4143-BED8-A90627F79B62}"/>
                  </a:ext>
                </a:extLst>
              </p:cNvPr>
              <p:cNvPicPr/>
              <p:nvPr/>
            </p:nvPicPr>
            <p:blipFill>
              <a:blip r:embed="rId85"/>
              <a:stretch>
                <a:fillRect/>
              </a:stretch>
            </p:blipFill>
            <p:spPr>
              <a:xfrm>
                <a:off x="2942075" y="3810063"/>
                <a:ext cx="160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9" name="Ink 278">
                <a:extLst>
                  <a:ext uri="{FF2B5EF4-FFF2-40B4-BE49-F238E27FC236}">
                    <a16:creationId xmlns:a16="http://schemas.microsoft.com/office/drawing/2014/main" xmlns="" id="{C7DD7228-F641-864D-8C5D-C32CC855DF60}"/>
                  </a:ext>
                </a:extLst>
              </p14:cNvPr>
              <p14:cNvContentPartPr/>
              <p14:nvPr/>
            </p14:nvContentPartPr>
            <p14:xfrm>
              <a:off x="3468035" y="3806463"/>
              <a:ext cx="206280" cy="82080"/>
            </p14:xfrm>
          </p:contentPart>
        </mc:Choice>
        <mc:Fallback xmlns="">
          <p:pic>
            <p:nvPicPr>
              <p:cNvPr id="279" name="Ink 278">
                <a:extLst>
                  <a:ext uri="{FF2B5EF4-FFF2-40B4-BE49-F238E27FC236}">
                    <a16:creationId xmlns:a16="http://schemas.microsoft.com/office/drawing/2014/main" id="{C7DD7228-F641-864D-8C5D-C32CC855DF60}"/>
                  </a:ext>
                </a:extLst>
              </p:cNvPr>
              <p:cNvPicPr/>
              <p:nvPr/>
            </p:nvPicPr>
            <p:blipFill>
              <a:blip r:embed="rId87"/>
              <a:stretch>
                <a:fillRect/>
              </a:stretch>
            </p:blipFill>
            <p:spPr>
              <a:xfrm>
                <a:off x="3452555" y="3790983"/>
                <a:ext cx="236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7" name="Ink 286">
                <a:extLst>
                  <a:ext uri="{FF2B5EF4-FFF2-40B4-BE49-F238E27FC236}">
                    <a16:creationId xmlns:a16="http://schemas.microsoft.com/office/drawing/2014/main" xmlns="" id="{6528510D-F3B5-F245-AB4B-F5D1A91B9962}"/>
                  </a:ext>
                </a:extLst>
              </p14:cNvPr>
              <p14:cNvContentPartPr/>
              <p14:nvPr/>
            </p14:nvContentPartPr>
            <p14:xfrm>
              <a:off x="3768635" y="3762543"/>
              <a:ext cx="157680" cy="119880"/>
            </p14:xfrm>
          </p:contentPart>
        </mc:Choice>
        <mc:Fallback xmlns="">
          <p:pic>
            <p:nvPicPr>
              <p:cNvPr id="287" name="Ink 286">
                <a:extLst>
                  <a:ext uri="{FF2B5EF4-FFF2-40B4-BE49-F238E27FC236}">
                    <a16:creationId xmlns:a16="http://schemas.microsoft.com/office/drawing/2014/main" id="{6528510D-F3B5-F245-AB4B-F5D1A91B9962}"/>
                  </a:ext>
                </a:extLst>
              </p:cNvPr>
              <p:cNvPicPr/>
              <p:nvPr/>
            </p:nvPicPr>
            <p:blipFill>
              <a:blip r:embed="rId89"/>
              <a:stretch>
                <a:fillRect/>
              </a:stretch>
            </p:blipFill>
            <p:spPr>
              <a:xfrm>
                <a:off x="3753155" y="3747423"/>
                <a:ext cx="187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88" name="Ink 287">
                <a:extLst>
                  <a:ext uri="{FF2B5EF4-FFF2-40B4-BE49-F238E27FC236}">
                    <a16:creationId xmlns:a16="http://schemas.microsoft.com/office/drawing/2014/main" xmlns="" id="{89B217C0-5604-6C41-9BED-7BDF426BD26B}"/>
                  </a:ext>
                </a:extLst>
              </p14:cNvPr>
              <p14:cNvContentPartPr/>
              <p14:nvPr/>
            </p14:nvContentPartPr>
            <p14:xfrm>
              <a:off x="3982475" y="3756423"/>
              <a:ext cx="137160" cy="126000"/>
            </p14:xfrm>
          </p:contentPart>
        </mc:Choice>
        <mc:Fallback xmlns="">
          <p:pic>
            <p:nvPicPr>
              <p:cNvPr id="288" name="Ink 287">
                <a:extLst>
                  <a:ext uri="{FF2B5EF4-FFF2-40B4-BE49-F238E27FC236}">
                    <a16:creationId xmlns:a16="http://schemas.microsoft.com/office/drawing/2014/main" id="{89B217C0-5604-6C41-9BED-7BDF426BD26B}"/>
                  </a:ext>
                </a:extLst>
              </p:cNvPr>
              <p:cNvPicPr/>
              <p:nvPr/>
            </p:nvPicPr>
            <p:blipFill>
              <a:blip r:embed="rId91"/>
              <a:stretch>
                <a:fillRect/>
              </a:stretch>
            </p:blipFill>
            <p:spPr>
              <a:xfrm>
                <a:off x="3966995" y="3740943"/>
                <a:ext cx="167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89" name="Ink 288">
                <a:extLst>
                  <a:ext uri="{FF2B5EF4-FFF2-40B4-BE49-F238E27FC236}">
                    <a16:creationId xmlns:a16="http://schemas.microsoft.com/office/drawing/2014/main" xmlns="" id="{9F7C101E-A98E-BD49-8EF2-8E37FE7F74FD}"/>
                  </a:ext>
                </a:extLst>
              </p14:cNvPr>
              <p14:cNvContentPartPr/>
              <p14:nvPr/>
            </p14:nvContentPartPr>
            <p14:xfrm>
              <a:off x="4208555" y="3772263"/>
              <a:ext cx="151200" cy="65880"/>
            </p14:xfrm>
          </p:contentPart>
        </mc:Choice>
        <mc:Fallback xmlns="">
          <p:pic>
            <p:nvPicPr>
              <p:cNvPr id="289" name="Ink 288">
                <a:extLst>
                  <a:ext uri="{FF2B5EF4-FFF2-40B4-BE49-F238E27FC236}">
                    <a16:creationId xmlns:a16="http://schemas.microsoft.com/office/drawing/2014/main" id="{9F7C101E-A98E-BD49-8EF2-8E37FE7F74FD}"/>
                  </a:ext>
                </a:extLst>
              </p:cNvPr>
              <p:cNvPicPr/>
              <p:nvPr/>
            </p:nvPicPr>
            <p:blipFill>
              <a:blip r:embed="rId93"/>
              <a:stretch>
                <a:fillRect/>
              </a:stretch>
            </p:blipFill>
            <p:spPr>
              <a:xfrm>
                <a:off x="4193435" y="3757143"/>
                <a:ext cx="181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0" name="Ink 289">
                <a:extLst>
                  <a:ext uri="{FF2B5EF4-FFF2-40B4-BE49-F238E27FC236}">
                    <a16:creationId xmlns:a16="http://schemas.microsoft.com/office/drawing/2014/main" xmlns="" id="{9AA62771-3155-914B-B899-BDFC59FEA713}"/>
                  </a:ext>
                </a:extLst>
              </p14:cNvPr>
              <p14:cNvContentPartPr/>
              <p14:nvPr/>
            </p14:nvContentPartPr>
            <p14:xfrm>
              <a:off x="4441475" y="3737343"/>
              <a:ext cx="295920" cy="75960"/>
            </p14:xfrm>
          </p:contentPart>
        </mc:Choice>
        <mc:Fallback xmlns="">
          <p:pic>
            <p:nvPicPr>
              <p:cNvPr id="290" name="Ink 289">
                <a:extLst>
                  <a:ext uri="{FF2B5EF4-FFF2-40B4-BE49-F238E27FC236}">
                    <a16:creationId xmlns:a16="http://schemas.microsoft.com/office/drawing/2014/main" id="{9AA62771-3155-914B-B899-BDFC59FEA713}"/>
                  </a:ext>
                </a:extLst>
              </p:cNvPr>
              <p:cNvPicPr/>
              <p:nvPr/>
            </p:nvPicPr>
            <p:blipFill>
              <a:blip r:embed="rId95"/>
              <a:stretch>
                <a:fillRect/>
              </a:stretch>
            </p:blipFill>
            <p:spPr>
              <a:xfrm>
                <a:off x="4425995" y="3722223"/>
                <a:ext cx="3265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91" name="Ink 290">
                <a:extLst>
                  <a:ext uri="{FF2B5EF4-FFF2-40B4-BE49-F238E27FC236}">
                    <a16:creationId xmlns:a16="http://schemas.microsoft.com/office/drawing/2014/main" xmlns="" id="{52602AD8-3BA4-5B4B-8CC2-D0FFA764217C}"/>
                  </a:ext>
                </a:extLst>
              </p14:cNvPr>
              <p14:cNvContentPartPr/>
              <p14:nvPr/>
            </p14:nvContentPartPr>
            <p14:xfrm>
              <a:off x="4793555" y="3737343"/>
              <a:ext cx="132480" cy="94680"/>
            </p14:xfrm>
          </p:contentPart>
        </mc:Choice>
        <mc:Fallback xmlns="">
          <p:pic>
            <p:nvPicPr>
              <p:cNvPr id="291" name="Ink 290">
                <a:extLst>
                  <a:ext uri="{FF2B5EF4-FFF2-40B4-BE49-F238E27FC236}">
                    <a16:creationId xmlns:a16="http://schemas.microsoft.com/office/drawing/2014/main" id="{52602AD8-3BA4-5B4B-8CC2-D0FFA764217C}"/>
                  </a:ext>
                </a:extLst>
              </p:cNvPr>
              <p:cNvPicPr/>
              <p:nvPr/>
            </p:nvPicPr>
            <p:blipFill>
              <a:blip r:embed="rId97"/>
              <a:stretch>
                <a:fillRect/>
              </a:stretch>
            </p:blipFill>
            <p:spPr>
              <a:xfrm>
                <a:off x="4778075" y="3722223"/>
                <a:ext cx="162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0" name="Ink 300">
                <a:extLst>
                  <a:ext uri="{FF2B5EF4-FFF2-40B4-BE49-F238E27FC236}">
                    <a16:creationId xmlns:a16="http://schemas.microsoft.com/office/drawing/2014/main" xmlns="" id="{1DDD5CE3-9AD6-B74A-AF83-927BE72016C1}"/>
                  </a:ext>
                </a:extLst>
              </p14:cNvPr>
              <p14:cNvContentPartPr/>
              <p14:nvPr/>
            </p14:nvContentPartPr>
            <p14:xfrm>
              <a:off x="5327795" y="3639423"/>
              <a:ext cx="817920" cy="230400"/>
            </p14:xfrm>
          </p:contentPart>
        </mc:Choice>
        <mc:Fallback xmlns="">
          <p:pic>
            <p:nvPicPr>
              <p:cNvPr id="300" name="Ink 300">
                <a:extLst>
                  <a:ext uri="{FF2B5EF4-FFF2-40B4-BE49-F238E27FC236}">
                    <a16:creationId xmlns:a16="http://schemas.microsoft.com/office/drawing/2014/main" id="{1DDD5CE3-9AD6-B74A-AF83-927BE72016C1}"/>
                  </a:ext>
                </a:extLst>
              </p:cNvPr>
              <p:cNvPicPr/>
              <p:nvPr/>
            </p:nvPicPr>
            <p:blipFill>
              <a:blip r:embed="rId99"/>
              <a:stretch>
                <a:fillRect/>
              </a:stretch>
            </p:blipFill>
            <p:spPr>
              <a:xfrm>
                <a:off x="5312668" y="3624279"/>
                <a:ext cx="848533" cy="26104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8" name="Ink 309">
                <a:extLst>
                  <a:ext uri="{FF2B5EF4-FFF2-40B4-BE49-F238E27FC236}">
                    <a16:creationId xmlns:a16="http://schemas.microsoft.com/office/drawing/2014/main" xmlns="" id="{63C35FEC-3919-794A-BAFA-C97DEE617C78}"/>
                  </a:ext>
                </a:extLst>
              </p14:cNvPr>
              <p14:cNvContentPartPr/>
              <p14:nvPr/>
            </p14:nvContentPartPr>
            <p14:xfrm>
              <a:off x="7735835" y="3573903"/>
              <a:ext cx="226800" cy="182520"/>
            </p14:xfrm>
          </p:contentPart>
        </mc:Choice>
        <mc:Fallback xmlns="">
          <p:pic>
            <p:nvPicPr>
              <p:cNvPr id="308" name="Ink 309">
                <a:extLst>
                  <a:ext uri="{FF2B5EF4-FFF2-40B4-BE49-F238E27FC236}">
                    <a16:creationId xmlns:a16="http://schemas.microsoft.com/office/drawing/2014/main" id="{63C35FEC-3919-794A-BAFA-C97DEE617C78}"/>
                  </a:ext>
                </a:extLst>
              </p:cNvPr>
              <p:cNvPicPr/>
              <p:nvPr/>
            </p:nvPicPr>
            <p:blipFill>
              <a:blip r:embed="rId101"/>
              <a:stretch>
                <a:fillRect/>
              </a:stretch>
            </p:blipFill>
            <p:spPr>
              <a:xfrm>
                <a:off x="7720355" y="3558783"/>
                <a:ext cx="2570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09" name="Ink 310">
                <a:extLst>
                  <a:ext uri="{FF2B5EF4-FFF2-40B4-BE49-F238E27FC236}">
                    <a16:creationId xmlns:a16="http://schemas.microsoft.com/office/drawing/2014/main" xmlns="" id="{9088D6B7-8423-4344-B372-CA1112B2D51F}"/>
                  </a:ext>
                </a:extLst>
              </p14:cNvPr>
              <p14:cNvContentPartPr/>
              <p14:nvPr/>
            </p14:nvContentPartPr>
            <p14:xfrm>
              <a:off x="6528755" y="3605223"/>
              <a:ext cx="924480" cy="176400"/>
            </p14:xfrm>
          </p:contentPart>
        </mc:Choice>
        <mc:Fallback xmlns="">
          <p:pic>
            <p:nvPicPr>
              <p:cNvPr id="309" name="Ink 310">
                <a:extLst>
                  <a:ext uri="{FF2B5EF4-FFF2-40B4-BE49-F238E27FC236}">
                    <a16:creationId xmlns:a16="http://schemas.microsoft.com/office/drawing/2014/main" id="{9088D6B7-8423-4344-B372-CA1112B2D51F}"/>
                  </a:ext>
                </a:extLst>
              </p:cNvPr>
              <p:cNvPicPr/>
              <p:nvPr/>
            </p:nvPicPr>
            <p:blipFill>
              <a:blip r:embed="rId103"/>
              <a:stretch>
                <a:fillRect/>
              </a:stretch>
            </p:blipFill>
            <p:spPr>
              <a:xfrm>
                <a:off x="6513275" y="3590103"/>
                <a:ext cx="955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32" name="Ink 332">
                <a:extLst>
                  <a:ext uri="{FF2B5EF4-FFF2-40B4-BE49-F238E27FC236}">
                    <a16:creationId xmlns:a16="http://schemas.microsoft.com/office/drawing/2014/main" xmlns="" id="{8C17CF16-8B84-DA48-AEAA-A2D6F543E66D}"/>
                  </a:ext>
                </a:extLst>
              </p14:cNvPr>
              <p14:cNvContentPartPr/>
              <p14:nvPr/>
            </p14:nvContentPartPr>
            <p14:xfrm>
              <a:off x="8068835" y="3466983"/>
              <a:ext cx="252000" cy="270720"/>
            </p14:xfrm>
          </p:contentPart>
        </mc:Choice>
        <mc:Fallback xmlns="">
          <p:pic>
            <p:nvPicPr>
              <p:cNvPr id="332" name="Ink 332">
                <a:extLst>
                  <a:ext uri="{FF2B5EF4-FFF2-40B4-BE49-F238E27FC236}">
                    <a16:creationId xmlns:a16="http://schemas.microsoft.com/office/drawing/2014/main" id="{8C17CF16-8B84-DA48-AEAA-A2D6F543E66D}"/>
                  </a:ext>
                </a:extLst>
              </p:cNvPr>
              <p:cNvPicPr/>
              <p:nvPr/>
            </p:nvPicPr>
            <p:blipFill>
              <a:blip r:embed="rId105"/>
              <a:stretch>
                <a:fillRect/>
              </a:stretch>
            </p:blipFill>
            <p:spPr>
              <a:xfrm>
                <a:off x="8053715" y="3451863"/>
                <a:ext cx="2822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41" name="Ink 341">
                <a:extLst>
                  <a:ext uri="{FF2B5EF4-FFF2-40B4-BE49-F238E27FC236}">
                    <a16:creationId xmlns:a16="http://schemas.microsoft.com/office/drawing/2014/main" xmlns="" id="{701F0697-B1E2-BD4C-BB98-DA9FD403F506}"/>
                  </a:ext>
                </a:extLst>
              </p14:cNvPr>
              <p14:cNvContentPartPr/>
              <p14:nvPr/>
            </p14:nvContentPartPr>
            <p14:xfrm>
              <a:off x="1071515" y="4278063"/>
              <a:ext cx="1182240" cy="289440"/>
            </p14:xfrm>
          </p:contentPart>
        </mc:Choice>
        <mc:Fallback xmlns="">
          <p:pic>
            <p:nvPicPr>
              <p:cNvPr id="341" name="Ink 341">
                <a:extLst>
                  <a:ext uri="{FF2B5EF4-FFF2-40B4-BE49-F238E27FC236}">
                    <a16:creationId xmlns:a16="http://schemas.microsoft.com/office/drawing/2014/main" id="{701F0697-B1E2-BD4C-BB98-DA9FD403F506}"/>
                  </a:ext>
                </a:extLst>
              </p:cNvPr>
              <p:cNvPicPr/>
              <p:nvPr/>
            </p:nvPicPr>
            <p:blipFill>
              <a:blip r:embed="rId107"/>
              <a:stretch>
                <a:fillRect/>
              </a:stretch>
            </p:blipFill>
            <p:spPr>
              <a:xfrm>
                <a:off x="1056035" y="4262943"/>
                <a:ext cx="12128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47" name="Ink 346">
                <a:extLst>
                  <a:ext uri="{FF2B5EF4-FFF2-40B4-BE49-F238E27FC236}">
                    <a16:creationId xmlns:a16="http://schemas.microsoft.com/office/drawing/2014/main" xmlns="" id="{5930BBE8-7E27-A849-9EB6-5E7F37B7935F}"/>
                  </a:ext>
                </a:extLst>
              </p14:cNvPr>
              <p14:cNvContentPartPr/>
              <p14:nvPr/>
            </p14:nvContentPartPr>
            <p14:xfrm>
              <a:off x="4070315" y="4334583"/>
              <a:ext cx="214200" cy="82080"/>
            </p14:xfrm>
          </p:contentPart>
        </mc:Choice>
        <mc:Fallback xmlns="">
          <p:pic>
            <p:nvPicPr>
              <p:cNvPr id="347" name="Ink 346">
                <a:extLst>
                  <a:ext uri="{FF2B5EF4-FFF2-40B4-BE49-F238E27FC236}">
                    <a16:creationId xmlns:a16="http://schemas.microsoft.com/office/drawing/2014/main" id="{5930BBE8-7E27-A849-9EB6-5E7F37B7935F}"/>
                  </a:ext>
                </a:extLst>
              </p:cNvPr>
              <p:cNvPicPr/>
              <p:nvPr/>
            </p:nvPicPr>
            <p:blipFill>
              <a:blip r:embed="rId109"/>
              <a:stretch>
                <a:fillRect/>
              </a:stretch>
            </p:blipFill>
            <p:spPr>
              <a:xfrm>
                <a:off x="4055195" y="4319463"/>
                <a:ext cx="2444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48" name="Ink 347">
                <a:extLst>
                  <a:ext uri="{FF2B5EF4-FFF2-40B4-BE49-F238E27FC236}">
                    <a16:creationId xmlns:a16="http://schemas.microsoft.com/office/drawing/2014/main" xmlns="" id="{78D3C97D-01AE-A245-A002-6B5F248FFFF2}"/>
                  </a:ext>
                </a:extLst>
              </p14:cNvPr>
              <p14:cNvContentPartPr/>
              <p14:nvPr/>
            </p14:nvContentPartPr>
            <p14:xfrm>
              <a:off x="4114955" y="4246743"/>
              <a:ext cx="24840" cy="25560"/>
            </p14:xfrm>
          </p:contentPart>
        </mc:Choice>
        <mc:Fallback xmlns="">
          <p:pic>
            <p:nvPicPr>
              <p:cNvPr id="348" name="Ink 347">
                <a:extLst>
                  <a:ext uri="{FF2B5EF4-FFF2-40B4-BE49-F238E27FC236}">
                    <a16:creationId xmlns:a16="http://schemas.microsoft.com/office/drawing/2014/main" id="{78D3C97D-01AE-A245-A002-6B5F248FFFF2}"/>
                  </a:ext>
                </a:extLst>
              </p:cNvPr>
              <p:cNvPicPr/>
              <p:nvPr/>
            </p:nvPicPr>
            <p:blipFill>
              <a:blip r:embed="rId111"/>
              <a:stretch>
                <a:fillRect/>
              </a:stretch>
            </p:blipFill>
            <p:spPr>
              <a:xfrm>
                <a:off x="4099835" y="4231263"/>
                <a:ext cx="55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49" name="Ink 349">
                <a:extLst>
                  <a:ext uri="{FF2B5EF4-FFF2-40B4-BE49-F238E27FC236}">
                    <a16:creationId xmlns:a16="http://schemas.microsoft.com/office/drawing/2014/main" xmlns="" id="{CFF22B35-412E-8044-9A44-0DD1D5B18168}"/>
                  </a:ext>
                </a:extLst>
              </p14:cNvPr>
              <p14:cNvContentPartPr/>
              <p14:nvPr/>
            </p14:nvContentPartPr>
            <p14:xfrm>
              <a:off x="2360315" y="4315863"/>
              <a:ext cx="1154160" cy="131760"/>
            </p14:xfrm>
          </p:contentPart>
        </mc:Choice>
        <mc:Fallback xmlns="">
          <p:pic>
            <p:nvPicPr>
              <p:cNvPr id="349" name="Ink 349">
                <a:extLst>
                  <a:ext uri="{FF2B5EF4-FFF2-40B4-BE49-F238E27FC236}">
                    <a16:creationId xmlns:a16="http://schemas.microsoft.com/office/drawing/2014/main" id="{CFF22B35-412E-8044-9A44-0DD1D5B18168}"/>
                  </a:ext>
                </a:extLst>
              </p:cNvPr>
              <p:cNvPicPr/>
              <p:nvPr/>
            </p:nvPicPr>
            <p:blipFill>
              <a:blip r:embed="rId113"/>
              <a:stretch>
                <a:fillRect/>
              </a:stretch>
            </p:blipFill>
            <p:spPr>
              <a:xfrm>
                <a:off x="2344840" y="4300383"/>
                <a:ext cx="1184391"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51" name="Ink 350">
                <a:extLst>
                  <a:ext uri="{FF2B5EF4-FFF2-40B4-BE49-F238E27FC236}">
                    <a16:creationId xmlns:a16="http://schemas.microsoft.com/office/drawing/2014/main" xmlns="" id="{A5CF83B2-05BE-634E-93A7-1A223CF1EDF0}"/>
                  </a:ext>
                </a:extLst>
              </p14:cNvPr>
              <p14:cNvContentPartPr/>
              <p14:nvPr/>
            </p14:nvContentPartPr>
            <p14:xfrm>
              <a:off x="4900115" y="4252863"/>
              <a:ext cx="107280" cy="126000"/>
            </p14:xfrm>
          </p:contentPart>
        </mc:Choice>
        <mc:Fallback xmlns="">
          <p:pic>
            <p:nvPicPr>
              <p:cNvPr id="351" name="Ink 350">
                <a:extLst>
                  <a:ext uri="{FF2B5EF4-FFF2-40B4-BE49-F238E27FC236}">
                    <a16:creationId xmlns:a16="http://schemas.microsoft.com/office/drawing/2014/main" id="{A5CF83B2-05BE-634E-93A7-1A223CF1EDF0}"/>
                  </a:ext>
                </a:extLst>
              </p:cNvPr>
              <p:cNvPicPr/>
              <p:nvPr/>
            </p:nvPicPr>
            <p:blipFill>
              <a:blip r:embed="rId115"/>
              <a:stretch>
                <a:fillRect/>
              </a:stretch>
            </p:blipFill>
            <p:spPr>
              <a:xfrm>
                <a:off x="4884995" y="4237743"/>
                <a:ext cx="137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52" name="Ink 351">
                <a:extLst>
                  <a:ext uri="{FF2B5EF4-FFF2-40B4-BE49-F238E27FC236}">
                    <a16:creationId xmlns:a16="http://schemas.microsoft.com/office/drawing/2014/main" xmlns="" id="{8DFD3723-0DD0-0249-AFB0-E0C924D9A3C4}"/>
                  </a:ext>
                </a:extLst>
              </p14:cNvPr>
              <p14:cNvContentPartPr/>
              <p14:nvPr/>
            </p14:nvContentPartPr>
            <p14:xfrm>
              <a:off x="4875635" y="4296783"/>
              <a:ext cx="118440" cy="69480"/>
            </p14:xfrm>
          </p:contentPart>
        </mc:Choice>
        <mc:Fallback xmlns="">
          <p:pic>
            <p:nvPicPr>
              <p:cNvPr id="352" name="Ink 351">
                <a:extLst>
                  <a:ext uri="{FF2B5EF4-FFF2-40B4-BE49-F238E27FC236}">
                    <a16:creationId xmlns:a16="http://schemas.microsoft.com/office/drawing/2014/main" id="{8DFD3723-0DD0-0249-AFB0-E0C924D9A3C4}"/>
                  </a:ext>
                </a:extLst>
              </p:cNvPr>
              <p:cNvPicPr/>
              <p:nvPr/>
            </p:nvPicPr>
            <p:blipFill>
              <a:blip r:embed="rId117"/>
              <a:stretch>
                <a:fillRect/>
              </a:stretch>
            </p:blipFill>
            <p:spPr>
              <a:xfrm>
                <a:off x="4860515" y="4281663"/>
                <a:ext cx="1490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53" name="Ink 352">
                <a:extLst>
                  <a:ext uri="{FF2B5EF4-FFF2-40B4-BE49-F238E27FC236}">
                    <a16:creationId xmlns:a16="http://schemas.microsoft.com/office/drawing/2014/main" xmlns="" id="{99D51AC9-8FE1-E540-A1E8-CA7101A98BB7}"/>
                  </a:ext>
                </a:extLst>
              </p14:cNvPr>
              <p14:cNvContentPartPr/>
              <p14:nvPr/>
            </p14:nvContentPartPr>
            <p14:xfrm>
              <a:off x="5113955" y="4253583"/>
              <a:ext cx="295920" cy="182160"/>
            </p14:xfrm>
          </p:contentPart>
        </mc:Choice>
        <mc:Fallback xmlns="">
          <p:pic>
            <p:nvPicPr>
              <p:cNvPr id="353" name="Ink 352">
                <a:extLst>
                  <a:ext uri="{FF2B5EF4-FFF2-40B4-BE49-F238E27FC236}">
                    <a16:creationId xmlns:a16="http://schemas.microsoft.com/office/drawing/2014/main" id="{99D51AC9-8FE1-E540-A1E8-CA7101A98BB7}"/>
                  </a:ext>
                </a:extLst>
              </p:cNvPr>
              <p:cNvPicPr/>
              <p:nvPr/>
            </p:nvPicPr>
            <p:blipFill>
              <a:blip r:embed="rId119"/>
              <a:stretch>
                <a:fillRect/>
              </a:stretch>
            </p:blipFill>
            <p:spPr>
              <a:xfrm>
                <a:off x="5098835" y="4238463"/>
                <a:ext cx="326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54" name="Ink 353">
                <a:extLst>
                  <a:ext uri="{FF2B5EF4-FFF2-40B4-BE49-F238E27FC236}">
                    <a16:creationId xmlns:a16="http://schemas.microsoft.com/office/drawing/2014/main" xmlns="" id="{286545EA-746B-E44D-B4BC-238325D7B46D}"/>
                  </a:ext>
                </a:extLst>
              </p14:cNvPr>
              <p14:cNvContentPartPr/>
              <p14:nvPr/>
            </p14:nvContentPartPr>
            <p14:xfrm>
              <a:off x="5371715" y="4246743"/>
              <a:ext cx="126000" cy="75960"/>
            </p14:xfrm>
          </p:contentPart>
        </mc:Choice>
        <mc:Fallback xmlns="">
          <p:pic>
            <p:nvPicPr>
              <p:cNvPr id="354" name="Ink 353">
                <a:extLst>
                  <a:ext uri="{FF2B5EF4-FFF2-40B4-BE49-F238E27FC236}">
                    <a16:creationId xmlns:a16="http://schemas.microsoft.com/office/drawing/2014/main" id="{286545EA-746B-E44D-B4BC-238325D7B46D}"/>
                  </a:ext>
                </a:extLst>
              </p:cNvPr>
              <p:cNvPicPr/>
              <p:nvPr/>
            </p:nvPicPr>
            <p:blipFill>
              <a:blip r:embed="rId121"/>
              <a:stretch>
                <a:fillRect/>
              </a:stretch>
            </p:blipFill>
            <p:spPr>
              <a:xfrm>
                <a:off x="5356595" y="4231263"/>
                <a:ext cx="156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55" name="Ink 354">
                <a:extLst>
                  <a:ext uri="{FF2B5EF4-FFF2-40B4-BE49-F238E27FC236}">
                    <a16:creationId xmlns:a16="http://schemas.microsoft.com/office/drawing/2014/main" xmlns="" id="{B15C287D-470B-FC48-A5DE-BF266610F7AC}"/>
                  </a:ext>
                </a:extLst>
              </p14:cNvPr>
              <p14:cNvContentPartPr/>
              <p14:nvPr/>
            </p14:nvContentPartPr>
            <p14:xfrm>
              <a:off x="5591675" y="4227663"/>
              <a:ext cx="490680" cy="100800"/>
            </p14:xfrm>
          </p:contentPart>
        </mc:Choice>
        <mc:Fallback xmlns="">
          <p:pic>
            <p:nvPicPr>
              <p:cNvPr id="355" name="Ink 354">
                <a:extLst>
                  <a:ext uri="{FF2B5EF4-FFF2-40B4-BE49-F238E27FC236}">
                    <a16:creationId xmlns:a16="http://schemas.microsoft.com/office/drawing/2014/main" id="{B15C287D-470B-FC48-A5DE-BF266610F7AC}"/>
                  </a:ext>
                </a:extLst>
              </p:cNvPr>
              <p:cNvPicPr/>
              <p:nvPr/>
            </p:nvPicPr>
            <p:blipFill>
              <a:blip r:embed="rId123"/>
              <a:stretch>
                <a:fillRect/>
              </a:stretch>
            </p:blipFill>
            <p:spPr>
              <a:xfrm>
                <a:off x="5576555" y="4212543"/>
                <a:ext cx="521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56" name="Ink 355">
                <a:extLst>
                  <a:ext uri="{FF2B5EF4-FFF2-40B4-BE49-F238E27FC236}">
                    <a16:creationId xmlns:a16="http://schemas.microsoft.com/office/drawing/2014/main" xmlns="" id="{9BA091DD-F6B4-6747-982E-D33B2BF3CFEA}"/>
                  </a:ext>
                </a:extLst>
              </p14:cNvPr>
              <p14:cNvContentPartPr/>
              <p14:nvPr/>
            </p14:nvContentPartPr>
            <p14:xfrm>
              <a:off x="6031955" y="4192743"/>
              <a:ext cx="12960" cy="22680"/>
            </p14:xfrm>
          </p:contentPart>
        </mc:Choice>
        <mc:Fallback xmlns="">
          <p:pic>
            <p:nvPicPr>
              <p:cNvPr id="356" name="Ink 355">
                <a:extLst>
                  <a:ext uri="{FF2B5EF4-FFF2-40B4-BE49-F238E27FC236}">
                    <a16:creationId xmlns:a16="http://schemas.microsoft.com/office/drawing/2014/main" id="{9BA091DD-F6B4-6747-982E-D33B2BF3CFEA}"/>
                  </a:ext>
                </a:extLst>
              </p:cNvPr>
              <p:cNvPicPr/>
              <p:nvPr/>
            </p:nvPicPr>
            <p:blipFill>
              <a:blip r:embed="rId125"/>
              <a:stretch>
                <a:fillRect/>
              </a:stretch>
            </p:blipFill>
            <p:spPr>
              <a:xfrm>
                <a:off x="6016835" y="4177623"/>
                <a:ext cx="4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57" name="Ink 356">
                <a:extLst>
                  <a:ext uri="{FF2B5EF4-FFF2-40B4-BE49-F238E27FC236}">
                    <a16:creationId xmlns:a16="http://schemas.microsoft.com/office/drawing/2014/main" xmlns="" id="{3210CAB5-E650-B146-849D-CC5821D622D3}"/>
                  </a:ext>
                </a:extLst>
              </p14:cNvPr>
              <p14:cNvContentPartPr/>
              <p14:nvPr/>
            </p14:nvContentPartPr>
            <p14:xfrm>
              <a:off x="6182795" y="4165023"/>
              <a:ext cx="308520" cy="151200"/>
            </p14:xfrm>
          </p:contentPart>
        </mc:Choice>
        <mc:Fallback xmlns="">
          <p:pic>
            <p:nvPicPr>
              <p:cNvPr id="357" name="Ink 356">
                <a:extLst>
                  <a:ext uri="{FF2B5EF4-FFF2-40B4-BE49-F238E27FC236}">
                    <a16:creationId xmlns:a16="http://schemas.microsoft.com/office/drawing/2014/main" id="{3210CAB5-E650-B146-849D-CC5821D622D3}"/>
                  </a:ext>
                </a:extLst>
              </p:cNvPr>
              <p:cNvPicPr/>
              <p:nvPr/>
            </p:nvPicPr>
            <p:blipFill>
              <a:blip r:embed="rId127"/>
              <a:stretch>
                <a:fillRect/>
              </a:stretch>
            </p:blipFill>
            <p:spPr>
              <a:xfrm>
                <a:off x="6167675" y="4149543"/>
                <a:ext cx="3387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58" name="Ink 357">
                <a:extLst>
                  <a:ext uri="{FF2B5EF4-FFF2-40B4-BE49-F238E27FC236}">
                    <a16:creationId xmlns:a16="http://schemas.microsoft.com/office/drawing/2014/main" xmlns="" id="{391CC4DC-9AFF-8549-A88F-78E1CBDCF589}"/>
                  </a:ext>
                </a:extLst>
              </p14:cNvPr>
              <p14:cNvContentPartPr/>
              <p14:nvPr/>
            </p14:nvContentPartPr>
            <p14:xfrm>
              <a:off x="6868235" y="4120743"/>
              <a:ext cx="31680" cy="157680"/>
            </p14:xfrm>
          </p:contentPart>
        </mc:Choice>
        <mc:Fallback xmlns="">
          <p:pic>
            <p:nvPicPr>
              <p:cNvPr id="358" name="Ink 357">
                <a:extLst>
                  <a:ext uri="{FF2B5EF4-FFF2-40B4-BE49-F238E27FC236}">
                    <a16:creationId xmlns:a16="http://schemas.microsoft.com/office/drawing/2014/main" id="{391CC4DC-9AFF-8549-A88F-78E1CBDCF589}"/>
                  </a:ext>
                </a:extLst>
              </p:cNvPr>
              <p:cNvPicPr/>
              <p:nvPr/>
            </p:nvPicPr>
            <p:blipFill>
              <a:blip r:embed="rId129"/>
              <a:stretch>
                <a:fillRect/>
              </a:stretch>
            </p:blipFill>
            <p:spPr>
              <a:xfrm>
                <a:off x="6852755" y="4105623"/>
                <a:ext cx="62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59" name="Ink 358">
                <a:extLst>
                  <a:ext uri="{FF2B5EF4-FFF2-40B4-BE49-F238E27FC236}">
                    <a16:creationId xmlns:a16="http://schemas.microsoft.com/office/drawing/2014/main" xmlns="" id="{BCE66338-74EC-B045-A580-B94F71545C14}"/>
                  </a:ext>
                </a:extLst>
              </p14:cNvPr>
              <p14:cNvContentPartPr/>
              <p14:nvPr/>
            </p14:nvContentPartPr>
            <p14:xfrm>
              <a:off x="6754835" y="4171143"/>
              <a:ext cx="358560" cy="88200"/>
            </p14:xfrm>
          </p:contentPart>
        </mc:Choice>
        <mc:Fallback xmlns="">
          <p:pic>
            <p:nvPicPr>
              <p:cNvPr id="359" name="Ink 358">
                <a:extLst>
                  <a:ext uri="{FF2B5EF4-FFF2-40B4-BE49-F238E27FC236}">
                    <a16:creationId xmlns:a16="http://schemas.microsoft.com/office/drawing/2014/main" id="{BCE66338-74EC-B045-A580-B94F71545C14}"/>
                  </a:ext>
                </a:extLst>
              </p:cNvPr>
              <p:cNvPicPr/>
              <p:nvPr/>
            </p:nvPicPr>
            <p:blipFill>
              <a:blip r:embed="rId131"/>
              <a:stretch>
                <a:fillRect/>
              </a:stretch>
            </p:blipFill>
            <p:spPr>
              <a:xfrm>
                <a:off x="6739715" y="4156023"/>
                <a:ext cx="389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60" name="Ink 359">
                <a:extLst>
                  <a:ext uri="{FF2B5EF4-FFF2-40B4-BE49-F238E27FC236}">
                    <a16:creationId xmlns:a16="http://schemas.microsoft.com/office/drawing/2014/main" xmlns="" id="{45E5C438-FDD7-F94E-8E86-753CAB1C418C}"/>
                  </a:ext>
                </a:extLst>
              </p14:cNvPr>
              <p14:cNvContentPartPr/>
              <p14:nvPr/>
            </p14:nvContentPartPr>
            <p14:xfrm>
              <a:off x="7503275" y="4108503"/>
              <a:ext cx="25560" cy="107280"/>
            </p14:xfrm>
          </p:contentPart>
        </mc:Choice>
        <mc:Fallback xmlns="">
          <p:pic>
            <p:nvPicPr>
              <p:cNvPr id="360" name="Ink 359">
                <a:extLst>
                  <a:ext uri="{FF2B5EF4-FFF2-40B4-BE49-F238E27FC236}">
                    <a16:creationId xmlns:a16="http://schemas.microsoft.com/office/drawing/2014/main" id="{45E5C438-FDD7-F94E-8E86-753CAB1C418C}"/>
                  </a:ext>
                </a:extLst>
              </p:cNvPr>
              <p:cNvPicPr/>
              <p:nvPr/>
            </p:nvPicPr>
            <p:blipFill>
              <a:blip r:embed="rId133"/>
              <a:stretch>
                <a:fillRect/>
              </a:stretch>
            </p:blipFill>
            <p:spPr>
              <a:xfrm>
                <a:off x="7487795" y="4093023"/>
                <a:ext cx="56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61" name="Ink 360">
                <a:extLst>
                  <a:ext uri="{FF2B5EF4-FFF2-40B4-BE49-F238E27FC236}">
                    <a16:creationId xmlns:a16="http://schemas.microsoft.com/office/drawing/2014/main" xmlns="" id="{FE001087-932D-DB47-865C-F8280110D728}"/>
                  </a:ext>
                </a:extLst>
              </p14:cNvPr>
              <p14:cNvContentPartPr/>
              <p14:nvPr/>
            </p14:nvContentPartPr>
            <p14:xfrm>
              <a:off x="7396355" y="4127223"/>
              <a:ext cx="421560" cy="113400"/>
            </p14:xfrm>
          </p:contentPart>
        </mc:Choice>
        <mc:Fallback xmlns="">
          <p:pic>
            <p:nvPicPr>
              <p:cNvPr id="361" name="Ink 360">
                <a:extLst>
                  <a:ext uri="{FF2B5EF4-FFF2-40B4-BE49-F238E27FC236}">
                    <a16:creationId xmlns:a16="http://schemas.microsoft.com/office/drawing/2014/main" id="{FE001087-932D-DB47-865C-F8280110D728}"/>
                  </a:ext>
                </a:extLst>
              </p:cNvPr>
              <p:cNvPicPr/>
              <p:nvPr/>
            </p:nvPicPr>
            <p:blipFill>
              <a:blip r:embed="rId135"/>
              <a:stretch>
                <a:fillRect/>
              </a:stretch>
            </p:blipFill>
            <p:spPr>
              <a:xfrm>
                <a:off x="7380875" y="4112103"/>
                <a:ext cx="452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62" name="Ink 361">
                <a:extLst>
                  <a:ext uri="{FF2B5EF4-FFF2-40B4-BE49-F238E27FC236}">
                    <a16:creationId xmlns:a16="http://schemas.microsoft.com/office/drawing/2014/main" xmlns="" id="{FE4963A4-303C-8A4F-A9B8-7D71E9D19EEA}"/>
                  </a:ext>
                </a:extLst>
              </p14:cNvPr>
              <p14:cNvContentPartPr/>
              <p14:nvPr/>
            </p14:nvContentPartPr>
            <p14:xfrm>
              <a:off x="7899275" y="4064223"/>
              <a:ext cx="295920" cy="170280"/>
            </p14:xfrm>
          </p:contentPart>
        </mc:Choice>
        <mc:Fallback xmlns="">
          <p:pic>
            <p:nvPicPr>
              <p:cNvPr id="362" name="Ink 361">
                <a:extLst>
                  <a:ext uri="{FF2B5EF4-FFF2-40B4-BE49-F238E27FC236}">
                    <a16:creationId xmlns:a16="http://schemas.microsoft.com/office/drawing/2014/main" id="{FE4963A4-303C-8A4F-A9B8-7D71E9D19EEA}"/>
                  </a:ext>
                </a:extLst>
              </p:cNvPr>
              <p:cNvPicPr/>
              <p:nvPr/>
            </p:nvPicPr>
            <p:blipFill>
              <a:blip r:embed="rId137"/>
              <a:stretch>
                <a:fillRect/>
              </a:stretch>
            </p:blipFill>
            <p:spPr>
              <a:xfrm>
                <a:off x="7883795" y="4049103"/>
                <a:ext cx="326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63" name="Ink 362">
                <a:extLst>
                  <a:ext uri="{FF2B5EF4-FFF2-40B4-BE49-F238E27FC236}">
                    <a16:creationId xmlns:a16="http://schemas.microsoft.com/office/drawing/2014/main" xmlns="" id="{CADAE718-93DA-D04A-B111-24E23F57225A}"/>
                  </a:ext>
                </a:extLst>
              </p14:cNvPr>
              <p14:cNvContentPartPr/>
              <p14:nvPr/>
            </p14:nvContentPartPr>
            <p14:xfrm>
              <a:off x="8119235" y="4114623"/>
              <a:ext cx="207720" cy="12960"/>
            </p14:xfrm>
          </p:contentPart>
        </mc:Choice>
        <mc:Fallback xmlns="">
          <p:pic>
            <p:nvPicPr>
              <p:cNvPr id="363" name="Ink 362">
                <a:extLst>
                  <a:ext uri="{FF2B5EF4-FFF2-40B4-BE49-F238E27FC236}">
                    <a16:creationId xmlns:a16="http://schemas.microsoft.com/office/drawing/2014/main" id="{CADAE718-93DA-D04A-B111-24E23F57225A}"/>
                  </a:ext>
                </a:extLst>
              </p:cNvPr>
              <p:cNvPicPr/>
              <p:nvPr/>
            </p:nvPicPr>
            <p:blipFill>
              <a:blip r:embed="rId139"/>
              <a:stretch>
                <a:fillRect/>
              </a:stretch>
            </p:blipFill>
            <p:spPr>
              <a:xfrm>
                <a:off x="8104115" y="4099503"/>
                <a:ext cx="2383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64" name="Ink 363">
                <a:extLst>
                  <a:ext uri="{FF2B5EF4-FFF2-40B4-BE49-F238E27FC236}">
                    <a16:creationId xmlns:a16="http://schemas.microsoft.com/office/drawing/2014/main" xmlns="" id="{34CD40CD-5113-6C48-82CB-3232637899C4}"/>
                  </a:ext>
                </a:extLst>
              </p14:cNvPr>
              <p14:cNvContentPartPr/>
              <p14:nvPr/>
            </p14:nvContentPartPr>
            <p14:xfrm>
              <a:off x="1260155" y="4925703"/>
              <a:ext cx="44280" cy="360"/>
            </p14:xfrm>
          </p:contentPart>
        </mc:Choice>
        <mc:Fallback xmlns="">
          <p:pic>
            <p:nvPicPr>
              <p:cNvPr id="364" name="Ink 363">
                <a:extLst>
                  <a:ext uri="{FF2B5EF4-FFF2-40B4-BE49-F238E27FC236}">
                    <a16:creationId xmlns:a16="http://schemas.microsoft.com/office/drawing/2014/main" id="{34CD40CD-5113-6C48-82CB-3232637899C4}"/>
                  </a:ext>
                </a:extLst>
              </p:cNvPr>
              <p:cNvPicPr/>
              <p:nvPr/>
            </p:nvPicPr>
            <p:blipFill>
              <a:blip r:embed="rId141"/>
              <a:stretch>
                <a:fillRect/>
              </a:stretch>
            </p:blipFill>
            <p:spPr>
              <a:xfrm>
                <a:off x="1244675" y="4910583"/>
                <a:ext cx="74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65" name="Ink 364">
                <a:extLst>
                  <a:ext uri="{FF2B5EF4-FFF2-40B4-BE49-F238E27FC236}">
                    <a16:creationId xmlns:a16="http://schemas.microsoft.com/office/drawing/2014/main" xmlns="" id="{1D255964-0867-D543-88CD-E47E5C39E03B}"/>
                  </a:ext>
                </a:extLst>
              </p14:cNvPr>
              <p14:cNvContentPartPr/>
              <p14:nvPr/>
            </p14:nvContentPartPr>
            <p14:xfrm>
              <a:off x="1159355" y="4913103"/>
              <a:ext cx="333720" cy="308520"/>
            </p14:xfrm>
          </p:contentPart>
        </mc:Choice>
        <mc:Fallback xmlns="">
          <p:pic>
            <p:nvPicPr>
              <p:cNvPr id="365" name="Ink 364">
                <a:extLst>
                  <a:ext uri="{FF2B5EF4-FFF2-40B4-BE49-F238E27FC236}">
                    <a16:creationId xmlns:a16="http://schemas.microsoft.com/office/drawing/2014/main" id="{1D255964-0867-D543-88CD-E47E5C39E03B}"/>
                  </a:ext>
                </a:extLst>
              </p:cNvPr>
              <p:cNvPicPr/>
              <p:nvPr/>
            </p:nvPicPr>
            <p:blipFill>
              <a:blip r:embed="rId143"/>
              <a:stretch>
                <a:fillRect/>
              </a:stretch>
            </p:blipFill>
            <p:spPr>
              <a:xfrm>
                <a:off x="1144235" y="4897983"/>
                <a:ext cx="36396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66" name="Ink 365">
                <a:extLst>
                  <a:ext uri="{FF2B5EF4-FFF2-40B4-BE49-F238E27FC236}">
                    <a16:creationId xmlns:a16="http://schemas.microsoft.com/office/drawing/2014/main" xmlns="" id="{201B07A3-148A-A543-A0E8-FC1BA2A2B686}"/>
                  </a:ext>
                </a:extLst>
              </p14:cNvPr>
              <p14:cNvContentPartPr/>
              <p14:nvPr/>
            </p14:nvContentPartPr>
            <p14:xfrm>
              <a:off x="1964315" y="4881783"/>
              <a:ext cx="38160" cy="138600"/>
            </p14:xfrm>
          </p:contentPart>
        </mc:Choice>
        <mc:Fallback xmlns="">
          <p:pic>
            <p:nvPicPr>
              <p:cNvPr id="366" name="Ink 365">
                <a:extLst>
                  <a:ext uri="{FF2B5EF4-FFF2-40B4-BE49-F238E27FC236}">
                    <a16:creationId xmlns:a16="http://schemas.microsoft.com/office/drawing/2014/main" id="{201B07A3-148A-A543-A0E8-FC1BA2A2B686}"/>
                  </a:ext>
                </a:extLst>
              </p:cNvPr>
              <p:cNvPicPr/>
              <p:nvPr/>
            </p:nvPicPr>
            <p:blipFill>
              <a:blip r:embed="rId145"/>
              <a:stretch>
                <a:fillRect/>
              </a:stretch>
            </p:blipFill>
            <p:spPr>
              <a:xfrm>
                <a:off x="1948835" y="4866303"/>
                <a:ext cx="68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67" name="Ink 366">
                <a:extLst>
                  <a:ext uri="{FF2B5EF4-FFF2-40B4-BE49-F238E27FC236}">
                    <a16:creationId xmlns:a16="http://schemas.microsoft.com/office/drawing/2014/main" xmlns="" id="{1AE33B4B-696A-8F4B-9369-D10E7CD03167}"/>
                  </a:ext>
                </a:extLst>
              </p14:cNvPr>
              <p14:cNvContentPartPr/>
              <p14:nvPr/>
            </p14:nvContentPartPr>
            <p14:xfrm>
              <a:off x="1800875" y="4887903"/>
              <a:ext cx="440280" cy="100800"/>
            </p14:xfrm>
          </p:contentPart>
        </mc:Choice>
        <mc:Fallback xmlns="">
          <p:pic>
            <p:nvPicPr>
              <p:cNvPr id="367" name="Ink 366">
                <a:extLst>
                  <a:ext uri="{FF2B5EF4-FFF2-40B4-BE49-F238E27FC236}">
                    <a16:creationId xmlns:a16="http://schemas.microsoft.com/office/drawing/2014/main" id="{1AE33B4B-696A-8F4B-9369-D10E7CD03167}"/>
                  </a:ext>
                </a:extLst>
              </p:cNvPr>
              <p:cNvPicPr/>
              <p:nvPr/>
            </p:nvPicPr>
            <p:blipFill>
              <a:blip r:embed="rId147"/>
              <a:stretch>
                <a:fillRect/>
              </a:stretch>
            </p:blipFill>
            <p:spPr>
              <a:xfrm>
                <a:off x="1785395" y="4872783"/>
                <a:ext cx="470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68" name="Ink 367">
                <a:extLst>
                  <a:ext uri="{FF2B5EF4-FFF2-40B4-BE49-F238E27FC236}">
                    <a16:creationId xmlns:a16="http://schemas.microsoft.com/office/drawing/2014/main" xmlns="" id="{B3F99A94-7FED-2245-B46F-F18D14130A6D}"/>
                  </a:ext>
                </a:extLst>
              </p14:cNvPr>
              <p14:cNvContentPartPr/>
              <p14:nvPr/>
            </p14:nvContentPartPr>
            <p14:xfrm>
              <a:off x="2316395" y="4906623"/>
              <a:ext cx="157680" cy="82080"/>
            </p14:xfrm>
          </p:contentPart>
        </mc:Choice>
        <mc:Fallback xmlns="">
          <p:pic>
            <p:nvPicPr>
              <p:cNvPr id="368" name="Ink 367">
                <a:extLst>
                  <a:ext uri="{FF2B5EF4-FFF2-40B4-BE49-F238E27FC236}">
                    <a16:creationId xmlns:a16="http://schemas.microsoft.com/office/drawing/2014/main" id="{B3F99A94-7FED-2245-B46F-F18D14130A6D}"/>
                  </a:ext>
                </a:extLst>
              </p:cNvPr>
              <p:cNvPicPr/>
              <p:nvPr/>
            </p:nvPicPr>
            <p:blipFill>
              <a:blip r:embed="rId149"/>
              <a:stretch>
                <a:fillRect/>
              </a:stretch>
            </p:blipFill>
            <p:spPr>
              <a:xfrm>
                <a:off x="2300915" y="4891503"/>
                <a:ext cx="1879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69" name="Ink 368">
                <a:extLst>
                  <a:ext uri="{FF2B5EF4-FFF2-40B4-BE49-F238E27FC236}">
                    <a16:creationId xmlns:a16="http://schemas.microsoft.com/office/drawing/2014/main" xmlns="" id="{5B61EDE1-9CA8-A945-A71A-80958A5A90D3}"/>
                  </a:ext>
                </a:extLst>
              </p14:cNvPr>
              <p14:cNvContentPartPr/>
              <p14:nvPr/>
            </p14:nvContentPartPr>
            <p14:xfrm>
              <a:off x="2529875" y="4919223"/>
              <a:ext cx="333720" cy="119880"/>
            </p14:xfrm>
          </p:contentPart>
        </mc:Choice>
        <mc:Fallback xmlns="">
          <p:pic>
            <p:nvPicPr>
              <p:cNvPr id="369" name="Ink 368">
                <a:extLst>
                  <a:ext uri="{FF2B5EF4-FFF2-40B4-BE49-F238E27FC236}">
                    <a16:creationId xmlns:a16="http://schemas.microsoft.com/office/drawing/2014/main" id="{5B61EDE1-9CA8-A945-A71A-80958A5A90D3}"/>
                  </a:ext>
                </a:extLst>
              </p:cNvPr>
              <p:cNvPicPr/>
              <p:nvPr/>
            </p:nvPicPr>
            <p:blipFill>
              <a:blip r:embed="rId151"/>
              <a:stretch>
                <a:fillRect/>
              </a:stretch>
            </p:blipFill>
            <p:spPr>
              <a:xfrm>
                <a:off x="2514755" y="4904103"/>
                <a:ext cx="3639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70" name="Ink 369">
                <a:extLst>
                  <a:ext uri="{FF2B5EF4-FFF2-40B4-BE49-F238E27FC236}">
                    <a16:creationId xmlns:a16="http://schemas.microsoft.com/office/drawing/2014/main" xmlns="" id="{F2FB21C1-6C3C-5B4B-B4D4-93BD7CC44F7A}"/>
                  </a:ext>
                </a:extLst>
              </p14:cNvPr>
              <p14:cNvContentPartPr/>
              <p14:nvPr/>
            </p14:nvContentPartPr>
            <p14:xfrm>
              <a:off x="3139715" y="4876023"/>
              <a:ext cx="63360" cy="156960"/>
            </p14:xfrm>
          </p:contentPart>
        </mc:Choice>
        <mc:Fallback xmlns="">
          <p:pic>
            <p:nvPicPr>
              <p:cNvPr id="370" name="Ink 369">
                <a:extLst>
                  <a:ext uri="{FF2B5EF4-FFF2-40B4-BE49-F238E27FC236}">
                    <a16:creationId xmlns:a16="http://schemas.microsoft.com/office/drawing/2014/main" id="{F2FB21C1-6C3C-5B4B-B4D4-93BD7CC44F7A}"/>
                  </a:ext>
                </a:extLst>
              </p:cNvPr>
              <p:cNvPicPr/>
              <p:nvPr/>
            </p:nvPicPr>
            <p:blipFill>
              <a:blip r:embed="rId153"/>
              <a:stretch>
                <a:fillRect/>
              </a:stretch>
            </p:blipFill>
            <p:spPr>
              <a:xfrm>
                <a:off x="3124595" y="4860903"/>
                <a:ext cx="936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71" name="Ink 370">
                <a:extLst>
                  <a:ext uri="{FF2B5EF4-FFF2-40B4-BE49-F238E27FC236}">
                    <a16:creationId xmlns:a16="http://schemas.microsoft.com/office/drawing/2014/main" xmlns="" id="{34BBC3D9-1D90-9D49-8DF8-F4E4A4E0ACE1}"/>
                  </a:ext>
                </a:extLst>
              </p14:cNvPr>
              <p14:cNvContentPartPr/>
              <p14:nvPr/>
            </p14:nvContentPartPr>
            <p14:xfrm>
              <a:off x="3196595" y="4856583"/>
              <a:ext cx="163800" cy="170280"/>
            </p14:xfrm>
          </p:contentPart>
        </mc:Choice>
        <mc:Fallback xmlns="">
          <p:pic>
            <p:nvPicPr>
              <p:cNvPr id="371" name="Ink 370">
                <a:extLst>
                  <a:ext uri="{FF2B5EF4-FFF2-40B4-BE49-F238E27FC236}">
                    <a16:creationId xmlns:a16="http://schemas.microsoft.com/office/drawing/2014/main" id="{34BBC3D9-1D90-9D49-8DF8-F4E4A4E0ACE1}"/>
                  </a:ext>
                </a:extLst>
              </p:cNvPr>
              <p:cNvPicPr/>
              <p:nvPr/>
            </p:nvPicPr>
            <p:blipFill>
              <a:blip r:embed="rId155"/>
              <a:stretch>
                <a:fillRect/>
              </a:stretch>
            </p:blipFill>
            <p:spPr>
              <a:xfrm>
                <a:off x="3181115" y="4841103"/>
                <a:ext cx="19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72" name="Ink 371">
                <a:extLst>
                  <a:ext uri="{FF2B5EF4-FFF2-40B4-BE49-F238E27FC236}">
                    <a16:creationId xmlns:a16="http://schemas.microsoft.com/office/drawing/2014/main" xmlns="" id="{1118051C-21A3-D746-8999-CF1B169194C1}"/>
                  </a:ext>
                </a:extLst>
              </p14:cNvPr>
              <p14:cNvContentPartPr/>
              <p14:nvPr/>
            </p14:nvContentPartPr>
            <p14:xfrm>
              <a:off x="3171395" y="4963503"/>
              <a:ext cx="151200" cy="6480"/>
            </p14:xfrm>
          </p:contentPart>
        </mc:Choice>
        <mc:Fallback xmlns="">
          <p:pic>
            <p:nvPicPr>
              <p:cNvPr id="372" name="Ink 371">
                <a:extLst>
                  <a:ext uri="{FF2B5EF4-FFF2-40B4-BE49-F238E27FC236}">
                    <a16:creationId xmlns:a16="http://schemas.microsoft.com/office/drawing/2014/main" id="{1118051C-21A3-D746-8999-CF1B169194C1}"/>
                  </a:ext>
                </a:extLst>
              </p:cNvPr>
              <p:cNvPicPr/>
              <p:nvPr/>
            </p:nvPicPr>
            <p:blipFill>
              <a:blip r:embed="rId157"/>
              <a:stretch>
                <a:fillRect/>
              </a:stretch>
            </p:blipFill>
            <p:spPr>
              <a:xfrm>
                <a:off x="3155915" y="4948023"/>
                <a:ext cx="181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73" name="Ink 372">
                <a:extLst>
                  <a:ext uri="{FF2B5EF4-FFF2-40B4-BE49-F238E27FC236}">
                    <a16:creationId xmlns:a16="http://schemas.microsoft.com/office/drawing/2014/main" xmlns="" id="{66508844-28E4-C04F-A342-CE3514EEAACC}"/>
                  </a:ext>
                </a:extLst>
              </p14:cNvPr>
              <p14:cNvContentPartPr/>
              <p14:nvPr/>
            </p14:nvContentPartPr>
            <p14:xfrm>
              <a:off x="3561275" y="4950903"/>
              <a:ext cx="19080" cy="6480"/>
            </p14:xfrm>
          </p:contentPart>
        </mc:Choice>
        <mc:Fallback xmlns="">
          <p:pic>
            <p:nvPicPr>
              <p:cNvPr id="373" name="Ink 372">
                <a:extLst>
                  <a:ext uri="{FF2B5EF4-FFF2-40B4-BE49-F238E27FC236}">
                    <a16:creationId xmlns:a16="http://schemas.microsoft.com/office/drawing/2014/main" id="{66508844-28E4-C04F-A342-CE3514EEAACC}"/>
                  </a:ext>
                </a:extLst>
              </p:cNvPr>
              <p:cNvPicPr/>
              <p:nvPr/>
            </p:nvPicPr>
            <p:blipFill>
              <a:blip r:embed="rId159"/>
              <a:stretch>
                <a:fillRect/>
              </a:stretch>
            </p:blipFill>
            <p:spPr>
              <a:xfrm>
                <a:off x="3545795" y="4935423"/>
                <a:ext cx="49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74" name="Ink 373">
                <a:extLst>
                  <a:ext uri="{FF2B5EF4-FFF2-40B4-BE49-F238E27FC236}">
                    <a16:creationId xmlns:a16="http://schemas.microsoft.com/office/drawing/2014/main" xmlns="" id="{D46EA226-BE90-6B48-9781-E4E2B279AC84}"/>
                  </a:ext>
                </a:extLst>
              </p14:cNvPr>
              <p14:cNvContentPartPr/>
              <p14:nvPr/>
            </p14:nvContentPartPr>
            <p14:xfrm>
              <a:off x="3548675" y="5007423"/>
              <a:ext cx="25560" cy="360"/>
            </p14:xfrm>
          </p:contentPart>
        </mc:Choice>
        <mc:Fallback xmlns="">
          <p:pic>
            <p:nvPicPr>
              <p:cNvPr id="374" name="Ink 373">
                <a:extLst>
                  <a:ext uri="{FF2B5EF4-FFF2-40B4-BE49-F238E27FC236}">
                    <a16:creationId xmlns:a16="http://schemas.microsoft.com/office/drawing/2014/main" id="{D46EA226-BE90-6B48-9781-E4E2B279AC84}"/>
                  </a:ext>
                </a:extLst>
              </p:cNvPr>
              <p:cNvPicPr/>
              <p:nvPr/>
            </p:nvPicPr>
            <p:blipFill>
              <a:blip r:embed="rId161"/>
              <a:stretch>
                <a:fillRect/>
              </a:stretch>
            </p:blipFill>
            <p:spPr>
              <a:xfrm>
                <a:off x="3533195" y="4992303"/>
                <a:ext cx="561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75" name="Ink 374">
                <a:extLst>
                  <a:ext uri="{FF2B5EF4-FFF2-40B4-BE49-F238E27FC236}">
                    <a16:creationId xmlns:a16="http://schemas.microsoft.com/office/drawing/2014/main" xmlns="" id="{27819A3C-80B4-5B44-B110-6DABC2F2895C}"/>
                  </a:ext>
                </a:extLst>
              </p14:cNvPr>
              <p14:cNvContentPartPr/>
              <p14:nvPr/>
            </p14:nvContentPartPr>
            <p14:xfrm>
              <a:off x="3831275" y="4800063"/>
              <a:ext cx="88200" cy="163800"/>
            </p14:xfrm>
          </p:contentPart>
        </mc:Choice>
        <mc:Fallback xmlns="">
          <p:pic>
            <p:nvPicPr>
              <p:cNvPr id="375" name="Ink 374">
                <a:extLst>
                  <a:ext uri="{FF2B5EF4-FFF2-40B4-BE49-F238E27FC236}">
                    <a16:creationId xmlns:a16="http://schemas.microsoft.com/office/drawing/2014/main" id="{27819A3C-80B4-5B44-B110-6DABC2F2895C}"/>
                  </a:ext>
                </a:extLst>
              </p:cNvPr>
              <p:cNvPicPr/>
              <p:nvPr/>
            </p:nvPicPr>
            <p:blipFill>
              <a:blip r:embed="rId163"/>
              <a:stretch>
                <a:fillRect/>
              </a:stretch>
            </p:blipFill>
            <p:spPr>
              <a:xfrm>
                <a:off x="3816155" y="4784583"/>
                <a:ext cx="118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76" name="Ink 375">
                <a:extLst>
                  <a:ext uri="{FF2B5EF4-FFF2-40B4-BE49-F238E27FC236}">
                    <a16:creationId xmlns:a16="http://schemas.microsoft.com/office/drawing/2014/main" xmlns="" id="{E8C23421-F4A4-FB41-B7E9-EB974B846E48}"/>
                  </a:ext>
                </a:extLst>
              </p14:cNvPr>
              <p14:cNvContentPartPr/>
              <p14:nvPr/>
            </p14:nvContentPartPr>
            <p14:xfrm>
              <a:off x="3862955" y="5082663"/>
              <a:ext cx="12960" cy="6480"/>
            </p14:xfrm>
          </p:contentPart>
        </mc:Choice>
        <mc:Fallback xmlns="">
          <p:pic>
            <p:nvPicPr>
              <p:cNvPr id="376" name="Ink 375">
                <a:extLst>
                  <a:ext uri="{FF2B5EF4-FFF2-40B4-BE49-F238E27FC236}">
                    <a16:creationId xmlns:a16="http://schemas.microsoft.com/office/drawing/2014/main" id="{E8C23421-F4A4-FB41-B7E9-EB974B846E48}"/>
                  </a:ext>
                </a:extLst>
              </p:cNvPr>
              <p:cNvPicPr/>
              <p:nvPr/>
            </p:nvPicPr>
            <p:blipFill>
              <a:blip r:embed="rId165"/>
              <a:stretch>
                <a:fillRect/>
              </a:stretch>
            </p:blipFill>
            <p:spPr>
              <a:xfrm>
                <a:off x="3847475" y="5067543"/>
                <a:ext cx="43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94" name="Ink 394">
                <a:extLst>
                  <a:ext uri="{FF2B5EF4-FFF2-40B4-BE49-F238E27FC236}">
                    <a16:creationId xmlns:a16="http://schemas.microsoft.com/office/drawing/2014/main" xmlns="" id="{96DADF3E-D678-0247-A751-5730560E3E9C}"/>
                  </a:ext>
                </a:extLst>
              </p14:cNvPr>
              <p14:cNvContentPartPr/>
              <p14:nvPr/>
            </p14:nvContentPartPr>
            <p14:xfrm>
              <a:off x="2385155" y="2335503"/>
              <a:ext cx="6016680" cy="459360"/>
            </p14:xfrm>
          </p:contentPart>
        </mc:Choice>
        <mc:Fallback xmlns="">
          <p:pic>
            <p:nvPicPr>
              <p:cNvPr id="394" name="Ink 394">
                <a:extLst>
                  <a:ext uri="{FF2B5EF4-FFF2-40B4-BE49-F238E27FC236}">
                    <a16:creationId xmlns:a16="http://schemas.microsoft.com/office/drawing/2014/main" id="{96DADF3E-D678-0247-A751-5730560E3E9C}"/>
                  </a:ext>
                </a:extLst>
              </p:cNvPr>
              <p:cNvPicPr/>
              <p:nvPr/>
            </p:nvPicPr>
            <p:blipFill>
              <a:blip r:embed="rId169"/>
              <a:stretch>
                <a:fillRect/>
              </a:stretch>
            </p:blipFill>
            <p:spPr>
              <a:xfrm>
                <a:off x="2369675" y="2320023"/>
                <a:ext cx="604728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5" name="Ink 55">
                <a:extLst>
                  <a:ext uri="{FF2B5EF4-FFF2-40B4-BE49-F238E27FC236}">
                    <a16:creationId xmlns:a16="http://schemas.microsoft.com/office/drawing/2014/main" xmlns="" id="{CA374CFF-DFC9-9E42-BBAE-E5F9B0838E8F}"/>
                  </a:ext>
                </a:extLst>
              </p14:cNvPr>
              <p14:cNvContentPartPr/>
              <p14:nvPr/>
            </p14:nvContentPartPr>
            <p14:xfrm>
              <a:off x="3177515" y="1461423"/>
              <a:ext cx="742320" cy="226800"/>
            </p14:xfrm>
          </p:contentPart>
        </mc:Choice>
        <mc:Fallback xmlns="">
          <p:pic>
            <p:nvPicPr>
              <p:cNvPr id="55" name="Ink 55">
                <a:extLst>
                  <a:ext uri="{FF2B5EF4-FFF2-40B4-BE49-F238E27FC236}">
                    <a16:creationId xmlns:a16="http://schemas.microsoft.com/office/drawing/2014/main" id="{CA374CFF-DFC9-9E42-BBAE-E5F9B0838E8F}"/>
                  </a:ext>
                </a:extLst>
              </p:cNvPr>
              <p:cNvPicPr/>
              <p:nvPr/>
            </p:nvPicPr>
            <p:blipFill>
              <a:blip r:embed="rId181"/>
              <a:stretch>
                <a:fillRect/>
              </a:stretch>
            </p:blipFill>
            <p:spPr>
              <a:xfrm>
                <a:off x="3162395" y="1446303"/>
                <a:ext cx="7725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2" name="Ink 62">
                <a:extLst>
                  <a:ext uri="{FF2B5EF4-FFF2-40B4-BE49-F238E27FC236}">
                    <a16:creationId xmlns:a16="http://schemas.microsoft.com/office/drawing/2014/main" xmlns="" id="{4B7E6AB0-57BB-6446-AEF5-151FE7B1F802}"/>
                  </a:ext>
                </a:extLst>
              </p14:cNvPr>
              <p14:cNvContentPartPr/>
              <p14:nvPr/>
            </p14:nvContentPartPr>
            <p14:xfrm>
              <a:off x="2360315" y="2011143"/>
              <a:ext cx="754560" cy="211680"/>
            </p14:xfrm>
          </p:contentPart>
        </mc:Choice>
        <mc:Fallback xmlns="">
          <p:pic>
            <p:nvPicPr>
              <p:cNvPr id="62" name="Ink 62">
                <a:extLst>
                  <a:ext uri="{FF2B5EF4-FFF2-40B4-BE49-F238E27FC236}">
                    <a16:creationId xmlns:a16="http://schemas.microsoft.com/office/drawing/2014/main" id="{4B7E6AB0-57BB-6446-AEF5-151FE7B1F802}"/>
                  </a:ext>
                </a:extLst>
              </p:cNvPr>
              <p:cNvPicPr/>
              <p:nvPr/>
            </p:nvPicPr>
            <p:blipFill>
              <a:blip r:embed="rId183"/>
              <a:stretch>
                <a:fillRect/>
              </a:stretch>
            </p:blipFill>
            <p:spPr>
              <a:xfrm>
                <a:off x="2344842" y="1995997"/>
                <a:ext cx="784786" cy="242332"/>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4" name="Ink 63">
                <a:extLst>
                  <a:ext uri="{FF2B5EF4-FFF2-40B4-BE49-F238E27FC236}">
                    <a16:creationId xmlns:a16="http://schemas.microsoft.com/office/drawing/2014/main" xmlns="" id="{87E39A31-5BA0-A54D-AD12-DB5EAB35561D}"/>
                  </a:ext>
                </a:extLst>
              </p14:cNvPr>
              <p14:cNvContentPartPr/>
              <p14:nvPr/>
            </p14:nvContentPartPr>
            <p14:xfrm>
              <a:off x="1894835" y="2649783"/>
              <a:ext cx="19080" cy="189000"/>
            </p14:xfrm>
          </p:contentPart>
        </mc:Choice>
        <mc:Fallback xmlns="">
          <p:pic>
            <p:nvPicPr>
              <p:cNvPr id="64" name="Ink 63">
                <a:extLst>
                  <a:ext uri="{FF2B5EF4-FFF2-40B4-BE49-F238E27FC236}">
                    <a16:creationId xmlns:a16="http://schemas.microsoft.com/office/drawing/2014/main" id="{87E39A31-5BA0-A54D-AD12-DB5EAB35561D}"/>
                  </a:ext>
                </a:extLst>
              </p:cNvPr>
              <p:cNvPicPr/>
              <p:nvPr/>
            </p:nvPicPr>
            <p:blipFill>
              <a:blip r:embed="rId185"/>
              <a:stretch>
                <a:fillRect/>
              </a:stretch>
            </p:blipFill>
            <p:spPr>
              <a:xfrm>
                <a:off x="1879715" y="2634303"/>
                <a:ext cx="496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7" name="Ink 67">
                <a:extLst>
                  <a:ext uri="{FF2B5EF4-FFF2-40B4-BE49-F238E27FC236}">
                    <a16:creationId xmlns:a16="http://schemas.microsoft.com/office/drawing/2014/main" xmlns="" id="{1C7ECE74-CEF8-1F42-AB9F-4B012CFA5734}"/>
                  </a:ext>
                </a:extLst>
              </p14:cNvPr>
              <p14:cNvContentPartPr/>
              <p14:nvPr/>
            </p14:nvContentPartPr>
            <p14:xfrm>
              <a:off x="2058635" y="2625303"/>
              <a:ext cx="415080" cy="194040"/>
            </p14:xfrm>
          </p:contentPart>
        </mc:Choice>
        <mc:Fallback xmlns="">
          <p:pic>
            <p:nvPicPr>
              <p:cNvPr id="67" name="Ink 67">
                <a:extLst>
                  <a:ext uri="{FF2B5EF4-FFF2-40B4-BE49-F238E27FC236}">
                    <a16:creationId xmlns:a16="http://schemas.microsoft.com/office/drawing/2014/main" id="{1C7ECE74-CEF8-1F42-AB9F-4B012CFA5734}"/>
                  </a:ext>
                </a:extLst>
              </p:cNvPr>
              <p:cNvPicPr/>
              <p:nvPr/>
            </p:nvPicPr>
            <p:blipFill>
              <a:blip r:embed="rId187"/>
              <a:stretch>
                <a:fillRect/>
              </a:stretch>
            </p:blipFill>
            <p:spPr>
              <a:xfrm>
                <a:off x="2043168" y="2610183"/>
                <a:ext cx="445294"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4" name="Ink 74">
                <a:extLst>
                  <a:ext uri="{FF2B5EF4-FFF2-40B4-BE49-F238E27FC236}">
                    <a16:creationId xmlns:a16="http://schemas.microsoft.com/office/drawing/2014/main" xmlns="" id="{CA057F59-AC61-154B-8CA9-4D7CECDF538D}"/>
                  </a:ext>
                </a:extLst>
              </p14:cNvPr>
              <p14:cNvContentPartPr/>
              <p14:nvPr/>
            </p14:nvContentPartPr>
            <p14:xfrm>
              <a:off x="4827035" y="2530263"/>
              <a:ext cx="733680" cy="201240"/>
            </p14:xfrm>
          </p:contentPart>
        </mc:Choice>
        <mc:Fallback xmlns="">
          <p:pic>
            <p:nvPicPr>
              <p:cNvPr id="74" name="Ink 74">
                <a:extLst>
                  <a:ext uri="{FF2B5EF4-FFF2-40B4-BE49-F238E27FC236}">
                    <a16:creationId xmlns:a16="http://schemas.microsoft.com/office/drawing/2014/main" id="{CA057F59-AC61-154B-8CA9-4D7CECDF538D}"/>
                  </a:ext>
                </a:extLst>
              </p:cNvPr>
              <p:cNvPicPr/>
              <p:nvPr/>
            </p:nvPicPr>
            <p:blipFill>
              <a:blip r:embed="rId189"/>
              <a:stretch>
                <a:fillRect/>
              </a:stretch>
            </p:blipFill>
            <p:spPr>
              <a:xfrm>
                <a:off x="4811555" y="2515170"/>
                <a:ext cx="764280" cy="231785"/>
              </a:xfrm>
              <a:prstGeom prst="rect">
                <a:avLst/>
              </a:prstGeom>
            </p:spPr>
          </p:pic>
        </mc:Fallback>
      </mc:AlternateContent>
    </p:spTree>
    <p:extLst>
      <p:ext uri="{BB962C8B-B14F-4D97-AF65-F5344CB8AC3E}">
        <p14:creationId xmlns:p14="http://schemas.microsoft.com/office/powerpoint/2010/main" val="27045224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23</a:t>
            </a:r>
            <a:endParaRPr lang="x-none" b="1" dirty="0"/>
          </a:p>
        </p:txBody>
      </p:sp>
    </p:spTree>
    <p:extLst>
      <p:ext uri="{BB962C8B-B14F-4D97-AF65-F5344CB8AC3E}">
        <p14:creationId xmlns:p14="http://schemas.microsoft.com/office/powerpoint/2010/main" val="17629878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510FFEFE-D014-2342-9D1D-B62880B5AA2F}"/>
                  </a:ext>
                </a:extLst>
              </p14:cNvPr>
              <p14:cNvContentPartPr/>
              <p14:nvPr/>
            </p14:nvContentPartPr>
            <p14:xfrm>
              <a:off x="675155" y="524703"/>
              <a:ext cx="201600" cy="195120"/>
            </p14:xfrm>
          </p:contentPart>
        </mc:Choice>
        <mc:Fallback xmlns="">
          <p:pic>
            <p:nvPicPr>
              <p:cNvPr id="4" name="Ink 3">
                <a:extLst>
                  <a:ext uri="{FF2B5EF4-FFF2-40B4-BE49-F238E27FC236}">
                    <a16:creationId xmlns:a16="http://schemas.microsoft.com/office/drawing/2014/main" id="{510FFEFE-D014-2342-9D1D-B62880B5AA2F}"/>
                  </a:ext>
                </a:extLst>
              </p:cNvPr>
              <p:cNvPicPr/>
              <p:nvPr/>
            </p:nvPicPr>
            <p:blipFill>
              <a:blip r:embed="rId3"/>
              <a:stretch>
                <a:fillRect/>
              </a:stretch>
            </p:blipFill>
            <p:spPr>
              <a:xfrm>
                <a:off x="660035" y="509583"/>
                <a:ext cx="232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330CC6E4-19D3-9C4C-ACB9-DDE6A1EBF982}"/>
                  </a:ext>
                </a:extLst>
              </p14:cNvPr>
              <p14:cNvContentPartPr/>
              <p14:nvPr/>
            </p14:nvContentPartPr>
            <p14:xfrm>
              <a:off x="750755" y="612543"/>
              <a:ext cx="75960" cy="31680"/>
            </p14:xfrm>
          </p:contentPart>
        </mc:Choice>
        <mc:Fallback xmlns="">
          <p:pic>
            <p:nvPicPr>
              <p:cNvPr id="5" name="Ink 4">
                <a:extLst>
                  <a:ext uri="{FF2B5EF4-FFF2-40B4-BE49-F238E27FC236}">
                    <a16:creationId xmlns:a16="http://schemas.microsoft.com/office/drawing/2014/main" id="{330CC6E4-19D3-9C4C-ACB9-DDE6A1EBF982}"/>
                  </a:ext>
                </a:extLst>
              </p:cNvPr>
              <p:cNvPicPr/>
              <p:nvPr/>
            </p:nvPicPr>
            <p:blipFill>
              <a:blip r:embed="rId5"/>
              <a:stretch>
                <a:fillRect/>
              </a:stretch>
            </p:blipFill>
            <p:spPr>
              <a:xfrm>
                <a:off x="735635" y="597423"/>
                <a:ext cx="106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B97E52A8-F3C1-E342-B611-8E5F4C61AE6A}"/>
                  </a:ext>
                </a:extLst>
              </p14:cNvPr>
              <p14:cNvContentPartPr/>
              <p14:nvPr/>
            </p14:nvContentPartPr>
            <p14:xfrm>
              <a:off x="757595" y="518223"/>
              <a:ext cx="68760" cy="31680"/>
            </p14:xfrm>
          </p:contentPart>
        </mc:Choice>
        <mc:Fallback xmlns="">
          <p:pic>
            <p:nvPicPr>
              <p:cNvPr id="6" name="Ink 5">
                <a:extLst>
                  <a:ext uri="{FF2B5EF4-FFF2-40B4-BE49-F238E27FC236}">
                    <a16:creationId xmlns:a16="http://schemas.microsoft.com/office/drawing/2014/main" id="{B97E52A8-F3C1-E342-B611-8E5F4C61AE6A}"/>
                  </a:ext>
                </a:extLst>
              </p:cNvPr>
              <p:cNvPicPr/>
              <p:nvPr/>
            </p:nvPicPr>
            <p:blipFill>
              <a:blip r:embed="rId7"/>
              <a:stretch>
                <a:fillRect/>
              </a:stretch>
            </p:blipFill>
            <p:spPr>
              <a:xfrm>
                <a:off x="742475" y="503103"/>
                <a:ext cx="99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xmlns="" id="{4C8F8432-5D6D-2244-9BCF-E3846DF7CD07}"/>
                  </a:ext>
                </a:extLst>
              </p14:cNvPr>
              <p14:cNvContentPartPr/>
              <p14:nvPr/>
            </p14:nvContentPartPr>
            <p14:xfrm>
              <a:off x="989795" y="612543"/>
              <a:ext cx="132480" cy="94680"/>
            </p14:xfrm>
          </p:contentPart>
        </mc:Choice>
        <mc:Fallback xmlns="">
          <p:pic>
            <p:nvPicPr>
              <p:cNvPr id="7" name="Ink 6">
                <a:extLst>
                  <a:ext uri="{FF2B5EF4-FFF2-40B4-BE49-F238E27FC236}">
                    <a16:creationId xmlns:a16="http://schemas.microsoft.com/office/drawing/2014/main" id="{4C8F8432-5D6D-2244-9BCF-E3846DF7CD07}"/>
                  </a:ext>
                </a:extLst>
              </p:cNvPr>
              <p:cNvPicPr/>
              <p:nvPr/>
            </p:nvPicPr>
            <p:blipFill>
              <a:blip r:embed="rId9"/>
              <a:stretch>
                <a:fillRect/>
              </a:stretch>
            </p:blipFill>
            <p:spPr>
              <a:xfrm>
                <a:off x="974315" y="597423"/>
                <a:ext cx="162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xmlns="" id="{0AA173DB-6B66-A142-9E6E-C19EDCB86C5E}"/>
                  </a:ext>
                </a:extLst>
              </p14:cNvPr>
              <p14:cNvContentPartPr/>
              <p14:nvPr/>
            </p14:nvContentPartPr>
            <p14:xfrm>
              <a:off x="1058915" y="612543"/>
              <a:ext cx="82080" cy="132480"/>
            </p14:xfrm>
          </p:contentPart>
        </mc:Choice>
        <mc:Fallback xmlns="">
          <p:pic>
            <p:nvPicPr>
              <p:cNvPr id="8" name="Ink 7">
                <a:extLst>
                  <a:ext uri="{FF2B5EF4-FFF2-40B4-BE49-F238E27FC236}">
                    <a16:creationId xmlns:a16="http://schemas.microsoft.com/office/drawing/2014/main" id="{0AA173DB-6B66-A142-9E6E-C19EDCB86C5E}"/>
                  </a:ext>
                </a:extLst>
              </p:cNvPr>
              <p:cNvPicPr/>
              <p:nvPr/>
            </p:nvPicPr>
            <p:blipFill>
              <a:blip r:embed="rId11"/>
              <a:stretch>
                <a:fillRect/>
              </a:stretch>
            </p:blipFill>
            <p:spPr>
              <a:xfrm>
                <a:off x="1043435" y="597423"/>
                <a:ext cx="1126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xmlns="" id="{CA636BA1-028E-FC43-ABF3-4D752A50DCF3}"/>
                  </a:ext>
                </a:extLst>
              </p14:cNvPr>
              <p14:cNvContentPartPr/>
              <p14:nvPr/>
            </p14:nvContentPartPr>
            <p14:xfrm>
              <a:off x="1266275" y="631623"/>
              <a:ext cx="145080" cy="69480"/>
            </p14:xfrm>
          </p:contentPart>
        </mc:Choice>
        <mc:Fallback xmlns="">
          <p:pic>
            <p:nvPicPr>
              <p:cNvPr id="9" name="Ink 8">
                <a:extLst>
                  <a:ext uri="{FF2B5EF4-FFF2-40B4-BE49-F238E27FC236}">
                    <a16:creationId xmlns:a16="http://schemas.microsoft.com/office/drawing/2014/main" id="{CA636BA1-028E-FC43-ABF3-4D752A50DCF3}"/>
                  </a:ext>
                </a:extLst>
              </p:cNvPr>
              <p:cNvPicPr/>
              <p:nvPr/>
            </p:nvPicPr>
            <p:blipFill>
              <a:blip r:embed="rId13"/>
              <a:stretch>
                <a:fillRect/>
              </a:stretch>
            </p:blipFill>
            <p:spPr>
              <a:xfrm>
                <a:off x="1251155" y="616143"/>
                <a:ext cx="175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xmlns="" id="{5DDF4C0F-76C4-9444-BA32-F7DCEBE7CAAC}"/>
                  </a:ext>
                </a:extLst>
              </p14:cNvPr>
              <p14:cNvContentPartPr/>
              <p14:nvPr/>
            </p14:nvContentPartPr>
            <p14:xfrm>
              <a:off x="1467515" y="631623"/>
              <a:ext cx="346320" cy="82080"/>
            </p14:xfrm>
          </p:contentPart>
        </mc:Choice>
        <mc:Fallback xmlns="">
          <p:pic>
            <p:nvPicPr>
              <p:cNvPr id="10" name="Ink 9">
                <a:extLst>
                  <a:ext uri="{FF2B5EF4-FFF2-40B4-BE49-F238E27FC236}">
                    <a16:creationId xmlns:a16="http://schemas.microsoft.com/office/drawing/2014/main" id="{5DDF4C0F-76C4-9444-BA32-F7DCEBE7CAAC}"/>
                  </a:ext>
                </a:extLst>
              </p:cNvPr>
              <p:cNvPicPr/>
              <p:nvPr/>
            </p:nvPicPr>
            <p:blipFill>
              <a:blip r:embed="rId15"/>
              <a:stretch>
                <a:fillRect/>
              </a:stretch>
            </p:blipFill>
            <p:spPr>
              <a:xfrm>
                <a:off x="1452395" y="616143"/>
                <a:ext cx="376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xmlns="" id="{8524C3F9-73AD-5842-9F6E-4B8796178849}"/>
                  </a:ext>
                </a:extLst>
              </p14:cNvPr>
              <p14:cNvContentPartPr/>
              <p14:nvPr/>
            </p14:nvContentPartPr>
            <p14:xfrm>
              <a:off x="1869995" y="650343"/>
              <a:ext cx="50760" cy="195120"/>
            </p14:xfrm>
          </p:contentPart>
        </mc:Choice>
        <mc:Fallback xmlns="">
          <p:pic>
            <p:nvPicPr>
              <p:cNvPr id="11" name="Ink 10">
                <a:extLst>
                  <a:ext uri="{FF2B5EF4-FFF2-40B4-BE49-F238E27FC236}">
                    <a16:creationId xmlns:a16="http://schemas.microsoft.com/office/drawing/2014/main" id="{8524C3F9-73AD-5842-9F6E-4B8796178849}"/>
                  </a:ext>
                </a:extLst>
              </p:cNvPr>
              <p:cNvPicPr/>
              <p:nvPr/>
            </p:nvPicPr>
            <p:blipFill>
              <a:blip r:embed="rId17"/>
              <a:stretch>
                <a:fillRect/>
              </a:stretch>
            </p:blipFill>
            <p:spPr>
              <a:xfrm>
                <a:off x="1854515" y="635223"/>
                <a:ext cx="81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xmlns="" id="{DA6E6EA7-A1E7-1E4B-A3C9-CAD818DA4581}"/>
                  </a:ext>
                </a:extLst>
              </p14:cNvPr>
              <p14:cNvContentPartPr/>
              <p14:nvPr/>
            </p14:nvContentPartPr>
            <p14:xfrm>
              <a:off x="1913915" y="631623"/>
              <a:ext cx="126000" cy="113400"/>
            </p14:xfrm>
          </p:contentPart>
        </mc:Choice>
        <mc:Fallback xmlns="">
          <p:pic>
            <p:nvPicPr>
              <p:cNvPr id="12" name="Ink 11">
                <a:extLst>
                  <a:ext uri="{FF2B5EF4-FFF2-40B4-BE49-F238E27FC236}">
                    <a16:creationId xmlns:a16="http://schemas.microsoft.com/office/drawing/2014/main" id="{DA6E6EA7-A1E7-1E4B-A3C9-CAD818DA4581}"/>
                  </a:ext>
                </a:extLst>
              </p:cNvPr>
              <p:cNvPicPr/>
              <p:nvPr/>
            </p:nvPicPr>
            <p:blipFill>
              <a:blip r:embed="rId19"/>
              <a:stretch>
                <a:fillRect/>
              </a:stretch>
            </p:blipFill>
            <p:spPr>
              <a:xfrm>
                <a:off x="1898795" y="616143"/>
                <a:ext cx="15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xmlns="" id="{4508FC24-B42C-0A4F-BE79-D7ABA4B876F9}"/>
                  </a:ext>
                </a:extLst>
              </p14:cNvPr>
              <p14:cNvContentPartPr/>
              <p14:nvPr/>
            </p14:nvContentPartPr>
            <p14:xfrm>
              <a:off x="2039555" y="512103"/>
              <a:ext cx="107280" cy="201600"/>
            </p14:xfrm>
          </p:contentPart>
        </mc:Choice>
        <mc:Fallback xmlns="">
          <p:pic>
            <p:nvPicPr>
              <p:cNvPr id="13" name="Ink 12">
                <a:extLst>
                  <a:ext uri="{FF2B5EF4-FFF2-40B4-BE49-F238E27FC236}">
                    <a16:creationId xmlns:a16="http://schemas.microsoft.com/office/drawing/2014/main" id="{4508FC24-B42C-0A4F-BE79-D7ABA4B876F9}"/>
                  </a:ext>
                </a:extLst>
              </p:cNvPr>
              <p:cNvPicPr/>
              <p:nvPr/>
            </p:nvPicPr>
            <p:blipFill>
              <a:blip r:embed="rId21"/>
              <a:stretch>
                <a:fillRect/>
              </a:stretch>
            </p:blipFill>
            <p:spPr>
              <a:xfrm>
                <a:off x="2024435" y="496983"/>
                <a:ext cx="137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xmlns="" id="{230232E1-27FF-4145-BCC1-10E86A3F84DF}"/>
                  </a:ext>
                </a:extLst>
              </p14:cNvPr>
              <p14:cNvContentPartPr/>
              <p14:nvPr/>
            </p14:nvContentPartPr>
            <p14:xfrm>
              <a:off x="2196875" y="625143"/>
              <a:ext cx="88200" cy="107280"/>
            </p14:xfrm>
          </p:contentPart>
        </mc:Choice>
        <mc:Fallback xmlns="">
          <p:pic>
            <p:nvPicPr>
              <p:cNvPr id="14" name="Ink 13">
                <a:extLst>
                  <a:ext uri="{FF2B5EF4-FFF2-40B4-BE49-F238E27FC236}">
                    <a16:creationId xmlns:a16="http://schemas.microsoft.com/office/drawing/2014/main" id="{230232E1-27FF-4145-BCC1-10E86A3F84DF}"/>
                  </a:ext>
                </a:extLst>
              </p:cNvPr>
              <p:cNvPicPr/>
              <p:nvPr/>
            </p:nvPicPr>
            <p:blipFill>
              <a:blip r:embed="rId23"/>
              <a:stretch>
                <a:fillRect/>
              </a:stretch>
            </p:blipFill>
            <p:spPr>
              <a:xfrm>
                <a:off x="2181395" y="610023"/>
                <a:ext cx="118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xmlns="" id="{A947D9B9-33C8-1A47-A894-1AC44AAD34F8}"/>
                  </a:ext>
                </a:extLst>
              </p14:cNvPr>
              <p14:cNvContentPartPr/>
              <p14:nvPr/>
            </p14:nvContentPartPr>
            <p14:xfrm>
              <a:off x="2391635" y="619023"/>
              <a:ext cx="360" cy="6480"/>
            </p14:xfrm>
          </p:contentPart>
        </mc:Choice>
        <mc:Fallback xmlns="">
          <p:pic>
            <p:nvPicPr>
              <p:cNvPr id="15" name="Ink 14">
                <a:extLst>
                  <a:ext uri="{FF2B5EF4-FFF2-40B4-BE49-F238E27FC236}">
                    <a16:creationId xmlns:a16="http://schemas.microsoft.com/office/drawing/2014/main" id="{A947D9B9-33C8-1A47-A894-1AC44AAD34F8}"/>
                  </a:ext>
                </a:extLst>
              </p:cNvPr>
              <p:cNvPicPr/>
              <p:nvPr/>
            </p:nvPicPr>
            <p:blipFill>
              <a:blip r:embed="rId25"/>
              <a:stretch>
                <a:fillRect/>
              </a:stretch>
            </p:blipFill>
            <p:spPr>
              <a:xfrm>
                <a:off x="2376515" y="603903"/>
                <a:ext cx="3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xmlns="" id="{E5B14A35-E1CD-E647-89D1-03A04A07E020}"/>
                  </a:ext>
                </a:extLst>
              </p14:cNvPr>
              <p14:cNvContentPartPr/>
              <p14:nvPr/>
            </p14:nvContentPartPr>
            <p14:xfrm>
              <a:off x="2416835" y="694263"/>
              <a:ext cx="360" cy="25560"/>
            </p14:xfrm>
          </p:contentPart>
        </mc:Choice>
        <mc:Fallback xmlns="">
          <p:pic>
            <p:nvPicPr>
              <p:cNvPr id="16" name="Ink 15">
                <a:extLst>
                  <a:ext uri="{FF2B5EF4-FFF2-40B4-BE49-F238E27FC236}">
                    <a16:creationId xmlns:a16="http://schemas.microsoft.com/office/drawing/2014/main" id="{E5B14A35-E1CD-E647-89D1-03A04A07E020}"/>
                  </a:ext>
                </a:extLst>
              </p:cNvPr>
              <p:cNvPicPr/>
              <p:nvPr/>
            </p:nvPicPr>
            <p:blipFill>
              <a:blip r:embed="rId27"/>
              <a:stretch>
                <a:fillRect/>
              </a:stretch>
            </p:blipFill>
            <p:spPr>
              <a:xfrm>
                <a:off x="2401715" y="679143"/>
                <a:ext cx="309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xmlns="" id="{29517FED-3762-BD40-974B-332A185587C4}"/>
                  </a:ext>
                </a:extLst>
              </p14:cNvPr>
              <p14:cNvContentPartPr/>
              <p14:nvPr/>
            </p14:nvContentPartPr>
            <p14:xfrm>
              <a:off x="2485955" y="682023"/>
              <a:ext cx="25560" cy="12960"/>
            </p14:xfrm>
          </p:contentPart>
        </mc:Choice>
        <mc:Fallback xmlns="">
          <p:pic>
            <p:nvPicPr>
              <p:cNvPr id="17" name="Ink 16">
                <a:extLst>
                  <a:ext uri="{FF2B5EF4-FFF2-40B4-BE49-F238E27FC236}">
                    <a16:creationId xmlns:a16="http://schemas.microsoft.com/office/drawing/2014/main" id="{29517FED-3762-BD40-974B-332A185587C4}"/>
                  </a:ext>
                </a:extLst>
              </p:cNvPr>
              <p:cNvPicPr/>
              <p:nvPr/>
            </p:nvPicPr>
            <p:blipFill>
              <a:blip r:embed="rId29"/>
              <a:stretch>
                <a:fillRect/>
              </a:stretch>
            </p:blipFill>
            <p:spPr>
              <a:xfrm>
                <a:off x="2470835" y="666543"/>
                <a:ext cx="56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xmlns="" id="{BC23882C-DF20-8542-8565-635C61959890}"/>
                  </a:ext>
                </a:extLst>
              </p14:cNvPr>
              <p14:cNvContentPartPr/>
              <p14:nvPr/>
            </p14:nvContentPartPr>
            <p14:xfrm>
              <a:off x="832475" y="901983"/>
              <a:ext cx="1414800" cy="38160"/>
            </p14:xfrm>
          </p:contentPart>
        </mc:Choice>
        <mc:Fallback xmlns="">
          <p:pic>
            <p:nvPicPr>
              <p:cNvPr id="18" name="Ink 17">
                <a:extLst>
                  <a:ext uri="{FF2B5EF4-FFF2-40B4-BE49-F238E27FC236}">
                    <a16:creationId xmlns:a16="http://schemas.microsoft.com/office/drawing/2014/main" id="{BC23882C-DF20-8542-8565-635C61959890}"/>
                  </a:ext>
                </a:extLst>
              </p:cNvPr>
              <p:cNvPicPr/>
              <p:nvPr/>
            </p:nvPicPr>
            <p:blipFill>
              <a:blip r:embed="rId31"/>
              <a:stretch>
                <a:fillRect/>
              </a:stretch>
            </p:blipFill>
            <p:spPr>
              <a:xfrm>
                <a:off x="817355" y="886503"/>
                <a:ext cx="14454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k 48">
                <a:extLst>
                  <a:ext uri="{FF2B5EF4-FFF2-40B4-BE49-F238E27FC236}">
                    <a16:creationId xmlns:a16="http://schemas.microsoft.com/office/drawing/2014/main" xmlns="" id="{FABDD290-4B9F-D646-B1E3-EF3A6852DDA0}"/>
                  </a:ext>
                </a:extLst>
              </p14:cNvPr>
              <p14:cNvContentPartPr/>
              <p14:nvPr/>
            </p14:nvContentPartPr>
            <p14:xfrm>
              <a:off x="5264795" y="1524423"/>
              <a:ext cx="113400" cy="75960"/>
            </p14:xfrm>
          </p:contentPart>
        </mc:Choice>
        <mc:Fallback xmlns="">
          <p:pic>
            <p:nvPicPr>
              <p:cNvPr id="49" name="Ink 48">
                <a:extLst>
                  <a:ext uri="{FF2B5EF4-FFF2-40B4-BE49-F238E27FC236}">
                    <a16:creationId xmlns:a16="http://schemas.microsoft.com/office/drawing/2014/main" id="{FABDD290-4B9F-D646-B1E3-EF3A6852DDA0}"/>
                  </a:ext>
                </a:extLst>
              </p:cNvPr>
              <p:cNvPicPr/>
              <p:nvPr/>
            </p:nvPicPr>
            <p:blipFill>
              <a:blip r:embed="rId33"/>
              <a:stretch>
                <a:fillRect/>
              </a:stretch>
            </p:blipFill>
            <p:spPr>
              <a:xfrm>
                <a:off x="5249675" y="1508943"/>
                <a:ext cx="1440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8">
                <a:extLst>
                  <a:ext uri="{FF2B5EF4-FFF2-40B4-BE49-F238E27FC236}">
                    <a16:creationId xmlns:a16="http://schemas.microsoft.com/office/drawing/2014/main" xmlns="" id="{A6880A85-FAC5-9443-BA24-66389B33B5B2}"/>
                  </a:ext>
                </a:extLst>
              </p14:cNvPr>
              <p14:cNvContentPartPr/>
              <p14:nvPr/>
            </p14:nvContentPartPr>
            <p14:xfrm>
              <a:off x="5478635" y="1467903"/>
              <a:ext cx="201600" cy="333720"/>
            </p14:xfrm>
          </p:contentPart>
        </mc:Choice>
        <mc:Fallback xmlns="">
          <p:pic>
            <p:nvPicPr>
              <p:cNvPr id="52" name="Ink 58">
                <a:extLst>
                  <a:ext uri="{FF2B5EF4-FFF2-40B4-BE49-F238E27FC236}">
                    <a16:creationId xmlns:a16="http://schemas.microsoft.com/office/drawing/2014/main" id="{A6880A85-FAC5-9443-BA24-66389B33B5B2}"/>
                  </a:ext>
                </a:extLst>
              </p:cNvPr>
              <p:cNvPicPr/>
              <p:nvPr/>
            </p:nvPicPr>
            <p:blipFill>
              <a:blip r:embed="rId35"/>
              <a:stretch>
                <a:fillRect/>
              </a:stretch>
            </p:blipFill>
            <p:spPr>
              <a:xfrm>
                <a:off x="5463515" y="1452423"/>
                <a:ext cx="23220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9">
                <a:extLst>
                  <a:ext uri="{FF2B5EF4-FFF2-40B4-BE49-F238E27FC236}">
                    <a16:creationId xmlns:a16="http://schemas.microsoft.com/office/drawing/2014/main" xmlns="" id="{CF648D18-D9E4-AE4F-BDBD-B9B28AAAB256}"/>
                  </a:ext>
                </a:extLst>
              </p14:cNvPr>
              <p14:cNvContentPartPr/>
              <p14:nvPr/>
            </p14:nvContentPartPr>
            <p14:xfrm>
              <a:off x="4409795" y="1417503"/>
              <a:ext cx="654120" cy="226800"/>
            </p14:xfrm>
          </p:contentPart>
        </mc:Choice>
        <mc:Fallback xmlns="">
          <p:pic>
            <p:nvPicPr>
              <p:cNvPr id="53" name="Ink 59">
                <a:extLst>
                  <a:ext uri="{FF2B5EF4-FFF2-40B4-BE49-F238E27FC236}">
                    <a16:creationId xmlns:a16="http://schemas.microsoft.com/office/drawing/2014/main" id="{CF648D18-D9E4-AE4F-BDBD-B9B28AAAB256}"/>
                  </a:ext>
                </a:extLst>
              </p:cNvPr>
              <p:cNvPicPr/>
              <p:nvPr/>
            </p:nvPicPr>
            <p:blipFill>
              <a:blip r:embed="rId37"/>
              <a:stretch>
                <a:fillRect/>
              </a:stretch>
            </p:blipFill>
            <p:spPr>
              <a:xfrm>
                <a:off x="4394675" y="1402023"/>
                <a:ext cx="684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60">
                <a:extLst>
                  <a:ext uri="{FF2B5EF4-FFF2-40B4-BE49-F238E27FC236}">
                    <a16:creationId xmlns:a16="http://schemas.microsoft.com/office/drawing/2014/main" xmlns="" id="{E7EC59FB-3A8B-0A4E-AE81-B729F16B44A8}"/>
                  </a:ext>
                </a:extLst>
              </p14:cNvPr>
              <p14:cNvContentPartPr/>
              <p14:nvPr/>
            </p14:nvContentPartPr>
            <p14:xfrm>
              <a:off x="3875555" y="1574463"/>
              <a:ext cx="434160" cy="107280"/>
            </p14:xfrm>
          </p:contentPart>
        </mc:Choice>
        <mc:Fallback xmlns="">
          <p:pic>
            <p:nvPicPr>
              <p:cNvPr id="54" name="Ink 60">
                <a:extLst>
                  <a:ext uri="{FF2B5EF4-FFF2-40B4-BE49-F238E27FC236}">
                    <a16:creationId xmlns:a16="http://schemas.microsoft.com/office/drawing/2014/main" id="{E7EC59FB-3A8B-0A4E-AE81-B729F16B44A8}"/>
                  </a:ext>
                </a:extLst>
              </p:cNvPr>
              <p:cNvPicPr/>
              <p:nvPr/>
            </p:nvPicPr>
            <p:blipFill>
              <a:blip r:embed="rId39"/>
              <a:stretch>
                <a:fillRect/>
              </a:stretch>
            </p:blipFill>
            <p:spPr>
              <a:xfrm>
                <a:off x="3860075" y="1559343"/>
                <a:ext cx="464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61">
                <a:extLst>
                  <a:ext uri="{FF2B5EF4-FFF2-40B4-BE49-F238E27FC236}">
                    <a16:creationId xmlns:a16="http://schemas.microsoft.com/office/drawing/2014/main" xmlns="" id="{F53F8D3B-7556-C74D-A545-9747722102BC}"/>
                  </a:ext>
                </a:extLst>
              </p14:cNvPr>
              <p14:cNvContentPartPr/>
              <p14:nvPr/>
            </p14:nvContentPartPr>
            <p14:xfrm>
              <a:off x="3183995" y="1530543"/>
              <a:ext cx="421200" cy="138960"/>
            </p14:xfrm>
          </p:contentPart>
        </mc:Choice>
        <mc:Fallback xmlns="">
          <p:pic>
            <p:nvPicPr>
              <p:cNvPr id="55" name="Ink 61">
                <a:extLst>
                  <a:ext uri="{FF2B5EF4-FFF2-40B4-BE49-F238E27FC236}">
                    <a16:creationId xmlns:a16="http://schemas.microsoft.com/office/drawing/2014/main" id="{F53F8D3B-7556-C74D-A545-9747722102BC}"/>
                  </a:ext>
                </a:extLst>
              </p:cNvPr>
              <p:cNvPicPr/>
              <p:nvPr/>
            </p:nvPicPr>
            <p:blipFill>
              <a:blip r:embed="rId41"/>
              <a:stretch>
                <a:fillRect/>
              </a:stretch>
            </p:blipFill>
            <p:spPr>
              <a:xfrm>
                <a:off x="3168528" y="1515384"/>
                <a:ext cx="451774" cy="16963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62">
                <a:extLst>
                  <a:ext uri="{FF2B5EF4-FFF2-40B4-BE49-F238E27FC236}">
                    <a16:creationId xmlns:a16="http://schemas.microsoft.com/office/drawing/2014/main" xmlns="" id="{543992B6-ACBC-A248-B8C7-BD07710959E9}"/>
                  </a:ext>
                </a:extLst>
              </p14:cNvPr>
              <p14:cNvContentPartPr/>
              <p14:nvPr/>
            </p14:nvContentPartPr>
            <p14:xfrm>
              <a:off x="2649395" y="1555743"/>
              <a:ext cx="214200" cy="145080"/>
            </p14:xfrm>
          </p:contentPart>
        </mc:Choice>
        <mc:Fallback xmlns="">
          <p:pic>
            <p:nvPicPr>
              <p:cNvPr id="56" name="Ink 62">
                <a:extLst>
                  <a:ext uri="{FF2B5EF4-FFF2-40B4-BE49-F238E27FC236}">
                    <a16:creationId xmlns:a16="http://schemas.microsoft.com/office/drawing/2014/main" id="{543992B6-ACBC-A248-B8C7-BD07710959E9}"/>
                  </a:ext>
                </a:extLst>
              </p:cNvPr>
              <p:cNvPicPr/>
              <p:nvPr/>
            </p:nvPicPr>
            <p:blipFill>
              <a:blip r:embed="rId43"/>
              <a:stretch>
                <a:fillRect/>
              </a:stretch>
            </p:blipFill>
            <p:spPr>
              <a:xfrm>
                <a:off x="2634275" y="1540623"/>
                <a:ext cx="2444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63">
                <a:extLst>
                  <a:ext uri="{FF2B5EF4-FFF2-40B4-BE49-F238E27FC236}">
                    <a16:creationId xmlns:a16="http://schemas.microsoft.com/office/drawing/2014/main" xmlns="" id="{E53340AC-B887-984C-B5C4-A77ACCCB1614}"/>
                  </a:ext>
                </a:extLst>
              </p14:cNvPr>
              <p14:cNvContentPartPr/>
              <p14:nvPr/>
            </p14:nvContentPartPr>
            <p14:xfrm>
              <a:off x="1788275" y="1562223"/>
              <a:ext cx="484200" cy="352080"/>
            </p14:xfrm>
          </p:contentPart>
        </mc:Choice>
        <mc:Fallback xmlns="">
          <p:pic>
            <p:nvPicPr>
              <p:cNvPr id="57" name="Ink 63">
                <a:extLst>
                  <a:ext uri="{FF2B5EF4-FFF2-40B4-BE49-F238E27FC236}">
                    <a16:creationId xmlns:a16="http://schemas.microsoft.com/office/drawing/2014/main" id="{E53340AC-B887-984C-B5C4-A77ACCCB1614}"/>
                  </a:ext>
                </a:extLst>
              </p:cNvPr>
              <p:cNvPicPr/>
              <p:nvPr/>
            </p:nvPicPr>
            <p:blipFill>
              <a:blip r:embed="rId45"/>
              <a:stretch>
                <a:fillRect/>
              </a:stretch>
            </p:blipFill>
            <p:spPr>
              <a:xfrm>
                <a:off x="1772807" y="1546759"/>
                <a:ext cx="514418" cy="38264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64">
                <a:extLst>
                  <a:ext uri="{FF2B5EF4-FFF2-40B4-BE49-F238E27FC236}">
                    <a16:creationId xmlns:a16="http://schemas.microsoft.com/office/drawing/2014/main" xmlns="" id="{DF4DA0BC-1EE0-9C45-A0F8-58C159954D65}"/>
                  </a:ext>
                </a:extLst>
              </p14:cNvPr>
              <p14:cNvContentPartPr/>
              <p14:nvPr/>
            </p14:nvContentPartPr>
            <p14:xfrm>
              <a:off x="712955" y="1486623"/>
              <a:ext cx="974880" cy="226800"/>
            </p14:xfrm>
          </p:contentPart>
        </mc:Choice>
        <mc:Fallback xmlns="">
          <p:pic>
            <p:nvPicPr>
              <p:cNvPr id="58" name="Ink 64">
                <a:extLst>
                  <a:ext uri="{FF2B5EF4-FFF2-40B4-BE49-F238E27FC236}">
                    <a16:creationId xmlns:a16="http://schemas.microsoft.com/office/drawing/2014/main" id="{DF4DA0BC-1EE0-9C45-A0F8-58C159954D65}"/>
                  </a:ext>
                </a:extLst>
              </p:cNvPr>
              <p:cNvPicPr/>
              <p:nvPr/>
            </p:nvPicPr>
            <p:blipFill>
              <a:blip r:embed="rId47"/>
              <a:stretch>
                <a:fillRect/>
              </a:stretch>
            </p:blipFill>
            <p:spPr>
              <a:xfrm>
                <a:off x="697835" y="1471503"/>
                <a:ext cx="10054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5" name="Ink 76">
                <a:extLst>
                  <a:ext uri="{FF2B5EF4-FFF2-40B4-BE49-F238E27FC236}">
                    <a16:creationId xmlns:a16="http://schemas.microsoft.com/office/drawing/2014/main" xmlns="" id="{38503F6D-1C0E-464D-B74E-E5E120CC0802}"/>
                  </a:ext>
                </a:extLst>
              </p14:cNvPr>
              <p14:cNvContentPartPr/>
              <p14:nvPr/>
            </p14:nvContentPartPr>
            <p14:xfrm>
              <a:off x="7892795" y="1376103"/>
              <a:ext cx="346320" cy="349560"/>
            </p14:xfrm>
          </p:contentPart>
        </mc:Choice>
        <mc:Fallback xmlns="">
          <p:pic>
            <p:nvPicPr>
              <p:cNvPr id="75" name="Ink 76">
                <a:extLst>
                  <a:ext uri="{FF2B5EF4-FFF2-40B4-BE49-F238E27FC236}">
                    <a16:creationId xmlns:a16="http://schemas.microsoft.com/office/drawing/2014/main" id="{38503F6D-1C0E-464D-B74E-E5E120CC0802}"/>
                  </a:ext>
                </a:extLst>
              </p:cNvPr>
              <p:cNvPicPr/>
              <p:nvPr/>
            </p:nvPicPr>
            <p:blipFill>
              <a:blip r:embed="rId49"/>
              <a:stretch>
                <a:fillRect/>
              </a:stretch>
            </p:blipFill>
            <p:spPr>
              <a:xfrm>
                <a:off x="7877675" y="1360983"/>
                <a:ext cx="3765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6" name="Ink 77">
                <a:extLst>
                  <a:ext uri="{FF2B5EF4-FFF2-40B4-BE49-F238E27FC236}">
                    <a16:creationId xmlns:a16="http://schemas.microsoft.com/office/drawing/2014/main" xmlns="" id="{18D9F42F-DA2A-3B47-8735-08B242554D49}"/>
                  </a:ext>
                </a:extLst>
              </p14:cNvPr>
              <p14:cNvContentPartPr/>
              <p14:nvPr/>
            </p14:nvContentPartPr>
            <p14:xfrm>
              <a:off x="6006755" y="1424343"/>
              <a:ext cx="1490400" cy="200880"/>
            </p14:xfrm>
          </p:contentPart>
        </mc:Choice>
        <mc:Fallback xmlns="">
          <p:pic>
            <p:nvPicPr>
              <p:cNvPr id="76" name="Ink 77">
                <a:extLst>
                  <a:ext uri="{FF2B5EF4-FFF2-40B4-BE49-F238E27FC236}">
                    <a16:creationId xmlns:a16="http://schemas.microsoft.com/office/drawing/2014/main" id="{18D9F42F-DA2A-3B47-8735-08B242554D49}"/>
                  </a:ext>
                </a:extLst>
              </p:cNvPr>
              <p:cNvPicPr/>
              <p:nvPr/>
            </p:nvPicPr>
            <p:blipFill>
              <a:blip r:embed="rId51"/>
              <a:stretch>
                <a:fillRect/>
              </a:stretch>
            </p:blipFill>
            <p:spPr>
              <a:xfrm>
                <a:off x="5991635" y="1409223"/>
                <a:ext cx="1521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2" name="Ink 93">
                <a:extLst>
                  <a:ext uri="{FF2B5EF4-FFF2-40B4-BE49-F238E27FC236}">
                    <a16:creationId xmlns:a16="http://schemas.microsoft.com/office/drawing/2014/main" xmlns="" id="{80DE6054-BF98-0740-B46C-27F6FFF0A0AF}"/>
                  </a:ext>
                </a:extLst>
              </p14:cNvPr>
              <p14:cNvContentPartPr/>
              <p14:nvPr/>
            </p14:nvContentPartPr>
            <p14:xfrm>
              <a:off x="1775675" y="2014743"/>
              <a:ext cx="339840" cy="232920"/>
            </p14:xfrm>
          </p:contentPart>
        </mc:Choice>
        <mc:Fallback xmlns="">
          <p:pic>
            <p:nvPicPr>
              <p:cNvPr id="92" name="Ink 93">
                <a:extLst>
                  <a:ext uri="{FF2B5EF4-FFF2-40B4-BE49-F238E27FC236}">
                    <a16:creationId xmlns:a16="http://schemas.microsoft.com/office/drawing/2014/main" id="{80DE6054-BF98-0740-B46C-27F6FFF0A0AF}"/>
                  </a:ext>
                </a:extLst>
              </p:cNvPr>
              <p:cNvPicPr/>
              <p:nvPr/>
            </p:nvPicPr>
            <p:blipFill>
              <a:blip r:embed="rId53"/>
              <a:stretch>
                <a:fillRect/>
              </a:stretch>
            </p:blipFill>
            <p:spPr>
              <a:xfrm>
                <a:off x="1760195" y="1999623"/>
                <a:ext cx="3704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3" name="Ink 94">
                <a:extLst>
                  <a:ext uri="{FF2B5EF4-FFF2-40B4-BE49-F238E27FC236}">
                    <a16:creationId xmlns:a16="http://schemas.microsoft.com/office/drawing/2014/main" xmlns="" id="{190C890E-7361-0840-9EA3-6B81E2EB950B}"/>
                  </a:ext>
                </a:extLst>
              </p14:cNvPr>
              <p14:cNvContentPartPr/>
              <p14:nvPr/>
            </p14:nvContentPartPr>
            <p14:xfrm>
              <a:off x="669035" y="2027343"/>
              <a:ext cx="1018800" cy="208080"/>
            </p14:xfrm>
          </p:contentPart>
        </mc:Choice>
        <mc:Fallback xmlns="">
          <p:pic>
            <p:nvPicPr>
              <p:cNvPr id="93" name="Ink 94">
                <a:extLst>
                  <a:ext uri="{FF2B5EF4-FFF2-40B4-BE49-F238E27FC236}">
                    <a16:creationId xmlns:a16="http://schemas.microsoft.com/office/drawing/2014/main" id="{190C890E-7361-0840-9EA3-6B81E2EB950B}"/>
                  </a:ext>
                </a:extLst>
              </p:cNvPr>
              <p:cNvPicPr/>
              <p:nvPr/>
            </p:nvPicPr>
            <p:blipFill>
              <a:blip r:embed="rId55"/>
              <a:stretch>
                <a:fillRect/>
              </a:stretch>
            </p:blipFill>
            <p:spPr>
              <a:xfrm>
                <a:off x="653915" y="2012197"/>
                <a:ext cx="1049400" cy="23873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749FB63-2A6F-1040-8430-E83C3C68A51C}"/>
                  </a:ext>
                </a:extLst>
              </p14:cNvPr>
              <p14:cNvContentPartPr/>
              <p14:nvPr/>
            </p14:nvContentPartPr>
            <p14:xfrm>
              <a:off x="4227635" y="2002143"/>
              <a:ext cx="270720" cy="107280"/>
            </p14:xfrm>
          </p:contentPart>
        </mc:Choice>
        <mc:Fallback xmlns="">
          <p:pic>
            <p:nvPicPr>
              <p:cNvPr id="106" name="Ink 105">
                <a:extLst>
                  <a:ext uri="{FF2B5EF4-FFF2-40B4-BE49-F238E27FC236}">
                    <a16:creationId xmlns:a16="http://schemas.microsoft.com/office/drawing/2014/main" id="{C749FB63-2A6F-1040-8430-E83C3C68A51C}"/>
                  </a:ext>
                </a:extLst>
              </p:cNvPr>
              <p:cNvPicPr/>
              <p:nvPr/>
            </p:nvPicPr>
            <p:blipFill>
              <a:blip r:embed="rId57"/>
              <a:stretch>
                <a:fillRect/>
              </a:stretch>
            </p:blipFill>
            <p:spPr>
              <a:xfrm>
                <a:off x="4212155" y="1987023"/>
                <a:ext cx="301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8">
                <a:extLst>
                  <a:ext uri="{FF2B5EF4-FFF2-40B4-BE49-F238E27FC236}">
                    <a16:creationId xmlns:a16="http://schemas.microsoft.com/office/drawing/2014/main" xmlns="" id="{43C2F768-C52B-904C-A43A-D131822DCAB9}"/>
                  </a:ext>
                </a:extLst>
              </p14:cNvPr>
              <p14:cNvContentPartPr/>
              <p14:nvPr/>
            </p14:nvContentPartPr>
            <p14:xfrm>
              <a:off x="3686915" y="1964343"/>
              <a:ext cx="452880" cy="268200"/>
            </p14:xfrm>
          </p:contentPart>
        </mc:Choice>
        <mc:Fallback xmlns="">
          <p:pic>
            <p:nvPicPr>
              <p:cNvPr id="107" name="Ink 108">
                <a:extLst>
                  <a:ext uri="{FF2B5EF4-FFF2-40B4-BE49-F238E27FC236}">
                    <a16:creationId xmlns:a16="http://schemas.microsoft.com/office/drawing/2014/main" id="{43C2F768-C52B-904C-A43A-D131822DCAB9}"/>
                  </a:ext>
                </a:extLst>
              </p:cNvPr>
              <p:cNvPicPr/>
              <p:nvPr/>
            </p:nvPicPr>
            <p:blipFill>
              <a:blip r:embed="rId59"/>
              <a:stretch>
                <a:fillRect/>
              </a:stretch>
            </p:blipFill>
            <p:spPr>
              <a:xfrm>
                <a:off x="3671435" y="1949203"/>
                <a:ext cx="483480" cy="29884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9">
                <a:extLst>
                  <a:ext uri="{FF2B5EF4-FFF2-40B4-BE49-F238E27FC236}">
                    <a16:creationId xmlns:a16="http://schemas.microsoft.com/office/drawing/2014/main" xmlns="" id="{232CD63F-715D-C84C-B5F4-C698BBE75336}"/>
                  </a:ext>
                </a:extLst>
              </p14:cNvPr>
              <p14:cNvContentPartPr/>
              <p14:nvPr/>
            </p14:nvContentPartPr>
            <p14:xfrm>
              <a:off x="2523755" y="1983423"/>
              <a:ext cx="754560" cy="220320"/>
            </p14:xfrm>
          </p:contentPart>
        </mc:Choice>
        <mc:Fallback xmlns="">
          <p:pic>
            <p:nvPicPr>
              <p:cNvPr id="108" name="Ink 109">
                <a:extLst>
                  <a:ext uri="{FF2B5EF4-FFF2-40B4-BE49-F238E27FC236}">
                    <a16:creationId xmlns:a16="http://schemas.microsoft.com/office/drawing/2014/main" id="{232CD63F-715D-C84C-B5F4-C698BBE75336}"/>
                  </a:ext>
                </a:extLst>
              </p:cNvPr>
              <p:cNvPicPr/>
              <p:nvPr/>
            </p:nvPicPr>
            <p:blipFill>
              <a:blip r:embed="rId61"/>
              <a:stretch>
                <a:fillRect/>
              </a:stretch>
            </p:blipFill>
            <p:spPr>
              <a:xfrm>
                <a:off x="2508642" y="1967943"/>
                <a:ext cx="784786"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8" name="Ink 119">
                <a:extLst>
                  <a:ext uri="{FF2B5EF4-FFF2-40B4-BE49-F238E27FC236}">
                    <a16:creationId xmlns:a16="http://schemas.microsoft.com/office/drawing/2014/main" xmlns="" id="{1315A082-30C9-D04C-98F5-FC320081F781}"/>
                  </a:ext>
                </a:extLst>
              </p14:cNvPr>
              <p14:cNvContentPartPr/>
              <p14:nvPr/>
            </p14:nvContentPartPr>
            <p14:xfrm>
              <a:off x="5113955" y="1945623"/>
              <a:ext cx="912240" cy="302040"/>
            </p14:xfrm>
          </p:contentPart>
        </mc:Choice>
        <mc:Fallback xmlns="">
          <p:pic>
            <p:nvPicPr>
              <p:cNvPr id="118" name="Ink 119">
                <a:extLst>
                  <a:ext uri="{FF2B5EF4-FFF2-40B4-BE49-F238E27FC236}">
                    <a16:creationId xmlns:a16="http://schemas.microsoft.com/office/drawing/2014/main" id="{1315A082-30C9-D04C-98F5-FC320081F781}"/>
                  </a:ext>
                </a:extLst>
              </p:cNvPr>
              <p:cNvPicPr/>
              <p:nvPr/>
            </p:nvPicPr>
            <p:blipFill>
              <a:blip r:embed="rId63"/>
              <a:stretch>
                <a:fillRect/>
              </a:stretch>
            </p:blipFill>
            <p:spPr>
              <a:xfrm>
                <a:off x="5098829" y="1930143"/>
                <a:ext cx="942852"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9" name="Ink 120">
                <a:extLst>
                  <a:ext uri="{FF2B5EF4-FFF2-40B4-BE49-F238E27FC236}">
                    <a16:creationId xmlns:a16="http://schemas.microsoft.com/office/drawing/2014/main" xmlns="" id="{A9036316-3D22-5C44-9902-0BFA9B59ADA2}"/>
                  </a:ext>
                </a:extLst>
              </p14:cNvPr>
              <p14:cNvContentPartPr/>
              <p14:nvPr/>
            </p14:nvContentPartPr>
            <p14:xfrm>
              <a:off x="4850075" y="1914303"/>
              <a:ext cx="170280" cy="213840"/>
            </p14:xfrm>
          </p:contentPart>
        </mc:Choice>
        <mc:Fallback xmlns="">
          <p:pic>
            <p:nvPicPr>
              <p:cNvPr id="119" name="Ink 120">
                <a:extLst>
                  <a:ext uri="{FF2B5EF4-FFF2-40B4-BE49-F238E27FC236}">
                    <a16:creationId xmlns:a16="http://schemas.microsoft.com/office/drawing/2014/main" id="{A9036316-3D22-5C44-9902-0BFA9B59ADA2}"/>
                  </a:ext>
                </a:extLst>
              </p:cNvPr>
              <p:cNvPicPr/>
              <p:nvPr/>
            </p:nvPicPr>
            <p:blipFill>
              <a:blip r:embed="rId65"/>
              <a:stretch>
                <a:fillRect/>
              </a:stretch>
            </p:blipFill>
            <p:spPr>
              <a:xfrm>
                <a:off x="4834595" y="1898849"/>
                <a:ext cx="200520" cy="24402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3" name="Ink 134">
                <a:extLst>
                  <a:ext uri="{FF2B5EF4-FFF2-40B4-BE49-F238E27FC236}">
                    <a16:creationId xmlns:a16="http://schemas.microsoft.com/office/drawing/2014/main" xmlns="" id="{4FE05D21-9E0A-D141-B0D5-449D4A0F67C6}"/>
                  </a:ext>
                </a:extLst>
              </p14:cNvPr>
              <p14:cNvContentPartPr/>
              <p14:nvPr/>
            </p14:nvContentPartPr>
            <p14:xfrm>
              <a:off x="6993875" y="1889103"/>
              <a:ext cx="1289160" cy="157680"/>
            </p14:xfrm>
          </p:contentPart>
        </mc:Choice>
        <mc:Fallback xmlns="">
          <p:pic>
            <p:nvPicPr>
              <p:cNvPr id="133" name="Ink 134">
                <a:extLst>
                  <a:ext uri="{FF2B5EF4-FFF2-40B4-BE49-F238E27FC236}">
                    <a16:creationId xmlns:a16="http://schemas.microsoft.com/office/drawing/2014/main" id="{4FE05D21-9E0A-D141-B0D5-449D4A0F67C6}"/>
                  </a:ext>
                </a:extLst>
              </p:cNvPr>
              <p:cNvPicPr/>
              <p:nvPr/>
            </p:nvPicPr>
            <p:blipFill>
              <a:blip r:embed="rId67"/>
              <a:stretch>
                <a:fillRect/>
              </a:stretch>
            </p:blipFill>
            <p:spPr>
              <a:xfrm>
                <a:off x="6978755" y="1873623"/>
                <a:ext cx="13197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4" name="Ink 135">
                <a:extLst>
                  <a:ext uri="{FF2B5EF4-FFF2-40B4-BE49-F238E27FC236}">
                    <a16:creationId xmlns:a16="http://schemas.microsoft.com/office/drawing/2014/main" xmlns="" id="{5E341143-E0EF-954B-973B-419E985EF42E}"/>
                  </a:ext>
                </a:extLst>
              </p14:cNvPr>
              <p14:cNvContentPartPr/>
              <p14:nvPr/>
            </p14:nvContentPartPr>
            <p14:xfrm>
              <a:off x="6270995" y="1901703"/>
              <a:ext cx="434160" cy="138600"/>
            </p14:xfrm>
          </p:contentPart>
        </mc:Choice>
        <mc:Fallback xmlns="">
          <p:pic>
            <p:nvPicPr>
              <p:cNvPr id="134" name="Ink 135">
                <a:extLst>
                  <a:ext uri="{FF2B5EF4-FFF2-40B4-BE49-F238E27FC236}">
                    <a16:creationId xmlns:a16="http://schemas.microsoft.com/office/drawing/2014/main" id="{5E341143-E0EF-954B-973B-419E985EF42E}"/>
                  </a:ext>
                </a:extLst>
              </p:cNvPr>
              <p:cNvPicPr/>
              <p:nvPr/>
            </p:nvPicPr>
            <p:blipFill>
              <a:blip r:embed="rId69"/>
              <a:stretch>
                <a:fillRect/>
              </a:stretch>
            </p:blipFill>
            <p:spPr>
              <a:xfrm>
                <a:off x="6255515" y="1886223"/>
                <a:ext cx="4647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8" name="Ink 150">
                <a:extLst>
                  <a:ext uri="{FF2B5EF4-FFF2-40B4-BE49-F238E27FC236}">
                    <a16:creationId xmlns:a16="http://schemas.microsoft.com/office/drawing/2014/main" xmlns="" id="{6CF932CC-4E56-9B48-8977-3C6EEAE09558}"/>
                  </a:ext>
                </a:extLst>
              </p14:cNvPr>
              <p14:cNvContentPartPr/>
              <p14:nvPr/>
            </p14:nvContentPartPr>
            <p14:xfrm>
              <a:off x="2492435" y="2530263"/>
              <a:ext cx="465480" cy="164160"/>
            </p14:xfrm>
          </p:contentPart>
        </mc:Choice>
        <mc:Fallback xmlns="">
          <p:pic>
            <p:nvPicPr>
              <p:cNvPr id="148" name="Ink 150">
                <a:extLst>
                  <a:ext uri="{FF2B5EF4-FFF2-40B4-BE49-F238E27FC236}">
                    <a16:creationId xmlns:a16="http://schemas.microsoft.com/office/drawing/2014/main" id="{6CF932CC-4E56-9B48-8977-3C6EEAE09558}"/>
                  </a:ext>
                </a:extLst>
              </p:cNvPr>
              <p:cNvPicPr/>
              <p:nvPr/>
            </p:nvPicPr>
            <p:blipFill>
              <a:blip r:embed="rId71"/>
              <a:stretch>
                <a:fillRect/>
              </a:stretch>
            </p:blipFill>
            <p:spPr>
              <a:xfrm>
                <a:off x="2476955" y="2515110"/>
                <a:ext cx="496080" cy="19482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9" name="Ink 151">
                <a:extLst>
                  <a:ext uri="{FF2B5EF4-FFF2-40B4-BE49-F238E27FC236}">
                    <a16:creationId xmlns:a16="http://schemas.microsoft.com/office/drawing/2014/main" xmlns="" id="{CB4D81A8-0E4F-4844-B3E0-ACC6677C0663}"/>
                  </a:ext>
                </a:extLst>
              </p14:cNvPr>
              <p14:cNvContentPartPr/>
              <p14:nvPr/>
            </p14:nvContentPartPr>
            <p14:xfrm>
              <a:off x="1907435" y="2530983"/>
              <a:ext cx="327240" cy="263880"/>
            </p14:xfrm>
          </p:contentPart>
        </mc:Choice>
        <mc:Fallback xmlns="">
          <p:pic>
            <p:nvPicPr>
              <p:cNvPr id="149" name="Ink 151">
                <a:extLst>
                  <a:ext uri="{FF2B5EF4-FFF2-40B4-BE49-F238E27FC236}">
                    <a16:creationId xmlns:a16="http://schemas.microsoft.com/office/drawing/2014/main" id="{CB4D81A8-0E4F-4844-B3E0-ACC6677C0663}"/>
                  </a:ext>
                </a:extLst>
              </p:cNvPr>
              <p:cNvPicPr/>
              <p:nvPr/>
            </p:nvPicPr>
            <p:blipFill>
              <a:blip r:embed="rId73"/>
              <a:stretch>
                <a:fillRect/>
              </a:stretch>
            </p:blipFill>
            <p:spPr>
              <a:xfrm>
                <a:off x="1892315" y="2515863"/>
                <a:ext cx="35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52">
                <a:extLst>
                  <a:ext uri="{FF2B5EF4-FFF2-40B4-BE49-F238E27FC236}">
                    <a16:creationId xmlns:a16="http://schemas.microsoft.com/office/drawing/2014/main" xmlns="" id="{ADF85A32-2B0E-194E-8E55-489EB952F379}"/>
                  </a:ext>
                </a:extLst>
              </p14:cNvPr>
              <p14:cNvContentPartPr/>
              <p14:nvPr/>
            </p14:nvContentPartPr>
            <p14:xfrm>
              <a:off x="788555" y="2536383"/>
              <a:ext cx="753480" cy="313920"/>
            </p14:xfrm>
          </p:contentPart>
        </mc:Choice>
        <mc:Fallback xmlns="">
          <p:pic>
            <p:nvPicPr>
              <p:cNvPr id="150" name="Ink 152">
                <a:extLst>
                  <a:ext uri="{FF2B5EF4-FFF2-40B4-BE49-F238E27FC236}">
                    <a16:creationId xmlns:a16="http://schemas.microsoft.com/office/drawing/2014/main" id="{ADF85A32-2B0E-194E-8E55-489EB952F379}"/>
                  </a:ext>
                </a:extLst>
              </p:cNvPr>
              <p:cNvPicPr/>
              <p:nvPr/>
            </p:nvPicPr>
            <p:blipFill>
              <a:blip r:embed="rId75"/>
              <a:stretch>
                <a:fillRect/>
              </a:stretch>
            </p:blipFill>
            <p:spPr>
              <a:xfrm>
                <a:off x="773075" y="2521263"/>
                <a:ext cx="7840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9" name="Ink 158">
                <a:extLst>
                  <a:ext uri="{FF2B5EF4-FFF2-40B4-BE49-F238E27FC236}">
                    <a16:creationId xmlns:a16="http://schemas.microsoft.com/office/drawing/2014/main" xmlns="" id="{A0B14690-A6FB-DF43-A699-858C0AEF9661}"/>
                  </a:ext>
                </a:extLst>
              </p14:cNvPr>
              <p14:cNvContentPartPr/>
              <p14:nvPr/>
            </p14:nvContentPartPr>
            <p14:xfrm>
              <a:off x="4309355" y="2630703"/>
              <a:ext cx="6480" cy="12960"/>
            </p14:xfrm>
          </p:contentPart>
        </mc:Choice>
        <mc:Fallback xmlns="">
          <p:pic>
            <p:nvPicPr>
              <p:cNvPr id="159" name="Ink 158">
                <a:extLst>
                  <a:ext uri="{FF2B5EF4-FFF2-40B4-BE49-F238E27FC236}">
                    <a16:creationId xmlns:a16="http://schemas.microsoft.com/office/drawing/2014/main" id="{A0B14690-A6FB-DF43-A699-858C0AEF9661}"/>
                  </a:ext>
                </a:extLst>
              </p:cNvPr>
              <p:cNvPicPr/>
              <p:nvPr/>
            </p:nvPicPr>
            <p:blipFill>
              <a:blip r:embed="rId77"/>
              <a:stretch>
                <a:fillRect/>
              </a:stretch>
            </p:blipFill>
            <p:spPr>
              <a:xfrm>
                <a:off x="4293875" y="261558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0" name="Ink 160">
                <a:extLst>
                  <a:ext uri="{FF2B5EF4-FFF2-40B4-BE49-F238E27FC236}">
                    <a16:creationId xmlns:a16="http://schemas.microsoft.com/office/drawing/2014/main" xmlns="" id="{6897D916-82E8-A64D-B38A-0386932C7FC3}"/>
                  </a:ext>
                </a:extLst>
              </p14:cNvPr>
              <p14:cNvContentPartPr/>
              <p14:nvPr/>
            </p14:nvContentPartPr>
            <p14:xfrm>
              <a:off x="3328355" y="2511543"/>
              <a:ext cx="861840" cy="170280"/>
            </p14:xfrm>
          </p:contentPart>
        </mc:Choice>
        <mc:Fallback xmlns="">
          <p:pic>
            <p:nvPicPr>
              <p:cNvPr id="160" name="Ink 160">
                <a:extLst>
                  <a:ext uri="{FF2B5EF4-FFF2-40B4-BE49-F238E27FC236}">
                    <a16:creationId xmlns:a16="http://schemas.microsoft.com/office/drawing/2014/main" id="{6897D916-82E8-A64D-B38A-0386932C7FC3}"/>
                  </a:ext>
                </a:extLst>
              </p:cNvPr>
              <p:cNvPicPr/>
              <p:nvPr/>
            </p:nvPicPr>
            <p:blipFill>
              <a:blip r:embed="rId79"/>
              <a:stretch>
                <a:fillRect/>
              </a:stretch>
            </p:blipFill>
            <p:spPr>
              <a:xfrm>
                <a:off x="3313235" y="2496063"/>
                <a:ext cx="8920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2" name="Ink 161">
                <a:extLst>
                  <a:ext uri="{FF2B5EF4-FFF2-40B4-BE49-F238E27FC236}">
                    <a16:creationId xmlns:a16="http://schemas.microsoft.com/office/drawing/2014/main" xmlns="" id="{E123E1F9-D299-E343-995C-B459820E8915}"/>
                  </a:ext>
                </a:extLst>
              </p14:cNvPr>
              <p14:cNvContentPartPr/>
              <p14:nvPr/>
            </p14:nvContentPartPr>
            <p14:xfrm>
              <a:off x="732035" y="3102303"/>
              <a:ext cx="25560" cy="6480"/>
            </p14:xfrm>
          </p:contentPart>
        </mc:Choice>
        <mc:Fallback xmlns="">
          <p:pic>
            <p:nvPicPr>
              <p:cNvPr id="162" name="Ink 161">
                <a:extLst>
                  <a:ext uri="{FF2B5EF4-FFF2-40B4-BE49-F238E27FC236}">
                    <a16:creationId xmlns:a16="http://schemas.microsoft.com/office/drawing/2014/main" id="{E123E1F9-D299-E343-995C-B459820E8915}"/>
                  </a:ext>
                </a:extLst>
              </p:cNvPr>
              <p:cNvPicPr/>
              <p:nvPr/>
            </p:nvPicPr>
            <p:blipFill>
              <a:blip r:embed="rId81"/>
              <a:stretch>
                <a:fillRect/>
              </a:stretch>
            </p:blipFill>
            <p:spPr>
              <a:xfrm>
                <a:off x="716555" y="3086823"/>
                <a:ext cx="56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8" name="Ink 189">
                <a:extLst>
                  <a:ext uri="{FF2B5EF4-FFF2-40B4-BE49-F238E27FC236}">
                    <a16:creationId xmlns:a16="http://schemas.microsoft.com/office/drawing/2014/main" xmlns="" id="{80E247AA-D7DB-F343-8006-8A15A3277EF4}"/>
                  </a:ext>
                </a:extLst>
              </p14:cNvPr>
              <p14:cNvContentPartPr/>
              <p14:nvPr/>
            </p14:nvContentPartPr>
            <p14:xfrm>
              <a:off x="1216595" y="3084303"/>
              <a:ext cx="489960" cy="207000"/>
            </p14:xfrm>
          </p:contentPart>
        </mc:Choice>
        <mc:Fallback xmlns="">
          <p:pic>
            <p:nvPicPr>
              <p:cNvPr id="188" name="Ink 189">
                <a:extLst>
                  <a:ext uri="{FF2B5EF4-FFF2-40B4-BE49-F238E27FC236}">
                    <a16:creationId xmlns:a16="http://schemas.microsoft.com/office/drawing/2014/main" id="{80E247AA-D7DB-F343-8006-8A15A3277EF4}"/>
                  </a:ext>
                </a:extLst>
              </p:cNvPr>
              <p:cNvPicPr/>
              <p:nvPr/>
            </p:nvPicPr>
            <p:blipFill>
              <a:blip r:embed="rId83"/>
              <a:stretch>
                <a:fillRect/>
              </a:stretch>
            </p:blipFill>
            <p:spPr>
              <a:xfrm>
                <a:off x="1201475" y="3068823"/>
                <a:ext cx="520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9" name="Ink 190">
                <a:extLst>
                  <a:ext uri="{FF2B5EF4-FFF2-40B4-BE49-F238E27FC236}">
                    <a16:creationId xmlns:a16="http://schemas.microsoft.com/office/drawing/2014/main" xmlns="" id="{A4CE6694-17E6-CD4E-B3B0-80AD0205F0CC}"/>
                  </a:ext>
                </a:extLst>
              </p14:cNvPr>
              <p14:cNvContentPartPr/>
              <p14:nvPr/>
            </p14:nvContentPartPr>
            <p14:xfrm>
              <a:off x="643835" y="3121383"/>
              <a:ext cx="478080" cy="113400"/>
            </p14:xfrm>
          </p:contentPart>
        </mc:Choice>
        <mc:Fallback xmlns="">
          <p:pic>
            <p:nvPicPr>
              <p:cNvPr id="189" name="Ink 190">
                <a:extLst>
                  <a:ext uri="{FF2B5EF4-FFF2-40B4-BE49-F238E27FC236}">
                    <a16:creationId xmlns:a16="http://schemas.microsoft.com/office/drawing/2014/main" id="{A4CE6694-17E6-CD4E-B3B0-80AD0205F0CC}"/>
                  </a:ext>
                </a:extLst>
              </p:cNvPr>
              <p:cNvPicPr/>
              <p:nvPr/>
            </p:nvPicPr>
            <p:blipFill>
              <a:blip r:embed="rId85"/>
              <a:stretch>
                <a:fillRect/>
              </a:stretch>
            </p:blipFill>
            <p:spPr>
              <a:xfrm>
                <a:off x="628715" y="3105903"/>
                <a:ext cx="508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8" name="Ink 198">
                <a:extLst>
                  <a:ext uri="{FF2B5EF4-FFF2-40B4-BE49-F238E27FC236}">
                    <a16:creationId xmlns:a16="http://schemas.microsoft.com/office/drawing/2014/main" xmlns="" id="{77B4F444-480B-DB4C-9808-8BF75BF1CF42}"/>
                  </a:ext>
                </a:extLst>
              </p14:cNvPr>
              <p14:cNvContentPartPr/>
              <p14:nvPr/>
            </p14:nvContentPartPr>
            <p14:xfrm>
              <a:off x="2133875" y="3045783"/>
              <a:ext cx="635400" cy="157320"/>
            </p14:xfrm>
          </p:contentPart>
        </mc:Choice>
        <mc:Fallback xmlns="">
          <p:pic>
            <p:nvPicPr>
              <p:cNvPr id="198" name="Ink 198">
                <a:extLst>
                  <a:ext uri="{FF2B5EF4-FFF2-40B4-BE49-F238E27FC236}">
                    <a16:creationId xmlns:a16="http://schemas.microsoft.com/office/drawing/2014/main" id="{77B4F444-480B-DB4C-9808-8BF75BF1CF42}"/>
                  </a:ext>
                </a:extLst>
              </p:cNvPr>
              <p:cNvPicPr/>
              <p:nvPr/>
            </p:nvPicPr>
            <p:blipFill>
              <a:blip r:embed="rId87"/>
              <a:stretch>
                <a:fillRect/>
              </a:stretch>
            </p:blipFill>
            <p:spPr>
              <a:xfrm>
                <a:off x="2118755" y="3030698"/>
                <a:ext cx="666000" cy="187491"/>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 name="Ink 211">
                <a:extLst>
                  <a:ext uri="{FF2B5EF4-FFF2-40B4-BE49-F238E27FC236}">
                    <a16:creationId xmlns:a16="http://schemas.microsoft.com/office/drawing/2014/main" xmlns="" id="{444F2885-350C-E14A-B765-0C27F502D4F0}"/>
                  </a:ext>
                </a:extLst>
              </p14:cNvPr>
              <p14:cNvContentPartPr/>
              <p14:nvPr/>
            </p14:nvContentPartPr>
            <p14:xfrm>
              <a:off x="3686915" y="3297423"/>
              <a:ext cx="509760" cy="276840"/>
            </p14:xfrm>
          </p:contentPart>
        </mc:Choice>
        <mc:Fallback xmlns="">
          <p:pic>
            <p:nvPicPr>
              <p:cNvPr id="209" name="Ink 211">
                <a:extLst>
                  <a:ext uri="{FF2B5EF4-FFF2-40B4-BE49-F238E27FC236}">
                    <a16:creationId xmlns:a16="http://schemas.microsoft.com/office/drawing/2014/main" id="{444F2885-350C-E14A-B765-0C27F502D4F0}"/>
                  </a:ext>
                </a:extLst>
              </p:cNvPr>
              <p:cNvPicPr/>
              <p:nvPr/>
            </p:nvPicPr>
            <p:blipFill>
              <a:blip r:embed="rId89"/>
              <a:stretch>
                <a:fillRect/>
              </a:stretch>
            </p:blipFill>
            <p:spPr>
              <a:xfrm>
                <a:off x="3671435" y="3281943"/>
                <a:ext cx="5400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10" name="Ink 212">
                <a:extLst>
                  <a:ext uri="{FF2B5EF4-FFF2-40B4-BE49-F238E27FC236}">
                    <a16:creationId xmlns:a16="http://schemas.microsoft.com/office/drawing/2014/main" xmlns="" id="{BE696A25-0C52-2F40-B7BF-1A94EBA994A5}"/>
                  </a:ext>
                </a:extLst>
              </p14:cNvPr>
              <p14:cNvContentPartPr/>
              <p14:nvPr/>
            </p14:nvContentPartPr>
            <p14:xfrm>
              <a:off x="3284435" y="2983503"/>
              <a:ext cx="880560" cy="182160"/>
            </p14:xfrm>
          </p:contentPart>
        </mc:Choice>
        <mc:Fallback xmlns="">
          <p:pic>
            <p:nvPicPr>
              <p:cNvPr id="210" name="Ink 212">
                <a:extLst>
                  <a:ext uri="{FF2B5EF4-FFF2-40B4-BE49-F238E27FC236}">
                    <a16:creationId xmlns:a16="http://schemas.microsoft.com/office/drawing/2014/main" id="{BE696A25-0C52-2F40-B7BF-1A94EBA994A5}"/>
                  </a:ext>
                </a:extLst>
              </p:cNvPr>
              <p:cNvPicPr/>
              <p:nvPr/>
            </p:nvPicPr>
            <p:blipFill>
              <a:blip r:embed="rId91"/>
              <a:stretch>
                <a:fillRect/>
              </a:stretch>
            </p:blipFill>
            <p:spPr>
              <a:xfrm>
                <a:off x="3269315" y="2968383"/>
                <a:ext cx="9111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11" name="Ink 213">
                <a:extLst>
                  <a:ext uri="{FF2B5EF4-FFF2-40B4-BE49-F238E27FC236}">
                    <a16:creationId xmlns:a16="http://schemas.microsoft.com/office/drawing/2014/main" xmlns="" id="{6EB31CFC-CF36-804A-B3BD-6DF1AD79BE67}"/>
                  </a:ext>
                </a:extLst>
              </p14:cNvPr>
              <p14:cNvContentPartPr/>
              <p14:nvPr/>
            </p14:nvContentPartPr>
            <p14:xfrm>
              <a:off x="2372915" y="3347463"/>
              <a:ext cx="497160" cy="201600"/>
            </p14:xfrm>
          </p:contentPart>
        </mc:Choice>
        <mc:Fallback xmlns="">
          <p:pic>
            <p:nvPicPr>
              <p:cNvPr id="211" name="Ink 213">
                <a:extLst>
                  <a:ext uri="{FF2B5EF4-FFF2-40B4-BE49-F238E27FC236}">
                    <a16:creationId xmlns:a16="http://schemas.microsoft.com/office/drawing/2014/main" id="{6EB31CFC-CF36-804A-B3BD-6DF1AD79BE67}"/>
                  </a:ext>
                </a:extLst>
              </p:cNvPr>
              <p:cNvPicPr/>
              <p:nvPr/>
            </p:nvPicPr>
            <p:blipFill>
              <a:blip r:embed="rId93"/>
              <a:stretch>
                <a:fillRect/>
              </a:stretch>
            </p:blipFill>
            <p:spPr>
              <a:xfrm>
                <a:off x="2357435" y="3332343"/>
                <a:ext cx="527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49" name="Ink 248">
                <a:extLst>
                  <a:ext uri="{FF2B5EF4-FFF2-40B4-BE49-F238E27FC236}">
                    <a16:creationId xmlns:a16="http://schemas.microsoft.com/office/drawing/2014/main" xmlns="" id="{F1D642F7-282E-D546-A4D3-C3DC7E8363D6}"/>
                  </a:ext>
                </a:extLst>
              </p14:cNvPr>
              <p14:cNvContentPartPr/>
              <p14:nvPr/>
            </p14:nvContentPartPr>
            <p14:xfrm>
              <a:off x="775955" y="3706023"/>
              <a:ext cx="7513560" cy="82080"/>
            </p14:xfrm>
          </p:contentPart>
        </mc:Choice>
        <mc:Fallback xmlns="">
          <p:pic>
            <p:nvPicPr>
              <p:cNvPr id="249" name="Ink 248">
                <a:extLst>
                  <a:ext uri="{FF2B5EF4-FFF2-40B4-BE49-F238E27FC236}">
                    <a16:creationId xmlns:a16="http://schemas.microsoft.com/office/drawing/2014/main" id="{F1D642F7-282E-D546-A4D3-C3DC7E8363D6}"/>
                  </a:ext>
                </a:extLst>
              </p:cNvPr>
              <p:cNvPicPr/>
              <p:nvPr/>
            </p:nvPicPr>
            <p:blipFill>
              <a:blip r:embed="rId107"/>
              <a:stretch>
                <a:fillRect/>
              </a:stretch>
            </p:blipFill>
            <p:spPr>
              <a:xfrm>
                <a:off x="760475" y="3690543"/>
                <a:ext cx="7543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90" name="Ink 289">
                <a:extLst>
                  <a:ext uri="{FF2B5EF4-FFF2-40B4-BE49-F238E27FC236}">
                    <a16:creationId xmlns:a16="http://schemas.microsoft.com/office/drawing/2014/main" xmlns="" id="{23CC3C9E-795B-B143-AC3E-F1A9D46CE294}"/>
                  </a:ext>
                </a:extLst>
              </p14:cNvPr>
              <p14:cNvContentPartPr/>
              <p14:nvPr/>
            </p14:nvContentPartPr>
            <p14:xfrm>
              <a:off x="2096075" y="4633743"/>
              <a:ext cx="214200" cy="91080"/>
            </p14:xfrm>
          </p:contentPart>
        </mc:Choice>
        <mc:Fallback xmlns="">
          <p:pic>
            <p:nvPicPr>
              <p:cNvPr id="290" name="Ink 289">
                <a:extLst>
                  <a:ext uri="{FF2B5EF4-FFF2-40B4-BE49-F238E27FC236}">
                    <a16:creationId xmlns:a16="http://schemas.microsoft.com/office/drawing/2014/main" id="{23CC3C9E-795B-B143-AC3E-F1A9D46CE294}"/>
                  </a:ext>
                </a:extLst>
              </p:cNvPr>
              <p:cNvPicPr/>
              <p:nvPr/>
            </p:nvPicPr>
            <p:blipFill>
              <a:blip r:embed="rId143"/>
              <a:stretch>
                <a:fillRect/>
              </a:stretch>
            </p:blipFill>
            <p:spPr>
              <a:xfrm>
                <a:off x="2080955" y="4618263"/>
                <a:ext cx="2444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91" name="Ink 290">
                <a:extLst>
                  <a:ext uri="{FF2B5EF4-FFF2-40B4-BE49-F238E27FC236}">
                    <a16:creationId xmlns:a16="http://schemas.microsoft.com/office/drawing/2014/main" xmlns="" id="{46B6EA7A-D5F0-0848-A2E2-4ABE391A3D73}"/>
                  </a:ext>
                </a:extLst>
              </p14:cNvPr>
              <p14:cNvContentPartPr/>
              <p14:nvPr/>
            </p14:nvContentPartPr>
            <p14:xfrm>
              <a:off x="2398115" y="4648863"/>
              <a:ext cx="170280" cy="100800"/>
            </p14:xfrm>
          </p:contentPart>
        </mc:Choice>
        <mc:Fallback xmlns="">
          <p:pic>
            <p:nvPicPr>
              <p:cNvPr id="291" name="Ink 290">
                <a:extLst>
                  <a:ext uri="{FF2B5EF4-FFF2-40B4-BE49-F238E27FC236}">
                    <a16:creationId xmlns:a16="http://schemas.microsoft.com/office/drawing/2014/main" id="{46B6EA7A-D5F0-0848-A2E2-4ABE391A3D73}"/>
                  </a:ext>
                </a:extLst>
              </p:cNvPr>
              <p:cNvPicPr/>
              <p:nvPr/>
            </p:nvPicPr>
            <p:blipFill>
              <a:blip r:embed="rId145"/>
              <a:stretch>
                <a:fillRect/>
              </a:stretch>
            </p:blipFill>
            <p:spPr>
              <a:xfrm>
                <a:off x="2382635" y="4633743"/>
                <a:ext cx="200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94" name="Ink 293">
                <a:extLst>
                  <a:ext uri="{FF2B5EF4-FFF2-40B4-BE49-F238E27FC236}">
                    <a16:creationId xmlns:a16="http://schemas.microsoft.com/office/drawing/2014/main" xmlns="" id="{13D5C71F-07AE-9E4E-86CA-99F3E2F42608}"/>
                  </a:ext>
                </a:extLst>
              </p14:cNvPr>
              <p14:cNvContentPartPr/>
              <p14:nvPr/>
            </p14:nvContentPartPr>
            <p14:xfrm>
              <a:off x="3422675" y="4630143"/>
              <a:ext cx="157680" cy="56880"/>
            </p14:xfrm>
          </p:contentPart>
        </mc:Choice>
        <mc:Fallback xmlns="">
          <p:pic>
            <p:nvPicPr>
              <p:cNvPr id="294" name="Ink 293">
                <a:extLst>
                  <a:ext uri="{FF2B5EF4-FFF2-40B4-BE49-F238E27FC236}">
                    <a16:creationId xmlns:a16="http://schemas.microsoft.com/office/drawing/2014/main" id="{13D5C71F-07AE-9E4E-86CA-99F3E2F42608}"/>
                  </a:ext>
                </a:extLst>
              </p:cNvPr>
              <p:cNvPicPr/>
              <p:nvPr/>
            </p:nvPicPr>
            <p:blipFill>
              <a:blip r:embed="rId147"/>
              <a:stretch>
                <a:fillRect/>
              </a:stretch>
            </p:blipFill>
            <p:spPr>
              <a:xfrm>
                <a:off x="3407555" y="4615023"/>
                <a:ext cx="187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04" name="Ink 309">
                <a:extLst>
                  <a:ext uri="{FF2B5EF4-FFF2-40B4-BE49-F238E27FC236}">
                    <a16:creationId xmlns:a16="http://schemas.microsoft.com/office/drawing/2014/main" xmlns="" id="{C42F2373-7EB9-F149-AC71-37097261C7A4}"/>
                  </a:ext>
                </a:extLst>
              </p14:cNvPr>
              <p14:cNvContentPartPr/>
              <p14:nvPr/>
            </p14:nvContentPartPr>
            <p14:xfrm>
              <a:off x="5623355" y="4472823"/>
              <a:ext cx="339840" cy="201600"/>
            </p14:xfrm>
          </p:contentPart>
        </mc:Choice>
        <mc:Fallback xmlns="">
          <p:pic>
            <p:nvPicPr>
              <p:cNvPr id="304" name="Ink 309">
                <a:extLst>
                  <a:ext uri="{FF2B5EF4-FFF2-40B4-BE49-F238E27FC236}">
                    <a16:creationId xmlns:a16="http://schemas.microsoft.com/office/drawing/2014/main" id="{C42F2373-7EB9-F149-AC71-37097261C7A4}"/>
                  </a:ext>
                </a:extLst>
              </p:cNvPr>
              <p:cNvPicPr/>
              <p:nvPr/>
            </p:nvPicPr>
            <p:blipFill>
              <a:blip r:embed="rId149"/>
              <a:stretch>
                <a:fillRect/>
              </a:stretch>
            </p:blipFill>
            <p:spPr>
              <a:xfrm>
                <a:off x="5607875" y="4457703"/>
                <a:ext cx="370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05" name="Ink 310">
                <a:extLst>
                  <a:ext uri="{FF2B5EF4-FFF2-40B4-BE49-F238E27FC236}">
                    <a16:creationId xmlns:a16="http://schemas.microsoft.com/office/drawing/2014/main" xmlns="" id="{AFA3A018-0A89-1F4D-B70E-A40FCD2ECBCC}"/>
                  </a:ext>
                </a:extLst>
              </p14:cNvPr>
              <p14:cNvContentPartPr/>
              <p14:nvPr/>
            </p14:nvContentPartPr>
            <p14:xfrm>
              <a:off x="5026115" y="4535823"/>
              <a:ext cx="503280" cy="145080"/>
            </p14:xfrm>
          </p:contentPart>
        </mc:Choice>
        <mc:Fallback xmlns="">
          <p:pic>
            <p:nvPicPr>
              <p:cNvPr id="305" name="Ink 310">
                <a:extLst>
                  <a:ext uri="{FF2B5EF4-FFF2-40B4-BE49-F238E27FC236}">
                    <a16:creationId xmlns:a16="http://schemas.microsoft.com/office/drawing/2014/main" id="{AFA3A018-0A89-1F4D-B70E-A40FCD2ECBCC}"/>
                  </a:ext>
                </a:extLst>
              </p:cNvPr>
              <p:cNvPicPr/>
              <p:nvPr/>
            </p:nvPicPr>
            <p:blipFill>
              <a:blip r:embed="rId151"/>
              <a:stretch>
                <a:fillRect/>
              </a:stretch>
            </p:blipFill>
            <p:spPr>
              <a:xfrm>
                <a:off x="5010635" y="4520703"/>
                <a:ext cx="5338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06" name="Ink 311">
                <a:extLst>
                  <a:ext uri="{FF2B5EF4-FFF2-40B4-BE49-F238E27FC236}">
                    <a16:creationId xmlns:a16="http://schemas.microsoft.com/office/drawing/2014/main" xmlns="" id="{C8A75CDA-BF12-4441-9198-517EF52B80D9}"/>
                  </a:ext>
                </a:extLst>
              </p14:cNvPr>
              <p14:cNvContentPartPr/>
              <p14:nvPr/>
            </p14:nvContentPartPr>
            <p14:xfrm>
              <a:off x="3674315" y="4473543"/>
              <a:ext cx="911880" cy="219960"/>
            </p14:xfrm>
          </p:contentPart>
        </mc:Choice>
        <mc:Fallback xmlns="">
          <p:pic>
            <p:nvPicPr>
              <p:cNvPr id="306" name="Ink 311">
                <a:extLst>
                  <a:ext uri="{FF2B5EF4-FFF2-40B4-BE49-F238E27FC236}">
                    <a16:creationId xmlns:a16="http://schemas.microsoft.com/office/drawing/2014/main" id="{C8A75CDA-BF12-4441-9198-517EF52B80D9}"/>
                  </a:ext>
                </a:extLst>
              </p:cNvPr>
              <p:cNvPicPr/>
              <p:nvPr/>
            </p:nvPicPr>
            <p:blipFill>
              <a:blip r:embed="rId153"/>
              <a:stretch>
                <a:fillRect/>
              </a:stretch>
            </p:blipFill>
            <p:spPr>
              <a:xfrm>
                <a:off x="3659195" y="4458398"/>
                <a:ext cx="942480" cy="25061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07" name="Ink 312">
                <a:extLst>
                  <a:ext uri="{FF2B5EF4-FFF2-40B4-BE49-F238E27FC236}">
                    <a16:creationId xmlns:a16="http://schemas.microsoft.com/office/drawing/2014/main" xmlns="" id="{DCB05A7F-B820-1C43-ABE7-EE7F9D3924F8}"/>
                  </a:ext>
                </a:extLst>
              </p14:cNvPr>
              <p14:cNvContentPartPr/>
              <p14:nvPr/>
            </p14:nvContentPartPr>
            <p14:xfrm>
              <a:off x="3001475" y="4617543"/>
              <a:ext cx="302400" cy="100800"/>
            </p14:xfrm>
          </p:contentPart>
        </mc:Choice>
        <mc:Fallback xmlns="">
          <p:pic>
            <p:nvPicPr>
              <p:cNvPr id="307" name="Ink 312">
                <a:extLst>
                  <a:ext uri="{FF2B5EF4-FFF2-40B4-BE49-F238E27FC236}">
                    <a16:creationId xmlns:a16="http://schemas.microsoft.com/office/drawing/2014/main" id="{DCB05A7F-B820-1C43-ABE7-EE7F9D3924F8}"/>
                  </a:ext>
                </a:extLst>
              </p:cNvPr>
              <p:cNvPicPr/>
              <p:nvPr/>
            </p:nvPicPr>
            <p:blipFill>
              <a:blip r:embed="rId155"/>
              <a:stretch>
                <a:fillRect/>
              </a:stretch>
            </p:blipFill>
            <p:spPr>
              <a:xfrm>
                <a:off x="2986337" y="4602423"/>
                <a:ext cx="333036"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08" name="Ink 313">
                <a:extLst>
                  <a:ext uri="{FF2B5EF4-FFF2-40B4-BE49-F238E27FC236}">
                    <a16:creationId xmlns:a16="http://schemas.microsoft.com/office/drawing/2014/main" xmlns="" id="{9B4F9A06-18F2-C247-AD29-299C891FB6C8}"/>
                  </a:ext>
                </a:extLst>
              </p14:cNvPr>
              <p14:cNvContentPartPr/>
              <p14:nvPr/>
            </p14:nvContentPartPr>
            <p14:xfrm>
              <a:off x="1373195" y="4636623"/>
              <a:ext cx="365040" cy="94680"/>
            </p14:xfrm>
          </p:contentPart>
        </mc:Choice>
        <mc:Fallback xmlns="">
          <p:pic>
            <p:nvPicPr>
              <p:cNvPr id="308" name="Ink 313">
                <a:extLst>
                  <a:ext uri="{FF2B5EF4-FFF2-40B4-BE49-F238E27FC236}">
                    <a16:creationId xmlns:a16="http://schemas.microsoft.com/office/drawing/2014/main" id="{9B4F9A06-18F2-C247-AD29-299C891FB6C8}"/>
                  </a:ext>
                </a:extLst>
              </p:cNvPr>
              <p:cNvPicPr/>
              <p:nvPr/>
            </p:nvPicPr>
            <p:blipFill>
              <a:blip r:embed="rId157"/>
              <a:stretch>
                <a:fillRect/>
              </a:stretch>
            </p:blipFill>
            <p:spPr>
              <a:xfrm>
                <a:off x="1358075" y="4621143"/>
                <a:ext cx="395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09" name="Ink 314">
                <a:extLst>
                  <a:ext uri="{FF2B5EF4-FFF2-40B4-BE49-F238E27FC236}">
                    <a16:creationId xmlns:a16="http://schemas.microsoft.com/office/drawing/2014/main" xmlns="" id="{9EBEDDDA-3BAB-6D48-8676-6EF52D691472}"/>
                  </a:ext>
                </a:extLst>
              </p14:cNvPr>
              <p14:cNvContentPartPr/>
              <p14:nvPr/>
            </p14:nvContentPartPr>
            <p14:xfrm>
              <a:off x="1027235" y="4579743"/>
              <a:ext cx="201600" cy="157680"/>
            </p14:xfrm>
          </p:contentPart>
        </mc:Choice>
        <mc:Fallback xmlns="">
          <p:pic>
            <p:nvPicPr>
              <p:cNvPr id="309" name="Ink 314">
                <a:extLst>
                  <a:ext uri="{FF2B5EF4-FFF2-40B4-BE49-F238E27FC236}">
                    <a16:creationId xmlns:a16="http://schemas.microsoft.com/office/drawing/2014/main" id="{9EBEDDDA-3BAB-6D48-8676-6EF52D691472}"/>
                  </a:ext>
                </a:extLst>
              </p:cNvPr>
              <p:cNvPicPr/>
              <p:nvPr/>
            </p:nvPicPr>
            <p:blipFill>
              <a:blip r:embed="rId159"/>
              <a:stretch>
                <a:fillRect/>
              </a:stretch>
            </p:blipFill>
            <p:spPr>
              <a:xfrm>
                <a:off x="1012115" y="4564623"/>
                <a:ext cx="232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16" name="Ink 315">
                <a:extLst>
                  <a:ext uri="{FF2B5EF4-FFF2-40B4-BE49-F238E27FC236}">
                    <a16:creationId xmlns:a16="http://schemas.microsoft.com/office/drawing/2014/main" xmlns="" id="{FAA3B6EF-22DF-D343-A9F8-5C6939F1CA73}"/>
                  </a:ext>
                </a:extLst>
              </p14:cNvPr>
              <p14:cNvContentPartPr/>
              <p14:nvPr/>
            </p14:nvContentPartPr>
            <p14:xfrm>
              <a:off x="6396635" y="4510623"/>
              <a:ext cx="214200" cy="88200"/>
            </p14:xfrm>
          </p:contentPart>
        </mc:Choice>
        <mc:Fallback xmlns="">
          <p:pic>
            <p:nvPicPr>
              <p:cNvPr id="316" name="Ink 315">
                <a:extLst>
                  <a:ext uri="{FF2B5EF4-FFF2-40B4-BE49-F238E27FC236}">
                    <a16:creationId xmlns:a16="http://schemas.microsoft.com/office/drawing/2014/main" id="{FAA3B6EF-22DF-D343-A9F8-5C6939F1CA73}"/>
                  </a:ext>
                </a:extLst>
              </p:cNvPr>
              <p:cNvPicPr/>
              <p:nvPr/>
            </p:nvPicPr>
            <p:blipFill>
              <a:blip r:embed="rId161"/>
              <a:stretch>
                <a:fillRect/>
              </a:stretch>
            </p:blipFill>
            <p:spPr>
              <a:xfrm>
                <a:off x="6381515" y="4495503"/>
                <a:ext cx="2444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17" name="Ink 316">
                <a:extLst>
                  <a:ext uri="{FF2B5EF4-FFF2-40B4-BE49-F238E27FC236}">
                    <a16:creationId xmlns:a16="http://schemas.microsoft.com/office/drawing/2014/main" xmlns="" id="{D68944FD-BE2E-0D48-B696-3D08701E4626}"/>
                  </a:ext>
                </a:extLst>
              </p14:cNvPr>
              <p14:cNvContentPartPr/>
              <p14:nvPr/>
            </p14:nvContentPartPr>
            <p14:xfrm>
              <a:off x="6718115" y="4504503"/>
              <a:ext cx="119160" cy="75960"/>
            </p14:xfrm>
          </p:contentPart>
        </mc:Choice>
        <mc:Fallback xmlns="">
          <p:pic>
            <p:nvPicPr>
              <p:cNvPr id="317" name="Ink 316">
                <a:extLst>
                  <a:ext uri="{FF2B5EF4-FFF2-40B4-BE49-F238E27FC236}">
                    <a16:creationId xmlns:a16="http://schemas.microsoft.com/office/drawing/2014/main" id="{D68944FD-BE2E-0D48-B696-3D08701E4626}"/>
                  </a:ext>
                </a:extLst>
              </p:cNvPr>
              <p:cNvPicPr/>
              <p:nvPr/>
            </p:nvPicPr>
            <p:blipFill>
              <a:blip r:embed="rId163"/>
              <a:stretch>
                <a:fillRect/>
              </a:stretch>
            </p:blipFill>
            <p:spPr>
              <a:xfrm>
                <a:off x="6702635" y="4489023"/>
                <a:ext cx="1497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25" name="Ink 325">
                <a:extLst>
                  <a:ext uri="{FF2B5EF4-FFF2-40B4-BE49-F238E27FC236}">
                    <a16:creationId xmlns:a16="http://schemas.microsoft.com/office/drawing/2014/main" xmlns="" id="{09FD1FDC-25A9-D548-8014-6C99B218EE51}"/>
                  </a:ext>
                </a:extLst>
              </p14:cNvPr>
              <p14:cNvContentPartPr/>
              <p14:nvPr/>
            </p14:nvContentPartPr>
            <p14:xfrm>
              <a:off x="6943475" y="4404423"/>
              <a:ext cx="1219320" cy="181440"/>
            </p14:xfrm>
          </p:contentPart>
        </mc:Choice>
        <mc:Fallback xmlns="">
          <p:pic>
            <p:nvPicPr>
              <p:cNvPr id="325" name="Ink 325">
                <a:extLst>
                  <a:ext uri="{FF2B5EF4-FFF2-40B4-BE49-F238E27FC236}">
                    <a16:creationId xmlns:a16="http://schemas.microsoft.com/office/drawing/2014/main" id="{09FD1FDC-25A9-D548-8014-6C99B218EE51}"/>
                  </a:ext>
                </a:extLst>
              </p:cNvPr>
              <p:cNvPicPr/>
              <p:nvPr/>
            </p:nvPicPr>
            <p:blipFill>
              <a:blip r:embed="rId165"/>
              <a:stretch>
                <a:fillRect/>
              </a:stretch>
            </p:blipFill>
            <p:spPr>
              <a:xfrm>
                <a:off x="6928355" y="4389303"/>
                <a:ext cx="1249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27" name="Ink 326">
                <a:extLst>
                  <a:ext uri="{FF2B5EF4-FFF2-40B4-BE49-F238E27FC236}">
                    <a16:creationId xmlns:a16="http://schemas.microsoft.com/office/drawing/2014/main" xmlns="" id="{F61E5C33-6A24-E241-A0CB-67053E439BBD}"/>
                  </a:ext>
                </a:extLst>
              </p14:cNvPr>
              <p14:cNvContentPartPr/>
              <p14:nvPr/>
            </p14:nvContentPartPr>
            <p14:xfrm>
              <a:off x="2448155" y="5221263"/>
              <a:ext cx="214200" cy="94680"/>
            </p14:xfrm>
          </p:contentPart>
        </mc:Choice>
        <mc:Fallback xmlns="">
          <p:pic>
            <p:nvPicPr>
              <p:cNvPr id="327" name="Ink 326">
                <a:extLst>
                  <a:ext uri="{FF2B5EF4-FFF2-40B4-BE49-F238E27FC236}">
                    <a16:creationId xmlns:a16="http://schemas.microsoft.com/office/drawing/2014/main" id="{F61E5C33-6A24-E241-A0CB-67053E439BBD}"/>
                  </a:ext>
                </a:extLst>
              </p:cNvPr>
              <p:cNvPicPr/>
              <p:nvPr/>
            </p:nvPicPr>
            <p:blipFill>
              <a:blip r:embed="rId167"/>
              <a:stretch>
                <a:fillRect/>
              </a:stretch>
            </p:blipFill>
            <p:spPr>
              <a:xfrm>
                <a:off x="2433035" y="5205783"/>
                <a:ext cx="2444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28" name="Ink 327">
                <a:extLst>
                  <a:ext uri="{FF2B5EF4-FFF2-40B4-BE49-F238E27FC236}">
                    <a16:creationId xmlns:a16="http://schemas.microsoft.com/office/drawing/2014/main" xmlns="" id="{F17E0EA1-ADF8-CC4F-91E5-F81C5CCD2D83}"/>
                  </a:ext>
                </a:extLst>
              </p14:cNvPr>
              <p14:cNvContentPartPr/>
              <p14:nvPr/>
            </p14:nvContentPartPr>
            <p14:xfrm>
              <a:off x="2520875" y="5139543"/>
              <a:ext cx="21960" cy="38160"/>
            </p14:xfrm>
          </p:contentPart>
        </mc:Choice>
        <mc:Fallback xmlns="">
          <p:pic>
            <p:nvPicPr>
              <p:cNvPr id="328" name="Ink 327">
                <a:extLst>
                  <a:ext uri="{FF2B5EF4-FFF2-40B4-BE49-F238E27FC236}">
                    <a16:creationId xmlns:a16="http://schemas.microsoft.com/office/drawing/2014/main" id="{F17E0EA1-ADF8-CC4F-91E5-F81C5CCD2D83}"/>
                  </a:ext>
                </a:extLst>
              </p:cNvPr>
              <p:cNvPicPr/>
              <p:nvPr/>
            </p:nvPicPr>
            <p:blipFill>
              <a:blip r:embed="rId169"/>
              <a:stretch>
                <a:fillRect/>
              </a:stretch>
            </p:blipFill>
            <p:spPr>
              <a:xfrm>
                <a:off x="2505755" y="5124063"/>
                <a:ext cx="52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40" name="Ink 342">
                <a:extLst>
                  <a:ext uri="{FF2B5EF4-FFF2-40B4-BE49-F238E27FC236}">
                    <a16:creationId xmlns:a16="http://schemas.microsoft.com/office/drawing/2014/main" xmlns="" id="{FEE7E7F6-FAC8-5245-A562-ABD8D02E9DF8}"/>
                  </a:ext>
                </a:extLst>
              </p14:cNvPr>
              <p14:cNvContentPartPr/>
              <p14:nvPr/>
            </p14:nvContentPartPr>
            <p14:xfrm>
              <a:off x="4743155" y="5183463"/>
              <a:ext cx="490680" cy="126360"/>
            </p14:xfrm>
          </p:contentPart>
        </mc:Choice>
        <mc:Fallback xmlns="">
          <p:pic>
            <p:nvPicPr>
              <p:cNvPr id="340" name="Ink 342">
                <a:extLst>
                  <a:ext uri="{FF2B5EF4-FFF2-40B4-BE49-F238E27FC236}">
                    <a16:creationId xmlns:a16="http://schemas.microsoft.com/office/drawing/2014/main" id="{FEE7E7F6-FAC8-5245-A562-ABD8D02E9DF8}"/>
                  </a:ext>
                </a:extLst>
              </p:cNvPr>
              <p:cNvPicPr/>
              <p:nvPr/>
            </p:nvPicPr>
            <p:blipFill>
              <a:blip r:embed="rId171"/>
              <a:stretch>
                <a:fillRect/>
              </a:stretch>
            </p:blipFill>
            <p:spPr>
              <a:xfrm>
                <a:off x="4727675" y="5168300"/>
                <a:ext cx="521280" cy="157047"/>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41" name="Ink 343">
                <a:extLst>
                  <a:ext uri="{FF2B5EF4-FFF2-40B4-BE49-F238E27FC236}">
                    <a16:creationId xmlns:a16="http://schemas.microsoft.com/office/drawing/2014/main" xmlns="" id="{75345B49-B746-BC43-AC74-1857E0D4B040}"/>
                  </a:ext>
                </a:extLst>
              </p14:cNvPr>
              <p14:cNvContentPartPr/>
              <p14:nvPr/>
            </p14:nvContentPartPr>
            <p14:xfrm>
              <a:off x="3730835" y="5114343"/>
              <a:ext cx="899280" cy="323640"/>
            </p14:xfrm>
          </p:contentPart>
        </mc:Choice>
        <mc:Fallback xmlns="">
          <p:pic>
            <p:nvPicPr>
              <p:cNvPr id="341" name="Ink 343">
                <a:extLst>
                  <a:ext uri="{FF2B5EF4-FFF2-40B4-BE49-F238E27FC236}">
                    <a16:creationId xmlns:a16="http://schemas.microsoft.com/office/drawing/2014/main" id="{75345B49-B746-BC43-AC74-1857E0D4B040}"/>
                  </a:ext>
                </a:extLst>
              </p:cNvPr>
              <p:cNvPicPr/>
              <p:nvPr/>
            </p:nvPicPr>
            <p:blipFill>
              <a:blip r:embed="rId173"/>
              <a:stretch>
                <a:fillRect/>
              </a:stretch>
            </p:blipFill>
            <p:spPr>
              <a:xfrm>
                <a:off x="3715715" y="5098863"/>
                <a:ext cx="9298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42" name="Ink 344">
                <a:extLst>
                  <a:ext uri="{FF2B5EF4-FFF2-40B4-BE49-F238E27FC236}">
                    <a16:creationId xmlns:a16="http://schemas.microsoft.com/office/drawing/2014/main" xmlns="" id="{F7BD53DF-4E22-284D-BD26-79D94E7F1CDC}"/>
                  </a:ext>
                </a:extLst>
              </p14:cNvPr>
              <p14:cNvContentPartPr/>
              <p14:nvPr/>
            </p14:nvContentPartPr>
            <p14:xfrm>
              <a:off x="3064475" y="5152863"/>
              <a:ext cx="572400" cy="181800"/>
            </p14:xfrm>
          </p:contentPart>
        </mc:Choice>
        <mc:Fallback xmlns="">
          <p:pic>
            <p:nvPicPr>
              <p:cNvPr id="342" name="Ink 344">
                <a:extLst>
                  <a:ext uri="{FF2B5EF4-FFF2-40B4-BE49-F238E27FC236}">
                    <a16:creationId xmlns:a16="http://schemas.microsoft.com/office/drawing/2014/main" id="{F7BD53DF-4E22-284D-BD26-79D94E7F1CDC}"/>
                  </a:ext>
                </a:extLst>
              </p:cNvPr>
              <p:cNvPicPr/>
              <p:nvPr/>
            </p:nvPicPr>
            <p:blipFill>
              <a:blip r:embed="rId175"/>
              <a:stretch>
                <a:fillRect/>
              </a:stretch>
            </p:blipFill>
            <p:spPr>
              <a:xfrm>
                <a:off x="3048995" y="5137414"/>
                <a:ext cx="603000" cy="2119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56" name="Ink 358">
                <a:extLst>
                  <a:ext uri="{FF2B5EF4-FFF2-40B4-BE49-F238E27FC236}">
                    <a16:creationId xmlns:a16="http://schemas.microsoft.com/office/drawing/2014/main" xmlns="" id="{B6BAE784-728C-F242-B74F-5E5B0EB857A7}"/>
                  </a:ext>
                </a:extLst>
              </p14:cNvPr>
              <p14:cNvContentPartPr/>
              <p14:nvPr/>
            </p14:nvContentPartPr>
            <p14:xfrm>
              <a:off x="7302035" y="5000943"/>
              <a:ext cx="792360" cy="434160"/>
            </p14:xfrm>
          </p:contentPart>
        </mc:Choice>
        <mc:Fallback xmlns="">
          <p:pic>
            <p:nvPicPr>
              <p:cNvPr id="356" name="Ink 358">
                <a:extLst>
                  <a:ext uri="{FF2B5EF4-FFF2-40B4-BE49-F238E27FC236}">
                    <a16:creationId xmlns:a16="http://schemas.microsoft.com/office/drawing/2014/main" id="{B6BAE784-728C-F242-B74F-5E5B0EB857A7}"/>
                  </a:ext>
                </a:extLst>
              </p:cNvPr>
              <p:cNvPicPr/>
              <p:nvPr/>
            </p:nvPicPr>
            <p:blipFill>
              <a:blip r:embed="rId177"/>
              <a:stretch>
                <a:fillRect/>
              </a:stretch>
            </p:blipFill>
            <p:spPr>
              <a:xfrm>
                <a:off x="7286555" y="4985823"/>
                <a:ext cx="8229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57" name="Ink 359">
                <a:extLst>
                  <a:ext uri="{FF2B5EF4-FFF2-40B4-BE49-F238E27FC236}">
                    <a16:creationId xmlns:a16="http://schemas.microsoft.com/office/drawing/2014/main" xmlns="" id="{AA30F2C2-837C-4041-A5C5-A4FA213FAB1D}"/>
                  </a:ext>
                </a:extLst>
              </p14:cNvPr>
              <p14:cNvContentPartPr/>
              <p14:nvPr/>
            </p14:nvContentPartPr>
            <p14:xfrm>
              <a:off x="6409235" y="5045223"/>
              <a:ext cx="446760" cy="189000"/>
            </p14:xfrm>
          </p:contentPart>
        </mc:Choice>
        <mc:Fallback xmlns="">
          <p:pic>
            <p:nvPicPr>
              <p:cNvPr id="357" name="Ink 359">
                <a:extLst>
                  <a:ext uri="{FF2B5EF4-FFF2-40B4-BE49-F238E27FC236}">
                    <a16:creationId xmlns:a16="http://schemas.microsoft.com/office/drawing/2014/main" id="{AA30F2C2-837C-4041-A5C5-A4FA213FAB1D}"/>
                  </a:ext>
                </a:extLst>
              </p:cNvPr>
              <p:cNvPicPr/>
              <p:nvPr/>
            </p:nvPicPr>
            <p:blipFill>
              <a:blip r:embed="rId179"/>
              <a:stretch>
                <a:fillRect/>
              </a:stretch>
            </p:blipFill>
            <p:spPr>
              <a:xfrm>
                <a:off x="6393755" y="5029743"/>
                <a:ext cx="477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58" name="Ink 360">
                <a:extLst>
                  <a:ext uri="{FF2B5EF4-FFF2-40B4-BE49-F238E27FC236}">
                    <a16:creationId xmlns:a16="http://schemas.microsoft.com/office/drawing/2014/main" xmlns="" id="{F23129AF-5708-C64B-B876-7A6A2321FBEB}"/>
                  </a:ext>
                </a:extLst>
              </p14:cNvPr>
              <p14:cNvContentPartPr/>
              <p14:nvPr/>
            </p14:nvContentPartPr>
            <p14:xfrm>
              <a:off x="5755475" y="5114343"/>
              <a:ext cx="302040" cy="283320"/>
            </p14:xfrm>
          </p:contentPart>
        </mc:Choice>
        <mc:Fallback xmlns="">
          <p:pic>
            <p:nvPicPr>
              <p:cNvPr id="358" name="Ink 360">
                <a:extLst>
                  <a:ext uri="{FF2B5EF4-FFF2-40B4-BE49-F238E27FC236}">
                    <a16:creationId xmlns:a16="http://schemas.microsoft.com/office/drawing/2014/main" id="{F23129AF-5708-C64B-B876-7A6A2321FBEB}"/>
                  </a:ext>
                </a:extLst>
              </p:cNvPr>
              <p:cNvPicPr/>
              <p:nvPr/>
            </p:nvPicPr>
            <p:blipFill>
              <a:blip r:embed="rId181"/>
              <a:stretch>
                <a:fillRect/>
              </a:stretch>
            </p:blipFill>
            <p:spPr>
              <a:xfrm>
                <a:off x="5739995" y="5098863"/>
                <a:ext cx="3326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62" name="Ink 361">
                <a:extLst>
                  <a:ext uri="{FF2B5EF4-FFF2-40B4-BE49-F238E27FC236}">
                    <a16:creationId xmlns:a16="http://schemas.microsoft.com/office/drawing/2014/main" xmlns="" id="{C7867167-D2BD-A243-A5A5-4286619FC735}"/>
                  </a:ext>
                </a:extLst>
              </p14:cNvPr>
              <p14:cNvContentPartPr/>
              <p14:nvPr/>
            </p14:nvContentPartPr>
            <p14:xfrm>
              <a:off x="4315475" y="5755503"/>
              <a:ext cx="308520" cy="100800"/>
            </p14:xfrm>
          </p:contentPart>
        </mc:Choice>
        <mc:Fallback xmlns="">
          <p:pic>
            <p:nvPicPr>
              <p:cNvPr id="362" name="Ink 361">
                <a:extLst>
                  <a:ext uri="{FF2B5EF4-FFF2-40B4-BE49-F238E27FC236}">
                    <a16:creationId xmlns:a16="http://schemas.microsoft.com/office/drawing/2014/main" id="{C7867167-D2BD-A243-A5A5-4286619FC735}"/>
                  </a:ext>
                </a:extLst>
              </p:cNvPr>
              <p:cNvPicPr/>
              <p:nvPr/>
            </p:nvPicPr>
            <p:blipFill>
              <a:blip r:embed="rId183"/>
              <a:stretch>
                <a:fillRect/>
              </a:stretch>
            </p:blipFill>
            <p:spPr>
              <a:xfrm>
                <a:off x="4300355" y="5740383"/>
                <a:ext cx="3387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63" name="Ink 362">
                <a:extLst>
                  <a:ext uri="{FF2B5EF4-FFF2-40B4-BE49-F238E27FC236}">
                    <a16:creationId xmlns:a16="http://schemas.microsoft.com/office/drawing/2014/main" xmlns="" id="{BDBBA30F-1D09-BA44-AFE8-70C7F98E0C71}"/>
                  </a:ext>
                </a:extLst>
              </p14:cNvPr>
              <p14:cNvContentPartPr/>
              <p14:nvPr/>
            </p14:nvContentPartPr>
            <p14:xfrm>
              <a:off x="4387475" y="5662623"/>
              <a:ext cx="16560" cy="30240"/>
            </p14:xfrm>
          </p:contentPart>
        </mc:Choice>
        <mc:Fallback xmlns="">
          <p:pic>
            <p:nvPicPr>
              <p:cNvPr id="363" name="Ink 362">
                <a:extLst>
                  <a:ext uri="{FF2B5EF4-FFF2-40B4-BE49-F238E27FC236}">
                    <a16:creationId xmlns:a16="http://schemas.microsoft.com/office/drawing/2014/main" id="{BDBBA30F-1D09-BA44-AFE8-70C7F98E0C71}"/>
                  </a:ext>
                </a:extLst>
              </p:cNvPr>
              <p:cNvPicPr/>
              <p:nvPr/>
            </p:nvPicPr>
            <p:blipFill>
              <a:blip r:embed="rId185"/>
              <a:stretch>
                <a:fillRect/>
              </a:stretch>
            </p:blipFill>
            <p:spPr>
              <a:xfrm>
                <a:off x="4372355" y="5647503"/>
                <a:ext cx="468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64" name="Ink 363">
                <a:extLst>
                  <a:ext uri="{FF2B5EF4-FFF2-40B4-BE49-F238E27FC236}">
                    <a16:creationId xmlns:a16="http://schemas.microsoft.com/office/drawing/2014/main" xmlns="" id="{3293F803-91C0-1F49-AC80-14FD22BBCA20}"/>
                  </a:ext>
                </a:extLst>
              </p14:cNvPr>
              <p14:cNvContentPartPr/>
              <p14:nvPr/>
            </p14:nvContentPartPr>
            <p14:xfrm>
              <a:off x="5026115" y="5717703"/>
              <a:ext cx="182520" cy="94680"/>
            </p14:xfrm>
          </p:contentPart>
        </mc:Choice>
        <mc:Fallback xmlns="">
          <p:pic>
            <p:nvPicPr>
              <p:cNvPr id="364" name="Ink 363">
                <a:extLst>
                  <a:ext uri="{FF2B5EF4-FFF2-40B4-BE49-F238E27FC236}">
                    <a16:creationId xmlns:a16="http://schemas.microsoft.com/office/drawing/2014/main" id="{3293F803-91C0-1F49-AC80-14FD22BBCA20}"/>
                  </a:ext>
                </a:extLst>
              </p:cNvPr>
              <p:cNvPicPr/>
              <p:nvPr/>
            </p:nvPicPr>
            <p:blipFill>
              <a:blip r:embed="rId187"/>
              <a:stretch>
                <a:fillRect/>
              </a:stretch>
            </p:blipFill>
            <p:spPr>
              <a:xfrm>
                <a:off x="5010635" y="5702583"/>
                <a:ext cx="213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70" name="Ink 370">
                <a:extLst>
                  <a:ext uri="{FF2B5EF4-FFF2-40B4-BE49-F238E27FC236}">
                    <a16:creationId xmlns:a16="http://schemas.microsoft.com/office/drawing/2014/main" xmlns="" id="{945342E4-A2B3-C34D-925D-F33A0D6050E2}"/>
                  </a:ext>
                </a:extLst>
              </p14:cNvPr>
              <p14:cNvContentPartPr/>
              <p14:nvPr/>
            </p14:nvContentPartPr>
            <p14:xfrm>
              <a:off x="5440835" y="5661183"/>
              <a:ext cx="767520" cy="170280"/>
            </p14:xfrm>
          </p:contentPart>
        </mc:Choice>
        <mc:Fallback xmlns="">
          <p:pic>
            <p:nvPicPr>
              <p:cNvPr id="370" name="Ink 370">
                <a:extLst>
                  <a:ext uri="{FF2B5EF4-FFF2-40B4-BE49-F238E27FC236}">
                    <a16:creationId xmlns:a16="http://schemas.microsoft.com/office/drawing/2014/main" id="{945342E4-A2B3-C34D-925D-F33A0D6050E2}"/>
                  </a:ext>
                </a:extLst>
              </p:cNvPr>
              <p:cNvPicPr/>
              <p:nvPr/>
            </p:nvPicPr>
            <p:blipFill>
              <a:blip r:embed="rId189"/>
              <a:stretch>
                <a:fillRect/>
              </a:stretch>
            </p:blipFill>
            <p:spPr>
              <a:xfrm>
                <a:off x="5425715" y="5646063"/>
                <a:ext cx="797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72" name="Ink 371">
                <a:extLst>
                  <a:ext uri="{FF2B5EF4-FFF2-40B4-BE49-F238E27FC236}">
                    <a16:creationId xmlns:a16="http://schemas.microsoft.com/office/drawing/2014/main" xmlns="" id="{1570208E-C958-6E45-8EE5-342B53BDD7A2}"/>
                  </a:ext>
                </a:extLst>
              </p14:cNvPr>
              <p14:cNvContentPartPr/>
              <p14:nvPr/>
            </p14:nvContentPartPr>
            <p14:xfrm>
              <a:off x="6321755" y="5566863"/>
              <a:ext cx="119160" cy="201600"/>
            </p14:xfrm>
          </p:contentPart>
        </mc:Choice>
        <mc:Fallback xmlns="">
          <p:pic>
            <p:nvPicPr>
              <p:cNvPr id="372" name="Ink 371">
                <a:extLst>
                  <a:ext uri="{FF2B5EF4-FFF2-40B4-BE49-F238E27FC236}">
                    <a16:creationId xmlns:a16="http://schemas.microsoft.com/office/drawing/2014/main" id="{1570208E-C958-6E45-8EE5-342B53BDD7A2}"/>
                  </a:ext>
                </a:extLst>
              </p:cNvPr>
              <p:cNvPicPr/>
              <p:nvPr/>
            </p:nvPicPr>
            <p:blipFill>
              <a:blip r:embed="rId191"/>
              <a:stretch>
                <a:fillRect/>
              </a:stretch>
            </p:blipFill>
            <p:spPr>
              <a:xfrm>
                <a:off x="6306635" y="5551743"/>
                <a:ext cx="1497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73" name="Ink 372">
                <a:extLst>
                  <a:ext uri="{FF2B5EF4-FFF2-40B4-BE49-F238E27FC236}">
                    <a16:creationId xmlns:a16="http://schemas.microsoft.com/office/drawing/2014/main" xmlns="" id="{DAD4EFDC-5CB1-1C4C-A022-45B0672945F9}"/>
                  </a:ext>
                </a:extLst>
              </p14:cNvPr>
              <p14:cNvContentPartPr/>
              <p14:nvPr/>
            </p14:nvContentPartPr>
            <p14:xfrm>
              <a:off x="6447035" y="5887623"/>
              <a:ext cx="19080" cy="25560"/>
            </p14:xfrm>
          </p:contentPart>
        </mc:Choice>
        <mc:Fallback xmlns="">
          <p:pic>
            <p:nvPicPr>
              <p:cNvPr id="373" name="Ink 372">
                <a:extLst>
                  <a:ext uri="{FF2B5EF4-FFF2-40B4-BE49-F238E27FC236}">
                    <a16:creationId xmlns:a16="http://schemas.microsoft.com/office/drawing/2014/main" id="{DAD4EFDC-5CB1-1C4C-A022-45B0672945F9}"/>
                  </a:ext>
                </a:extLst>
              </p:cNvPr>
              <p:cNvPicPr/>
              <p:nvPr/>
            </p:nvPicPr>
            <p:blipFill>
              <a:blip r:embed="rId193"/>
              <a:stretch>
                <a:fillRect/>
              </a:stretch>
            </p:blipFill>
            <p:spPr>
              <a:xfrm>
                <a:off x="6431555" y="5872503"/>
                <a:ext cx="49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 name="Ink 1">
                <a:extLst>
                  <a:ext uri="{FF2B5EF4-FFF2-40B4-BE49-F238E27FC236}">
                    <a16:creationId xmlns:a16="http://schemas.microsoft.com/office/drawing/2014/main" xmlns="" id="{69E3D108-75B1-C54A-9618-1759864AE88D}"/>
                  </a:ext>
                </a:extLst>
              </p14:cNvPr>
              <p14:cNvContentPartPr/>
              <p14:nvPr/>
            </p14:nvContentPartPr>
            <p14:xfrm>
              <a:off x="1058915" y="3932823"/>
              <a:ext cx="38160" cy="156960"/>
            </p14:xfrm>
          </p:contentPart>
        </mc:Choice>
        <mc:Fallback xmlns="">
          <p:pic>
            <p:nvPicPr>
              <p:cNvPr id="2" name="Ink 1">
                <a:extLst>
                  <a:ext uri="{FF2B5EF4-FFF2-40B4-BE49-F238E27FC236}">
                    <a16:creationId xmlns:a16="http://schemas.microsoft.com/office/drawing/2014/main" id="{69E3D108-75B1-C54A-9618-1759864AE88D}"/>
                  </a:ext>
                </a:extLst>
              </p:cNvPr>
              <p:cNvPicPr/>
              <p:nvPr/>
            </p:nvPicPr>
            <p:blipFill>
              <a:blip r:embed="rId195"/>
              <a:stretch>
                <a:fillRect/>
              </a:stretch>
            </p:blipFill>
            <p:spPr>
              <a:xfrm>
                <a:off x="1043435" y="3917703"/>
                <a:ext cx="68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 name="Ink 2">
                <a:extLst>
                  <a:ext uri="{FF2B5EF4-FFF2-40B4-BE49-F238E27FC236}">
                    <a16:creationId xmlns:a16="http://schemas.microsoft.com/office/drawing/2014/main" xmlns="" id="{06A7430B-1CD6-D44C-8A3E-C6A52F76E29E}"/>
                  </a:ext>
                </a:extLst>
              </p14:cNvPr>
              <p14:cNvContentPartPr/>
              <p14:nvPr/>
            </p14:nvContentPartPr>
            <p14:xfrm>
              <a:off x="1234955" y="3932463"/>
              <a:ext cx="145080" cy="170280"/>
            </p14:xfrm>
          </p:contentPart>
        </mc:Choice>
        <mc:Fallback xmlns="">
          <p:pic>
            <p:nvPicPr>
              <p:cNvPr id="3" name="Ink 2">
                <a:extLst>
                  <a:ext uri="{FF2B5EF4-FFF2-40B4-BE49-F238E27FC236}">
                    <a16:creationId xmlns:a16="http://schemas.microsoft.com/office/drawing/2014/main" id="{06A7430B-1CD6-D44C-8A3E-C6A52F76E29E}"/>
                  </a:ext>
                </a:extLst>
              </p:cNvPr>
              <p:cNvPicPr/>
              <p:nvPr/>
            </p:nvPicPr>
            <p:blipFill>
              <a:blip r:embed="rId197"/>
              <a:stretch>
                <a:fillRect/>
              </a:stretch>
            </p:blipFill>
            <p:spPr>
              <a:xfrm>
                <a:off x="1219475" y="3916983"/>
                <a:ext cx="175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 name="Ink 21">
                <a:extLst>
                  <a:ext uri="{FF2B5EF4-FFF2-40B4-BE49-F238E27FC236}">
                    <a16:creationId xmlns:a16="http://schemas.microsoft.com/office/drawing/2014/main" xmlns="" id="{C843C622-749E-CA4A-90BA-DB3D64DBBECB}"/>
                  </a:ext>
                </a:extLst>
              </p14:cNvPr>
              <p14:cNvContentPartPr/>
              <p14:nvPr/>
            </p14:nvContentPartPr>
            <p14:xfrm>
              <a:off x="1498835" y="3919863"/>
              <a:ext cx="186120" cy="213840"/>
            </p14:xfrm>
          </p:contentPart>
        </mc:Choice>
        <mc:Fallback xmlns="">
          <p:pic>
            <p:nvPicPr>
              <p:cNvPr id="21" name="Ink 21">
                <a:extLst>
                  <a:ext uri="{FF2B5EF4-FFF2-40B4-BE49-F238E27FC236}">
                    <a16:creationId xmlns:a16="http://schemas.microsoft.com/office/drawing/2014/main" id="{C843C622-749E-CA4A-90BA-DB3D64DBBECB}"/>
                  </a:ext>
                </a:extLst>
              </p:cNvPr>
              <p:cNvPicPr/>
              <p:nvPr/>
            </p:nvPicPr>
            <p:blipFill>
              <a:blip r:embed="rId199"/>
              <a:stretch>
                <a:fillRect/>
              </a:stretch>
            </p:blipFill>
            <p:spPr>
              <a:xfrm>
                <a:off x="1483715" y="3904409"/>
                <a:ext cx="216720" cy="244029"/>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3" name="Ink 22">
                <a:extLst>
                  <a:ext uri="{FF2B5EF4-FFF2-40B4-BE49-F238E27FC236}">
                    <a16:creationId xmlns:a16="http://schemas.microsoft.com/office/drawing/2014/main" xmlns="" id="{DF06C9B4-65A2-4347-A770-569BF69EEAB4}"/>
                  </a:ext>
                </a:extLst>
              </p14:cNvPr>
              <p14:cNvContentPartPr/>
              <p14:nvPr/>
            </p14:nvContentPartPr>
            <p14:xfrm>
              <a:off x="2398115" y="3926703"/>
              <a:ext cx="50760" cy="156960"/>
            </p14:xfrm>
          </p:contentPart>
        </mc:Choice>
        <mc:Fallback xmlns="">
          <p:pic>
            <p:nvPicPr>
              <p:cNvPr id="23" name="Ink 22">
                <a:extLst>
                  <a:ext uri="{FF2B5EF4-FFF2-40B4-BE49-F238E27FC236}">
                    <a16:creationId xmlns:a16="http://schemas.microsoft.com/office/drawing/2014/main" id="{DF06C9B4-65A2-4347-A770-569BF69EEAB4}"/>
                  </a:ext>
                </a:extLst>
              </p:cNvPr>
              <p:cNvPicPr/>
              <p:nvPr/>
            </p:nvPicPr>
            <p:blipFill>
              <a:blip r:embed="rId201"/>
              <a:stretch>
                <a:fillRect/>
              </a:stretch>
            </p:blipFill>
            <p:spPr>
              <a:xfrm>
                <a:off x="2382635" y="3911583"/>
                <a:ext cx="81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6" name="Ink 25">
                <a:extLst>
                  <a:ext uri="{FF2B5EF4-FFF2-40B4-BE49-F238E27FC236}">
                    <a16:creationId xmlns:a16="http://schemas.microsoft.com/office/drawing/2014/main" xmlns="" id="{05BAB30E-BD05-FE42-B73C-753199799206}"/>
                  </a:ext>
                </a:extLst>
              </p14:cNvPr>
              <p14:cNvContentPartPr/>
              <p14:nvPr/>
            </p14:nvContentPartPr>
            <p14:xfrm>
              <a:off x="2800235" y="3919863"/>
              <a:ext cx="145080" cy="201600"/>
            </p14:xfrm>
          </p:contentPart>
        </mc:Choice>
        <mc:Fallback xmlns="">
          <p:pic>
            <p:nvPicPr>
              <p:cNvPr id="26" name="Ink 25">
                <a:extLst>
                  <a:ext uri="{FF2B5EF4-FFF2-40B4-BE49-F238E27FC236}">
                    <a16:creationId xmlns:a16="http://schemas.microsoft.com/office/drawing/2014/main" id="{05BAB30E-BD05-FE42-B73C-753199799206}"/>
                  </a:ext>
                </a:extLst>
              </p:cNvPr>
              <p:cNvPicPr/>
              <p:nvPr/>
            </p:nvPicPr>
            <p:blipFill>
              <a:blip r:embed="rId203"/>
              <a:stretch>
                <a:fillRect/>
              </a:stretch>
            </p:blipFill>
            <p:spPr>
              <a:xfrm>
                <a:off x="2785115" y="3904383"/>
                <a:ext cx="175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7" name="Ink 27">
                <a:extLst>
                  <a:ext uri="{FF2B5EF4-FFF2-40B4-BE49-F238E27FC236}">
                    <a16:creationId xmlns:a16="http://schemas.microsoft.com/office/drawing/2014/main" xmlns="" id="{20176D7F-46F3-E346-BFBE-02A4EF4F1952}"/>
                  </a:ext>
                </a:extLst>
              </p14:cNvPr>
              <p14:cNvContentPartPr/>
              <p14:nvPr/>
            </p14:nvContentPartPr>
            <p14:xfrm>
              <a:off x="2561555" y="3932463"/>
              <a:ext cx="151200" cy="182520"/>
            </p14:xfrm>
          </p:contentPart>
        </mc:Choice>
        <mc:Fallback xmlns="">
          <p:pic>
            <p:nvPicPr>
              <p:cNvPr id="27" name="Ink 27">
                <a:extLst>
                  <a:ext uri="{FF2B5EF4-FFF2-40B4-BE49-F238E27FC236}">
                    <a16:creationId xmlns:a16="http://schemas.microsoft.com/office/drawing/2014/main" id="{20176D7F-46F3-E346-BFBE-02A4EF4F1952}"/>
                  </a:ext>
                </a:extLst>
              </p:cNvPr>
              <p:cNvPicPr/>
              <p:nvPr/>
            </p:nvPicPr>
            <p:blipFill>
              <a:blip r:embed="rId205"/>
              <a:stretch>
                <a:fillRect/>
              </a:stretch>
            </p:blipFill>
            <p:spPr>
              <a:xfrm>
                <a:off x="2546075" y="3916983"/>
                <a:ext cx="1818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9" name="Ink 28">
                <a:extLst>
                  <a:ext uri="{FF2B5EF4-FFF2-40B4-BE49-F238E27FC236}">
                    <a16:creationId xmlns:a16="http://schemas.microsoft.com/office/drawing/2014/main" xmlns="" id="{67CE96B9-C4CA-3347-BB3A-3D7D6DA60A7C}"/>
                  </a:ext>
                </a:extLst>
              </p14:cNvPr>
              <p14:cNvContentPartPr/>
              <p14:nvPr/>
            </p14:nvContentPartPr>
            <p14:xfrm>
              <a:off x="3705635" y="3913383"/>
              <a:ext cx="31680" cy="157680"/>
            </p14:xfrm>
          </p:contentPart>
        </mc:Choice>
        <mc:Fallback xmlns="">
          <p:pic>
            <p:nvPicPr>
              <p:cNvPr id="29" name="Ink 28">
                <a:extLst>
                  <a:ext uri="{FF2B5EF4-FFF2-40B4-BE49-F238E27FC236}">
                    <a16:creationId xmlns:a16="http://schemas.microsoft.com/office/drawing/2014/main" id="{67CE96B9-C4CA-3347-BB3A-3D7D6DA60A7C}"/>
                  </a:ext>
                </a:extLst>
              </p:cNvPr>
              <p:cNvPicPr/>
              <p:nvPr/>
            </p:nvPicPr>
            <p:blipFill>
              <a:blip r:embed="rId207"/>
              <a:stretch>
                <a:fillRect/>
              </a:stretch>
            </p:blipFill>
            <p:spPr>
              <a:xfrm>
                <a:off x="3690515" y="3898263"/>
                <a:ext cx="62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4" name="Ink 35">
                <a:extLst>
                  <a:ext uri="{FF2B5EF4-FFF2-40B4-BE49-F238E27FC236}">
                    <a16:creationId xmlns:a16="http://schemas.microsoft.com/office/drawing/2014/main" xmlns="" id="{56DDBF5A-BF28-894D-A05C-DB16F012A2E3}"/>
                  </a:ext>
                </a:extLst>
              </p14:cNvPr>
              <p14:cNvContentPartPr/>
              <p14:nvPr/>
            </p14:nvContentPartPr>
            <p14:xfrm>
              <a:off x="4120715" y="3875583"/>
              <a:ext cx="230040" cy="208080"/>
            </p14:xfrm>
          </p:contentPart>
        </mc:Choice>
        <mc:Fallback xmlns="">
          <p:pic>
            <p:nvPicPr>
              <p:cNvPr id="34" name="Ink 35">
                <a:extLst>
                  <a:ext uri="{FF2B5EF4-FFF2-40B4-BE49-F238E27FC236}">
                    <a16:creationId xmlns:a16="http://schemas.microsoft.com/office/drawing/2014/main" id="{56DDBF5A-BF28-894D-A05C-DB16F012A2E3}"/>
                  </a:ext>
                </a:extLst>
              </p:cNvPr>
              <p:cNvPicPr/>
              <p:nvPr/>
            </p:nvPicPr>
            <p:blipFill>
              <a:blip r:embed="rId209"/>
              <a:stretch>
                <a:fillRect/>
              </a:stretch>
            </p:blipFill>
            <p:spPr>
              <a:xfrm>
                <a:off x="4105235" y="3860437"/>
                <a:ext cx="260640" cy="238733"/>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5" name="Ink 36">
                <a:extLst>
                  <a:ext uri="{FF2B5EF4-FFF2-40B4-BE49-F238E27FC236}">
                    <a16:creationId xmlns:a16="http://schemas.microsoft.com/office/drawing/2014/main" xmlns="" id="{2861CC19-DFAC-E14C-8159-E75B8EC5D5A2}"/>
                  </a:ext>
                </a:extLst>
              </p14:cNvPr>
              <p14:cNvContentPartPr/>
              <p14:nvPr/>
            </p14:nvContentPartPr>
            <p14:xfrm>
              <a:off x="3856475" y="3932463"/>
              <a:ext cx="189000" cy="163440"/>
            </p14:xfrm>
          </p:contentPart>
        </mc:Choice>
        <mc:Fallback xmlns="">
          <p:pic>
            <p:nvPicPr>
              <p:cNvPr id="35" name="Ink 36">
                <a:extLst>
                  <a:ext uri="{FF2B5EF4-FFF2-40B4-BE49-F238E27FC236}">
                    <a16:creationId xmlns:a16="http://schemas.microsoft.com/office/drawing/2014/main" id="{2861CC19-DFAC-E14C-8159-E75B8EC5D5A2}"/>
                  </a:ext>
                </a:extLst>
              </p:cNvPr>
              <p:cNvPicPr/>
              <p:nvPr/>
            </p:nvPicPr>
            <p:blipFill>
              <a:blip r:embed="rId211"/>
              <a:stretch>
                <a:fillRect/>
              </a:stretch>
            </p:blipFill>
            <p:spPr>
              <a:xfrm>
                <a:off x="3841355" y="3917017"/>
                <a:ext cx="219600" cy="193973"/>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3" name="Ink 64">
                <a:extLst>
                  <a:ext uri="{FF2B5EF4-FFF2-40B4-BE49-F238E27FC236}">
                    <a16:creationId xmlns:a16="http://schemas.microsoft.com/office/drawing/2014/main" xmlns="" id="{6A9A88C5-09A4-814F-8A6D-42E5661733B1}"/>
                  </a:ext>
                </a:extLst>
              </p14:cNvPr>
              <p14:cNvContentPartPr/>
              <p14:nvPr/>
            </p14:nvContentPartPr>
            <p14:xfrm>
              <a:off x="4856195" y="3285543"/>
              <a:ext cx="509040" cy="307440"/>
            </p14:xfrm>
          </p:contentPart>
        </mc:Choice>
        <mc:Fallback xmlns="">
          <p:pic>
            <p:nvPicPr>
              <p:cNvPr id="63" name="Ink 64">
                <a:extLst>
                  <a:ext uri="{FF2B5EF4-FFF2-40B4-BE49-F238E27FC236}">
                    <a16:creationId xmlns:a16="http://schemas.microsoft.com/office/drawing/2014/main" id="{6A9A88C5-09A4-814F-8A6D-42E5661733B1}"/>
                  </a:ext>
                </a:extLst>
              </p:cNvPr>
              <p:cNvPicPr/>
              <p:nvPr/>
            </p:nvPicPr>
            <p:blipFill>
              <a:blip r:embed="rId213"/>
              <a:stretch>
                <a:fillRect/>
              </a:stretch>
            </p:blipFill>
            <p:spPr>
              <a:xfrm>
                <a:off x="4841075" y="3270081"/>
                <a:ext cx="539280" cy="338004"/>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Ink 65">
                <a:extLst>
                  <a:ext uri="{FF2B5EF4-FFF2-40B4-BE49-F238E27FC236}">
                    <a16:creationId xmlns:a16="http://schemas.microsoft.com/office/drawing/2014/main" xmlns="" id="{EF68E3FF-E37B-364F-AF74-D0C5479B3A9C}"/>
                  </a:ext>
                </a:extLst>
              </p14:cNvPr>
              <p14:cNvContentPartPr/>
              <p14:nvPr/>
            </p14:nvContentPartPr>
            <p14:xfrm>
              <a:off x="4654955" y="2951463"/>
              <a:ext cx="773640" cy="214200"/>
            </p14:xfrm>
          </p:contentPart>
        </mc:Choice>
        <mc:Fallback xmlns="">
          <p:pic>
            <p:nvPicPr>
              <p:cNvPr id="64" name="Ink 65">
                <a:extLst>
                  <a:ext uri="{FF2B5EF4-FFF2-40B4-BE49-F238E27FC236}">
                    <a16:creationId xmlns:a16="http://schemas.microsoft.com/office/drawing/2014/main" id="{EF68E3FF-E37B-364F-AF74-D0C5479B3A9C}"/>
                  </a:ext>
                </a:extLst>
              </p:cNvPr>
              <p:cNvPicPr/>
              <p:nvPr/>
            </p:nvPicPr>
            <p:blipFill>
              <a:blip r:embed="rId215"/>
              <a:stretch>
                <a:fillRect/>
              </a:stretch>
            </p:blipFill>
            <p:spPr>
              <a:xfrm>
                <a:off x="4639835" y="2936343"/>
                <a:ext cx="8042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7" name="Ink 94">
                <a:extLst>
                  <a:ext uri="{FF2B5EF4-FFF2-40B4-BE49-F238E27FC236}">
                    <a16:creationId xmlns:a16="http://schemas.microsoft.com/office/drawing/2014/main" xmlns="" id="{B1EFDE47-2644-D14C-8277-5D1A882A5136}"/>
                  </a:ext>
                </a:extLst>
              </p14:cNvPr>
              <p14:cNvContentPartPr/>
              <p14:nvPr/>
            </p14:nvContentPartPr>
            <p14:xfrm>
              <a:off x="7823675" y="3253143"/>
              <a:ext cx="578160" cy="446760"/>
            </p14:xfrm>
          </p:contentPart>
        </mc:Choice>
        <mc:Fallback xmlns="">
          <p:pic>
            <p:nvPicPr>
              <p:cNvPr id="87" name="Ink 94">
                <a:extLst>
                  <a:ext uri="{FF2B5EF4-FFF2-40B4-BE49-F238E27FC236}">
                    <a16:creationId xmlns:a16="http://schemas.microsoft.com/office/drawing/2014/main" id="{B1EFDE47-2644-D14C-8277-5D1A882A5136}"/>
                  </a:ext>
                </a:extLst>
              </p:cNvPr>
              <p:cNvPicPr/>
              <p:nvPr/>
            </p:nvPicPr>
            <p:blipFill>
              <a:blip r:embed="rId217"/>
              <a:stretch>
                <a:fillRect/>
              </a:stretch>
            </p:blipFill>
            <p:spPr>
              <a:xfrm>
                <a:off x="7808555" y="3238023"/>
                <a:ext cx="60840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8" name="Ink 95">
                <a:extLst>
                  <a:ext uri="{FF2B5EF4-FFF2-40B4-BE49-F238E27FC236}">
                    <a16:creationId xmlns:a16="http://schemas.microsoft.com/office/drawing/2014/main" xmlns="" id="{F32CDCA5-4EC8-9F4A-8097-063BE5BB9794}"/>
                  </a:ext>
                </a:extLst>
              </p14:cNvPr>
              <p14:cNvContentPartPr/>
              <p14:nvPr/>
            </p14:nvContentPartPr>
            <p14:xfrm>
              <a:off x="7817555" y="2819343"/>
              <a:ext cx="503280" cy="302400"/>
            </p14:xfrm>
          </p:contentPart>
        </mc:Choice>
        <mc:Fallback xmlns="">
          <p:pic>
            <p:nvPicPr>
              <p:cNvPr id="88" name="Ink 95">
                <a:extLst>
                  <a:ext uri="{FF2B5EF4-FFF2-40B4-BE49-F238E27FC236}">
                    <a16:creationId xmlns:a16="http://schemas.microsoft.com/office/drawing/2014/main" id="{F32CDCA5-4EC8-9F4A-8097-063BE5BB9794}"/>
                  </a:ext>
                </a:extLst>
              </p:cNvPr>
              <p:cNvPicPr/>
              <p:nvPr/>
            </p:nvPicPr>
            <p:blipFill>
              <a:blip r:embed="rId219"/>
              <a:stretch>
                <a:fillRect/>
              </a:stretch>
            </p:blipFill>
            <p:spPr>
              <a:xfrm>
                <a:off x="7802075" y="2804205"/>
                <a:ext cx="533880" cy="333036"/>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89" name="Ink 96">
                <a:extLst>
                  <a:ext uri="{FF2B5EF4-FFF2-40B4-BE49-F238E27FC236}">
                    <a16:creationId xmlns:a16="http://schemas.microsoft.com/office/drawing/2014/main" xmlns="" id="{D19DD0DF-4CF5-414E-8F4B-3C749509E50B}"/>
                  </a:ext>
                </a:extLst>
              </p14:cNvPr>
              <p14:cNvContentPartPr/>
              <p14:nvPr/>
            </p14:nvContentPartPr>
            <p14:xfrm>
              <a:off x="6855635" y="3222543"/>
              <a:ext cx="522000" cy="370800"/>
            </p14:xfrm>
          </p:contentPart>
        </mc:Choice>
        <mc:Fallback xmlns="">
          <p:pic>
            <p:nvPicPr>
              <p:cNvPr id="89" name="Ink 96">
                <a:extLst>
                  <a:ext uri="{FF2B5EF4-FFF2-40B4-BE49-F238E27FC236}">
                    <a16:creationId xmlns:a16="http://schemas.microsoft.com/office/drawing/2014/main" id="{D19DD0DF-4CF5-414E-8F4B-3C749509E50B}"/>
                  </a:ext>
                </a:extLst>
              </p:cNvPr>
              <p:cNvPicPr/>
              <p:nvPr/>
            </p:nvPicPr>
            <p:blipFill>
              <a:blip r:embed="rId221"/>
              <a:stretch>
                <a:fillRect/>
              </a:stretch>
            </p:blipFill>
            <p:spPr>
              <a:xfrm>
                <a:off x="6840166" y="3207408"/>
                <a:ext cx="552219" cy="40143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0" name="Ink 97">
                <a:extLst>
                  <a:ext uri="{FF2B5EF4-FFF2-40B4-BE49-F238E27FC236}">
                    <a16:creationId xmlns:a16="http://schemas.microsoft.com/office/drawing/2014/main" xmlns="" id="{70D7EC3E-CC8C-404B-9C0C-6327EB1332D9}"/>
                  </a:ext>
                </a:extLst>
              </p14:cNvPr>
              <p14:cNvContentPartPr/>
              <p14:nvPr/>
            </p14:nvContentPartPr>
            <p14:xfrm>
              <a:off x="6773915" y="2876223"/>
              <a:ext cx="490680" cy="167400"/>
            </p14:xfrm>
          </p:contentPart>
        </mc:Choice>
        <mc:Fallback xmlns="">
          <p:pic>
            <p:nvPicPr>
              <p:cNvPr id="90" name="Ink 97">
                <a:extLst>
                  <a:ext uri="{FF2B5EF4-FFF2-40B4-BE49-F238E27FC236}">
                    <a16:creationId xmlns:a16="http://schemas.microsoft.com/office/drawing/2014/main" id="{70D7EC3E-CC8C-404B-9C0C-6327EB1332D9}"/>
                  </a:ext>
                </a:extLst>
              </p:cNvPr>
              <p:cNvPicPr/>
              <p:nvPr/>
            </p:nvPicPr>
            <p:blipFill>
              <a:blip r:embed="rId223"/>
              <a:stretch>
                <a:fillRect/>
              </a:stretch>
            </p:blipFill>
            <p:spPr>
              <a:xfrm>
                <a:off x="6758435" y="2860743"/>
                <a:ext cx="5212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1" name="Ink 98">
                <a:extLst>
                  <a:ext uri="{FF2B5EF4-FFF2-40B4-BE49-F238E27FC236}">
                    <a16:creationId xmlns:a16="http://schemas.microsoft.com/office/drawing/2014/main" xmlns="" id="{36F29542-65D9-C549-A672-2DE45FF2E408}"/>
                  </a:ext>
                </a:extLst>
              </p14:cNvPr>
              <p14:cNvContentPartPr/>
              <p14:nvPr/>
            </p14:nvContentPartPr>
            <p14:xfrm>
              <a:off x="5887235" y="3203823"/>
              <a:ext cx="553680" cy="457920"/>
            </p14:xfrm>
          </p:contentPart>
        </mc:Choice>
        <mc:Fallback xmlns="">
          <p:pic>
            <p:nvPicPr>
              <p:cNvPr id="91" name="Ink 98">
                <a:extLst>
                  <a:ext uri="{FF2B5EF4-FFF2-40B4-BE49-F238E27FC236}">
                    <a16:creationId xmlns:a16="http://schemas.microsoft.com/office/drawing/2014/main" id="{36F29542-65D9-C549-A672-2DE45FF2E408}"/>
                  </a:ext>
                </a:extLst>
              </p:cNvPr>
              <p:cNvPicPr/>
              <p:nvPr/>
            </p:nvPicPr>
            <p:blipFill>
              <a:blip r:embed="rId225"/>
              <a:stretch>
                <a:fillRect/>
              </a:stretch>
            </p:blipFill>
            <p:spPr>
              <a:xfrm>
                <a:off x="5872115" y="3188343"/>
                <a:ext cx="58428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4" name="Ink 99">
                <a:extLst>
                  <a:ext uri="{FF2B5EF4-FFF2-40B4-BE49-F238E27FC236}">
                    <a16:creationId xmlns:a16="http://schemas.microsoft.com/office/drawing/2014/main" xmlns="" id="{BC5ACFE3-7D2A-F24C-8C13-92912EFEC08E}"/>
                  </a:ext>
                </a:extLst>
              </p14:cNvPr>
              <p14:cNvContentPartPr/>
              <p14:nvPr/>
            </p14:nvContentPartPr>
            <p14:xfrm>
              <a:off x="5837195" y="2876223"/>
              <a:ext cx="327240" cy="169920"/>
            </p14:xfrm>
          </p:contentPart>
        </mc:Choice>
        <mc:Fallback xmlns="">
          <p:pic>
            <p:nvPicPr>
              <p:cNvPr id="94" name="Ink 99">
                <a:extLst>
                  <a:ext uri="{FF2B5EF4-FFF2-40B4-BE49-F238E27FC236}">
                    <a16:creationId xmlns:a16="http://schemas.microsoft.com/office/drawing/2014/main" id="{BC5ACFE3-7D2A-F24C-8C13-92912EFEC08E}"/>
                  </a:ext>
                </a:extLst>
              </p:cNvPr>
              <p:cNvPicPr/>
              <p:nvPr/>
            </p:nvPicPr>
            <p:blipFill>
              <a:blip r:embed="rId227"/>
              <a:stretch>
                <a:fillRect/>
              </a:stretch>
            </p:blipFill>
            <p:spPr>
              <a:xfrm>
                <a:off x="5821715" y="2860776"/>
                <a:ext cx="357840" cy="200096"/>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01" name="Ink 100">
                <a:extLst>
                  <a:ext uri="{FF2B5EF4-FFF2-40B4-BE49-F238E27FC236}">
                    <a16:creationId xmlns:a16="http://schemas.microsoft.com/office/drawing/2014/main" xmlns="" id="{BDFD4BF8-0B0F-E443-AC84-FA9DE676CDCF}"/>
                  </a:ext>
                </a:extLst>
              </p14:cNvPr>
              <p14:cNvContentPartPr/>
              <p14:nvPr/>
            </p14:nvContentPartPr>
            <p14:xfrm>
              <a:off x="4837475" y="3925983"/>
              <a:ext cx="25560" cy="138600"/>
            </p14:xfrm>
          </p:contentPart>
        </mc:Choice>
        <mc:Fallback xmlns="">
          <p:pic>
            <p:nvPicPr>
              <p:cNvPr id="101" name="Ink 100">
                <a:extLst>
                  <a:ext uri="{FF2B5EF4-FFF2-40B4-BE49-F238E27FC236}">
                    <a16:creationId xmlns:a16="http://schemas.microsoft.com/office/drawing/2014/main" id="{BDFD4BF8-0B0F-E443-AC84-FA9DE676CDCF}"/>
                  </a:ext>
                </a:extLst>
              </p:cNvPr>
              <p:cNvPicPr/>
              <p:nvPr/>
            </p:nvPicPr>
            <p:blipFill>
              <a:blip r:embed="rId229"/>
              <a:stretch>
                <a:fillRect/>
              </a:stretch>
            </p:blipFill>
            <p:spPr>
              <a:xfrm>
                <a:off x="4821995" y="3910863"/>
                <a:ext cx="56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5" name="Ink 108">
                <a:extLst>
                  <a:ext uri="{FF2B5EF4-FFF2-40B4-BE49-F238E27FC236}">
                    <a16:creationId xmlns:a16="http://schemas.microsoft.com/office/drawing/2014/main" xmlns="" id="{0874ADF4-837E-2E4B-BED8-F761E88DF268}"/>
                  </a:ext>
                </a:extLst>
              </p14:cNvPr>
              <p14:cNvContentPartPr/>
              <p14:nvPr/>
            </p14:nvContentPartPr>
            <p14:xfrm>
              <a:off x="4969595" y="3907263"/>
              <a:ext cx="415080" cy="176400"/>
            </p14:xfrm>
          </p:contentPart>
        </mc:Choice>
        <mc:Fallback xmlns="">
          <p:pic>
            <p:nvPicPr>
              <p:cNvPr id="105" name="Ink 108">
                <a:extLst>
                  <a:ext uri="{FF2B5EF4-FFF2-40B4-BE49-F238E27FC236}">
                    <a16:creationId xmlns:a16="http://schemas.microsoft.com/office/drawing/2014/main" id="{0874ADF4-837E-2E4B-BED8-F761E88DF268}"/>
                  </a:ext>
                </a:extLst>
              </p:cNvPr>
              <p:cNvPicPr/>
              <p:nvPr/>
            </p:nvPicPr>
            <p:blipFill>
              <a:blip r:embed="rId231"/>
              <a:stretch>
                <a:fillRect/>
              </a:stretch>
            </p:blipFill>
            <p:spPr>
              <a:xfrm>
                <a:off x="4954128" y="3891783"/>
                <a:ext cx="445294"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0" name="Ink 109">
                <a:extLst>
                  <a:ext uri="{FF2B5EF4-FFF2-40B4-BE49-F238E27FC236}">
                    <a16:creationId xmlns:a16="http://schemas.microsoft.com/office/drawing/2014/main" xmlns="" id="{042BAFB0-441A-A047-9E87-577927B81F9B}"/>
                  </a:ext>
                </a:extLst>
              </p14:cNvPr>
              <p14:cNvContentPartPr/>
              <p14:nvPr/>
            </p14:nvContentPartPr>
            <p14:xfrm>
              <a:off x="5899835" y="3888183"/>
              <a:ext cx="38160" cy="126000"/>
            </p14:xfrm>
          </p:contentPart>
        </mc:Choice>
        <mc:Fallback xmlns="">
          <p:pic>
            <p:nvPicPr>
              <p:cNvPr id="110" name="Ink 109">
                <a:extLst>
                  <a:ext uri="{FF2B5EF4-FFF2-40B4-BE49-F238E27FC236}">
                    <a16:creationId xmlns:a16="http://schemas.microsoft.com/office/drawing/2014/main" id="{042BAFB0-441A-A047-9E87-577927B81F9B}"/>
                  </a:ext>
                </a:extLst>
              </p:cNvPr>
              <p:cNvPicPr/>
              <p:nvPr/>
            </p:nvPicPr>
            <p:blipFill>
              <a:blip r:embed="rId233"/>
              <a:stretch>
                <a:fillRect/>
              </a:stretch>
            </p:blipFill>
            <p:spPr>
              <a:xfrm>
                <a:off x="5884715" y="3873063"/>
                <a:ext cx="68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4" name="Ink 114">
                <a:extLst>
                  <a:ext uri="{FF2B5EF4-FFF2-40B4-BE49-F238E27FC236}">
                    <a16:creationId xmlns:a16="http://schemas.microsoft.com/office/drawing/2014/main" xmlns="" id="{DEE2D649-A655-7D4F-9AAC-4343BDC5FDB8}"/>
                  </a:ext>
                </a:extLst>
              </p14:cNvPr>
              <p14:cNvContentPartPr/>
              <p14:nvPr/>
            </p14:nvContentPartPr>
            <p14:xfrm>
              <a:off x="6038075" y="3856863"/>
              <a:ext cx="365040" cy="170280"/>
            </p14:xfrm>
          </p:contentPart>
        </mc:Choice>
        <mc:Fallback xmlns="">
          <p:pic>
            <p:nvPicPr>
              <p:cNvPr id="114" name="Ink 114">
                <a:extLst>
                  <a:ext uri="{FF2B5EF4-FFF2-40B4-BE49-F238E27FC236}">
                    <a16:creationId xmlns:a16="http://schemas.microsoft.com/office/drawing/2014/main" id="{DEE2D649-A655-7D4F-9AAC-4343BDC5FDB8}"/>
                  </a:ext>
                </a:extLst>
              </p:cNvPr>
              <p:cNvPicPr/>
              <p:nvPr/>
            </p:nvPicPr>
            <p:blipFill>
              <a:blip r:embed="rId235"/>
              <a:stretch>
                <a:fillRect/>
              </a:stretch>
            </p:blipFill>
            <p:spPr>
              <a:xfrm>
                <a:off x="6022955" y="3841743"/>
                <a:ext cx="395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1" name="Ink 120">
                <a:extLst>
                  <a:ext uri="{FF2B5EF4-FFF2-40B4-BE49-F238E27FC236}">
                    <a16:creationId xmlns:a16="http://schemas.microsoft.com/office/drawing/2014/main" xmlns="" id="{D5117C0C-1AE3-3249-A967-558C585EEB4F}"/>
                  </a:ext>
                </a:extLst>
              </p14:cNvPr>
              <p14:cNvContentPartPr/>
              <p14:nvPr/>
            </p14:nvContentPartPr>
            <p14:xfrm>
              <a:off x="7220315" y="3856863"/>
              <a:ext cx="151200" cy="207720"/>
            </p14:xfrm>
          </p:contentPart>
        </mc:Choice>
        <mc:Fallback xmlns="">
          <p:pic>
            <p:nvPicPr>
              <p:cNvPr id="121" name="Ink 120">
                <a:extLst>
                  <a:ext uri="{FF2B5EF4-FFF2-40B4-BE49-F238E27FC236}">
                    <a16:creationId xmlns:a16="http://schemas.microsoft.com/office/drawing/2014/main" id="{D5117C0C-1AE3-3249-A967-558C585EEB4F}"/>
                  </a:ext>
                </a:extLst>
              </p:cNvPr>
              <p:cNvPicPr/>
              <p:nvPr/>
            </p:nvPicPr>
            <p:blipFill>
              <a:blip r:embed="rId237"/>
              <a:stretch>
                <a:fillRect/>
              </a:stretch>
            </p:blipFill>
            <p:spPr>
              <a:xfrm>
                <a:off x="7204835" y="3841743"/>
                <a:ext cx="1818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2" name="Ink 122">
                <a:extLst>
                  <a:ext uri="{FF2B5EF4-FFF2-40B4-BE49-F238E27FC236}">
                    <a16:creationId xmlns:a16="http://schemas.microsoft.com/office/drawing/2014/main" xmlns="" id="{CD14DE2C-F5B2-7748-A7E0-C12517B421FF}"/>
                  </a:ext>
                </a:extLst>
              </p14:cNvPr>
              <p14:cNvContentPartPr/>
              <p14:nvPr/>
            </p14:nvContentPartPr>
            <p14:xfrm>
              <a:off x="6880835" y="3869463"/>
              <a:ext cx="245520" cy="151200"/>
            </p14:xfrm>
          </p:contentPart>
        </mc:Choice>
        <mc:Fallback xmlns="">
          <p:pic>
            <p:nvPicPr>
              <p:cNvPr id="122" name="Ink 122">
                <a:extLst>
                  <a:ext uri="{FF2B5EF4-FFF2-40B4-BE49-F238E27FC236}">
                    <a16:creationId xmlns:a16="http://schemas.microsoft.com/office/drawing/2014/main" id="{CD14DE2C-F5B2-7748-A7E0-C12517B421FF}"/>
                  </a:ext>
                </a:extLst>
              </p:cNvPr>
              <p:cNvPicPr/>
              <p:nvPr/>
            </p:nvPicPr>
            <p:blipFill>
              <a:blip r:embed="rId239"/>
              <a:stretch>
                <a:fillRect/>
              </a:stretch>
            </p:blipFill>
            <p:spPr>
              <a:xfrm>
                <a:off x="6865355" y="3854343"/>
                <a:ext cx="276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6" name="Ink 125">
                <a:extLst>
                  <a:ext uri="{FF2B5EF4-FFF2-40B4-BE49-F238E27FC236}">
                    <a16:creationId xmlns:a16="http://schemas.microsoft.com/office/drawing/2014/main" xmlns="" id="{48799CAF-712D-C64C-B3F7-E459FE136D47}"/>
                  </a:ext>
                </a:extLst>
              </p14:cNvPr>
              <p14:cNvContentPartPr/>
              <p14:nvPr/>
            </p14:nvContentPartPr>
            <p14:xfrm>
              <a:off x="8087915" y="3844263"/>
              <a:ext cx="170280" cy="195120"/>
            </p14:xfrm>
          </p:contentPart>
        </mc:Choice>
        <mc:Fallback xmlns="">
          <p:pic>
            <p:nvPicPr>
              <p:cNvPr id="126" name="Ink 125">
                <a:extLst>
                  <a:ext uri="{FF2B5EF4-FFF2-40B4-BE49-F238E27FC236}">
                    <a16:creationId xmlns:a16="http://schemas.microsoft.com/office/drawing/2014/main" id="{48799CAF-712D-C64C-B3F7-E459FE136D47}"/>
                  </a:ext>
                </a:extLst>
              </p:cNvPr>
              <p:cNvPicPr/>
              <p:nvPr/>
            </p:nvPicPr>
            <p:blipFill>
              <a:blip r:embed="rId241"/>
              <a:stretch>
                <a:fillRect/>
              </a:stretch>
            </p:blipFill>
            <p:spPr>
              <a:xfrm>
                <a:off x="8072435" y="3829143"/>
                <a:ext cx="200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7" name="Ink 127">
                <a:extLst>
                  <a:ext uri="{FF2B5EF4-FFF2-40B4-BE49-F238E27FC236}">
                    <a16:creationId xmlns:a16="http://schemas.microsoft.com/office/drawing/2014/main" xmlns="" id="{03605621-D51A-CB44-96A8-BABDE11D46EA}"/>
                  </a:ext>
                </a:extLst>
              </p14:cNvPr>
              <p14:cNvContentPartPr/>
              <p14:nvPr/>
            </p14:nvContentPartPr>
            <p14:xfrm>
              <a:off x="7823675" y="3862983"/>
              <a:ext cx="157680" cy="170280"/>
            </p14:xfrm>
          </p:contentPart>
        </mc:Choice>
        <mc:Fallback xmlns="">
          <p:pic>
            <p:nvPicPr>
              <p:cNvPr id="127" name="Ink 127">
                <a:extLst>
                  <a:ext uri="{FF2B5EF4-FFF2-40B4-BE49-F238E27FC236}">
                    <a16:creationId xmlns:a16="http://schemas.microsoft.com/office/drawing/2014/main" id="{03605621-D51A-CB44-96A8-BABDE11D46EA}"/>
                  </a:ext>
                </a:extLst>
              </p:cNvPr>
              <p:cNvPicPr/>
              <p:nvPr/>
            </p:nvPicPr>
            <p:blipFill>
              <a:blip r:embed="rId243"/>
              <a:stretch>
                <a:fillRect/>
              </a:stretch>
            </p:blipFill>
            <p:spPr>
              <a:xfrm>
                <a:off x="7808555" y="3847863"/>
                <a:ext cx="187920" cy="200520"/>
              </a:xfrm>
              <a:prstGeom prst="rect">
                <a:avLst/>
              </a:prstGeom>
            </p:spPr>
          </p:pic>
        </mc:Fallback>
      </mc:AlternateContent>
    </p:spTree>
    <p:extLst>
      <p:ext uri="{BB962C8B-B14F-4D97-AF65-F5344CB8AC3E}">
        <p14:creationId xmlns:p14="http://schemas.microsoft.com/office/powerpoint/2010/main" val="16372648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xmlns="" id="{4BD144F5-DB60-884A-9FB2-C536D1A3B27A}"/>
                  </a:ext>
                </a:extLst>
              </p14:cNvPr>
              <p14:cNvContentPartPr/>
              <p14:nvPr/>
            </p14:nvContentPartPr>
            <p14:xfrm>
              <a:off x="1454915" y="455583"/>
              <a:ext cx="82080" cy="6480"/>
            </p14:xfrm>
          </p:contentPart>
        </mc:Choice>
        <mc:Fallback xmlns="">
          <p:pic>
            <p:nvPicPr>
              <p:cNvPr id="7" name="Ink 6">
                <a:extLst>
                  <a:ext uri="{FF2B5EF4-FFF2-40B4-BE49-F238E27FC236}">
                    <a16:creationId xmlns:a16="http://schemas.microsoft.com/office/drawing/2014/main" id="{4BD144F5-DB60-884A-9FB2-C536D1A3B27A}"/>
                  </a:ext>
                </a:extLst>
              </p:cNvPr>
              <p:cNvPicPr/>
              <p:nvPr/>
            </p:nvPicPr>
            <p:blipFill>
              <a:blip r:embed="rId3"/>
              <a:stretch>
                <a:fillRect/>
              </a:stretch>
            </p:blipFill>
            <p:spPr>
              <a:xfrm>
                <a:off x="1439795" y="440103"/>
                <a:ext cx="112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F11743E7-7599-7E48-ACF1-34CF202C0354}"/>
                  </a:ext>
                </a:extLst>
              </p14:cNvPr>
              <p14:cNvContentPartPr/>
              <p14:nvPr/>
            </p14:nvContentPartPr>
            <p14:xfrm>
              <a:off x="1461035" y="562503"/>
              <a:ext cx="31680" cy="6480"/>
            </p14:xfrm>
          </p:contentPart>
        </mc:Choice>
        <mc:Fallback xmlns="">
          <p:pic>
            <p:nvPicPr>
              <p:cNvPr id="8" name="Ink 7">
                <a:extLst>
                  <a:ext uri="{FF2B5EF4-FFF2-40B4-BE49-F238E27FC236}">
                    <a16:creationId xmlns:a16="http://schemas.microsoft.com/office/drawing/2014/main" id="{F11743E7-7599-7E48-ACF1-34CF202C0354}"/>
                  </a:ext>
                </a:extLst>
              </p:cNvPr>
              <p:cNvPicPr/>
              <p:nvPr/>
            </p:nvPicPr>
            <p:blipFill>
              <a:blip r:embed="rId5"/>
              <a:stretch>
                <a:fillRect/>
              </a:stretch>
            </p:blipFill>
            <p:spPr>
              <a:xfrm>
                <a:off x="1445915" y="547023"/>
                <a:ext cx="62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10">
                <a:extLst>
                  <a:ext uri="{FF2B5EF4-FFF2-40B4-BE49-F238E27FC236}">
                    <a16:creationId xmlns:a16="http://schemas.microsoft.com/office/drawing/2014/main" xmlns="" id="{17AD2A3F-A2C7-E243-8EC4-A73733B1C190}"/>
                  </a:ext>
                </a:extLst>
              </p14:cNvPr>
              <p14:cNvContentPartPr/>
              <p14:nvPr/>
            </p14:nvContentPartPr>
            <p14:xfrm>
              <a:off x="580835" y="310863"/>
              <a:ext cx="616680" cy="327240"/>
            </p14:xfrm>
          </p:contentPart>
        </mc:Choice>
        <mc:Fallback xmlns="">
          <p:pic>
            <p:nvPicPr>
              <p:cNvPr id="10" name="Ink 10">
                <a:extLst>
                  <a:ext uri="{FF2B5EF4-FFF2-40B4-BE49-F238E27FC236}">
                    <a16:creationId xmlns:a16="http://schemas.microsoft.com/office/drawing/2014/main" id="{17AD2A3F-A2C7-E243-8EC4-A73733B1C190}"/>
                  </a:ext>
                </a:extLst>
              </p:cNvPr>
              <p:cNvPicPr/>
              <p:nvPr/>
            </p:nvPicPr>
            <p:blipFill>
              <a:blip r:embed="rId7"/>
              <a:stretch>
                <a:fillRect/>
              </a:stretch>
            </p:blipFill>
            <p:spPr>
              <a:xfrm>
                <a:off x="565706" y="295743"/>
                <a:ext cx="647298"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2">
                <a:extLst>
                  <a:ext uri="{FF2B5EF4-FFF2-40B4-BE49-F238E27FC236}">
                    <a16:creationId xmlns:a16="http://schemas.microsoft.com/office/drawing/2014/main" xmlns="" id="{0E7E6FFF-650C-4D47-A9CD-15D1EE0D94E1}"/>
                  </a:ext>
                </a:extLst>
              </p14:cNvPr>
              <p14:cNvContentPartPr/>
              <p14:nvPr/>
            </p14:nvContentPartPr>
            <p14:xfrm>
              <a:off x="1989875" y="197823"/>
              <a:ext cx="1961280" cy="679320"/>
            </p14:xfrm>
          </p:contentPart>
        </mc:Choice>
        <mc:Fallback xmlns="">
          <p:pic>
            <p:nvPicPr>
              <p:cNvPr id="22" name="Ink 22">
                <a:extLst>
                  <a:ext uri="{FF2B5EF4-FFF2-40B4-BE49-F238E27FC236}">
                    <a16:creationId xmlns:a16="http://schemas.microsoft.com/office/drawing/2014/main" id="{0E7E6FFF-650C-4D47-A9CD-15D1EE0D94E1}"/>
                  </a:ext>
                </a:extLst>
              </p:cNvPr>
              <p:cNvPicPr/>
              <p:nvPr/>
            </p:nvPicPr>
            <p:blipFill>
              <a:blip r:embed="rId9"/>
              <a:stretch>
                <a:fillRect/>
              </a:stretch>
            </p:blipFill>
            <p:spPr>
              <a:xfrm>
                <a:off x="1974755" y="182343"/>
                <a:ext cx="199188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xmlns="" id="{5207B45C-2247-1541-ACDE-E0E5624E591F}"/>
                  </a:ext>
                </a:extLst>
              </p14:cNvPr>
              <p14:cNvContentPartPr/>
              <p14:nvPr/>
            </p14:nvContentPartPr>
            <p14:xfrm>
              <a:off x="656435" y="1040223"/>
              <a:ext cx="346320" cy="207720"/>
            </p14:xfrm>
          </p:contentPart>
        </mc:Choice>
        <mc:Fallback xmlns="">
          <p:pic>
            <p:nvPicPr>
              <p:cNvPr id="24" name="Ink 23">
                <a:extLst>
                  <a:ext uri="{FF2B5EF4-FFF2-40B4-BE49-F238E27FC236}">
                    <a16:creationId xmlns:a16="http://schemas.microsoft.com/office/drawing/2014/main" id="{5207B45C-2247-1541-ACDE-E0E5624E591F}"/>
                  </a:ext>
                </a:extLst>
              </p:cNvPr>
              <p:cNvPicPr/>
              <p:nvPr/>
            </p:nvPicPr>
            <p:blipFill>
              <a:blip r:embed="rId11"/>
              <a:stretch>
                <a:fillRect/>
              </a:stretch>
            </p:blipFill>
            <p:spPr>
              <a:xfrm>
                <a:off x="641315" y="1025103"/>
                <a:ext cx="3765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xmlns="" id="{8CD689C5-1CFF-0447-A2A6-AF406ACF7A8C}"/>
                  </a:ext>
                </a:extLst>
              </p14:cNvPr>
              <p14:cNvContentPartPr/>
              <p14:nvPr/>
            </p14:nvContentPartPr>
            <p14:xfrm>
              <a:off x="2115155" y="1078023"/>
              <a:ext cx="239400" cy="176400"/>
            </p14:xfrm>
          </p:contentPart>
        </mc:Choice>
        <mc:Fallback xmlns="">
          <p:pic>
            <p:nvPicPr>
              <p:cNvPr id="25" name="Ink 24">
                <a:extLst>
                  <a:ext uri="{FF2B5EF4-FFF2-40B4-BE49-F238E27FC236}">
                    <a16:creationId xmlns:a16="http://schemas.microsoft.com/office/drawing/2014/main" id="{8CD689C5-1CFF-0447-A2A6-AF406ACF7A8C}"/>
                  </a:ext>
                </a:extLst>
              </p:cNvPr>
              <p:cNvPicPr/>
              <p:nvPr/>
            </p:nvPicPr>
            <p:blipFill>
              <a:blip r:embed="rId13"/>
              <a:stretch>
                <a:fillRect/>
              </a:stretch>
            </p:blipFill>
            <p:spPr>
              <a:xfrm>
                <a:off x="2099675" y="1062543"/>
                <a:ext cx="269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F099C8FD-F4DD-3643-9BB1-7C3260C959A9}"/>
                  </a:ext>
                </a:extLst>
              </p14:cNvPr>
              <p14:cNvContentPartPr/>
              <p14:nvPr/>
            </p14:nvContentPartPr>
            <p14:xfrm>
              <a:off x="587315" y="1606143"/>
              <a:ext cx="19080" cy="138600"/>
            </p14:xfrm>
          </p:contentPart>
        </mc:Choice>
        <mc:Fallback xmlns="">
          <p:pic>
            <p:nvPicPr>
              <p:cNvPr id="26" name="Ink 25">
                <a:extLst>
                  <a:ext uri="{FF2B5EF4-FFF2-40B4-BE49-F238E27FC236}">
                    <a16:creationId xmlns:a16="http://schemas.microsoft.com/office/drawing/2014/main" id="{F099C8FD-F4DD-3643-9BB1-7C3260C959A9}"/>
                  </a:ext>
                </a:extLst>
              </p:cNvPr>
              <p:cNvPicPr/>
              <p:nvPr/>
            </p:nvPicPr>
            <p:blipFill>
              <a:blip r:embed="rId15"/>
              <a:stretch>
                <a:fillRect/>
              </a:stretch>
            </p:blipFill>
            <p:spPr>
              <a:xfrm>
                <a:off x="572195" y="1590663"/>
                <a:ext cx="496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30">
                <a:extLst>
                  <a:ext uri="{FF2B5EF4-FFF2-40B4-BE49-F238E27FC236}">
                    <a16:creationId xmlns:a16="http://schemas.microsoft.com/office/drawing/2014/main" xmlns="" id="{E3CB083C-5834-D04B-AD8A-CA76E0FD9B3D}"/>
                  </a:ext>
                </a:extLst>
              </p14:cNvPr>
              <p14:cNvContentPartPr/>
              <p14:nvPr/>
            </p14:nvContentPartPr>
            <p14:xfrm>
              <a:off x="756875" y="1606143"/>
              <a:ext cx="409320" cy="226800"/>
            </p14:xfrm>
          </p:contentPart>
        </mc:Choice>
        <mc:Fallback xmlns="">
          <p:pic>
            <p:nvPicPr>
              <p:cNvPr id="30" name="Ink 30">
                <a:extLst>
                  <a:ext uri="{FF2B5EF4-FFF2-40B4-BE49-F238E27FC236}">
                    <a16:creationId xmlns:a16="http://schemas.microsoft.com/office/drawing/2014/main" id="{E3CB083C-5834-D04B-AD8A-CA76E0FD9B3D}"/>
                  </a:ext>
                </a:extLst>
              </p:cNvPr>
              <p:cNvPicPr/>
              <p:nvPr/>
            </p:nvPicPr>
            <p:blipFill>
              <a:blip r:embed="rId17"/>
              <a:stretch>
                <a:fillRect/>
              </a:stretch>
            </p:blipFill>
            <p:spPr>
              <a:xfrm>
                <a:off x="741742" y="1590663"/>
                <a:ext cx="439947"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262B90EB-931E-0743-9EA8-B302F57B4305}"/>
                  </a:ext>
                </a:extLst>
              </p14:cNvPr>
              <p14:cNvContentPartPr/>
              <p14:nvPr/>
            </p14:nvContentPartPr>
            <p14:xfrm>
              <a:off x="1021115" y="2196903"/>
              <a:ext cx="132480" cy="195120"/>
            </p14:xfrm>
          </p:contentPart>
        </mc:Choice>
        <mc:Fallback xmlns="">
          <p:pic>
            <p:nvPicPr>
              <p:cNvPr id="35" name="Ink 34">
                <a:extLst>
                  <a:ext uri="{FF2B5EF4-FFF2-40B4-BE49-F238E27FC236}">
                    <a16:creationId xmlns:a16="http://schemas.microsoft.com/office/drawing/2014/main" id="{262B90EB-931E-0743-9EA8-B302F57B4305}"/>
                  </a:ext>
                </a:extLst>
              </p:cNvPr>
              <p:cNvPicPr/>
              <p:nvPr/>
            </p:nvPicPr>
            <p:blipFill>
              <a:blip r:embed="rId19"/>
              <a:stretch>
                <a:fillRect/>
              </a:stretch>
            </p:blipFill>
            <p:spPr>
              <a:xfrm>
                <a:off x="1005995" y="2181783"/>
                <a:ext cx="162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6">
                <a:extLst>
                  <a:ext uri="{FF2B5EF4-FFF2-40B4-BE49-F238E27FC236}">
                    <a16:creationId xmlns:a16="http://schemas.microsoft.com/office/drawing/2014/main" xmlns="" id="{E1FB93B9-DBE4-9449-BDA9-D144C3EBA8E2}"/>
                  </a:ext>
                </a:extLst>
              </p14:cNvPr>
              <p14:cNvContentPartPr/>
              <p14:nvPr/>
            </p14:nvContentPartPr>
            <p14:xfrm>
              <a:off x="631235" y="2159463"/>
              <a:ext cx="264240" cy="195120"/>
            </p14:xfrm>
          </p:contentPart>
        </mc:Choice>
        <mc:Fallback xmlns="">
          <p:pic>
            <p:nvPicPr>
              <p:cNvPr id="36" name="Ink 36">
                <a:extLst>
                  <a:ext uri="{FF2B5EF4-FFF2-40B4-BE49-F238E27FC236}">
                    <a16:creationId xmlns:a16="http://schemas.microsoft.com/office/drawing/2014/main" id="{E1FB93B9-DBE4-9449-BDA9-D144C3EBA8E2}"/>
                  </a:ext>
                </a:extLst>
              </p:cNvPr>
              <p:cNvPicPr/>
              <p:nvPr/>
            </p:nvPicPr>
            <p:blipFill>
              <a:blip r:embed="rId21"/>
              <a:stretch>
                <a:fillRect/>
              </a:stretch>
            </p:blipFill>
            <p:spPr>
              <a:xfrm>
                <a:off x="616115" y="2143983"/>
                <a:ext cx="294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Ink 44">
                <a:extLst>
                  <a:ext uri="{FF2B5EF4-FFF2-40B4-BE49-F238E27FC236}">
                    <a16:creationId xmlns:a16="http://schemas.microsoft.com/office/drawing/2014/main" xmlns="" id="{E92C26EA-BBAA-CC4D-9158-3FC09A4C2489}"/>
                  </a:ext>
                </a:extLst>
              </p14:cNvPr>
              <p14:cNvContentPartPr/>
              <p14:nvPr/>
            </p14:nvContentPartPr>
            <p14:xfrm>
              <a:off x="1046315" y="2744103"/>
              <a:ext cx="157680" cy="189000"/>
            </p14:xfrm>
          </p:contentPart>
        </mc:Choice>
        <mc:Fallback xmlns="">
          <p:pic>
            <p:nvPicPr>
              <p:cNvPr id="43" name="Ink 44">
                <a:extLst>
                  <a:ext uri="{FF2B5EF4-FFF2-40B4-BE49-F238E27FC236}">
                    <a16:creationId xmlns:a16="http://schemas.microsoft.com/office/drawing/2014/main" id="{E92C26EA-BBAA-CC4D-9158-3FC09A4C2489}"/>
                  </a:ext>
                </a:extLst>
              </p:cNvPr>
              <p:cNvPicPr/>
              <p:nvPr/>
            </p:nvPicPr>
            <p:blipFill>
              <a:blip r:embed="rId23"/>
              <a:stretch>
                <a:fillRect/>
              </a:stretch>
            </p:blipFill>
            <p:spPr>
              <a:xfrm>
                <a:off x="1030835" y="2728623"/>
                <a:ext cx="187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5">
                <a:extLst>
                  <a:ext uri="{FF2B5EF4-FFF2-40B4-BE49-F238E27FC236}">
                    <a16:creationId xmlns:a16="http://schemas.microsoft.com/office/drawing/2014/main" xmlns="" id="{2537D9FB-1F57-2342-903A-A99FA8EF3D5B}"/>
                  </a:ext>
                </a:extLst>
              </p14:cNvPr>
              <p14:cNvContentPartPr/>
              <p14:nvPr/>
            </p14:nvContentPartPr>
            <p14:xfrm>
              <a:off x="650315" y="2744103"/>
              <a:ext cx="276840" cy="151200"/>
            </p14:xfrm>
          </p:contentPart>
        </mc:Choice>
        <mc:Fallback xmlns="">
          <p:pic>
            <p:nvPicPr>
              <p:cNvPr id="44" name="Ink 45">
                <a:extLst>
                  <a:ext uri="{FF2B5EF4-FFF2-40B4-BE49-F238E27FC236}">
                    <a16:creationId xmlns:a16="http://schemas.microsoft.com/office/drawing/2014/main" id="{2537D9FB-1F57-2342-903A-A99FA8EF3D5B}"/>
                  </a:ext>
                </a:extLst>
              </p:cNvPr>
              <p:cNvPicPr/>
              <p:nvPr/>
            </p:nvPicPr>
            <p:blipFill>
              <a:blip r:embed="rId25"/>
              <a:stretch>
                <a:fillRect/>
              </a:stretch>
            </p:blipFill>
            <p:spPr>
              <a:xfrm>
                <a:off x="634835" y="2728623"/>
                <a:ext cx="307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1">
                <a:extLst>
                  <a:ext uri="{FF2B5EF4-FFF2-40B4-BE49-F238E27FC236}">
                    <a16:creationId xmlns:a16="http://schemas.microsoft.com/office/drawing/2014/main" xmlns="" id="{C7AE58F0-4791-0B4D-9C06-5E8FD083B2DC}"/>
                  </a:ext>
                </a:extLst>
              </p14:cNvPr>
              <p14:cNvContentPartPr/>
              <p14:nvPr/>
            </p14:nvContentPartPr>
            <p14:xfrm>
              <a:off x="675155" y="3240543"/>
              <a:ext cx="484920" cy="220320"/>
            </p14:xfrm>
          </p:contentPart>
        </mc:Choice>
        <mc:Fallback xmlns="">
          <p:pic>
            <p:nvPicPr>
              <p:cNvPr id="51" name="Ink 51">
                <a:extLst>
                  <a:ext uri="{FF2B5EF4-FFF2-40B4-BE49-F238E27FC236}">
                    <a16:creationId xmlns:a16="http://schemas.microsoft.com/office/drawing/2014/main" id="{C7AE58F0-4791-0B4D-9C06-5E8FD083B2DC}"/>
                  </a:ext>
                </a:extLst>
              </p:cNvPr>
              <p:cNvPicPr/>
              <p:nvPr/>
            </p:nvPicPr>
            <p:blipFill>
              <a:blip r:embed="rId27"/>
              <a:stretch>
                <a:fillRect/>
              </a:stretch>
            </p:blipFill>
            <p:spPr>
              <a:xfrm>
                <a:off x="660024" y="3225423"/>
                <a:ext cx="515182"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58">
                <a:extLst>
                  <a:ext uri="{FF2B5EF4-FFF2-40B4-BE49-F238E27FC236}">
                    <a16:creationId xmlns:a16="http://schemas.microsoft.com/office/drawing/2014/main" xmlns="" id="{8740C825-6B18-1347-AB33-114315B6AC6C}"/>
                  </a:ext>
                </a:extLst>
              </p14:cNvPr>
              <p14:cNvContentPartPr/>
              <p14:nvPr/>
            </p14:nvContentPartPr>
            <p14:xfrm>
              <a:off x="738155" y="3788463"/>
              <a:ext cx="515880" cy="182160"/>
            </p14:xfrm>
          </p:contentPart>
        </mc:Choice>
        <mc:Fallback xmlns="">
          <p:pic>
            <p:nvPicPr>
              <p:cNvPr id="58" name="Ink 58">
                <a:extLst>
                  <a:ext uri="{FF2B5EF4-FFF2-40B4-BE49-F238E27FC236}">
                    <a16:creationId xmlns:a16="http://schemas.microsoft.com/office/drawing/2014/main" id="{8740C825-6B18-1347-AB33-114315B6AC6C}"/>
                  </a:ext>
                </a:extLst>
              </p:cNvPr>
              <p:cNvPicPr/>
              <p:nvPr/>
            </p:nvPicPr>
            <p:blipFill>
              <a:blip r:embed="rId29"/>
              <a:stretch>
                <a:fillRect/>
              </a:stretch>
            </p:blipFill>
            <p:spPr>
              <a:xfrm>
                <a:off x="723035" y="3772983"/>
                <a:ext cx="546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7A8F838D-05B0-8E47-967B-FA64213107D1}"/>
                  </a:ext>
                </a:extLst>
              </p14:cNvPr>
              <p14:cNvContentPartPr/>
              <p14:nvPr/>
            </p14:nvContentPartPr>
            <p14:xfrm>
              <a:off x="769475" y="4334583"/>
              <a:ext cx="19080" cy="151200"/>
            </p14:xfrm>
          </p:contentPart>
        </mc:Choice>
        <mc:Fallback xmlns="">
          <p:pic>
            <p:nvPicPr>
              <p:cNvPr id="60" name="Ink 59">
                <a:extLst>
                  <a:ext uri="{FF2B5EF4-FFF2-40B4-BE49-F238E27FC236}">
                    <a16:creationId xmlns:a16="http://schemas.microsoft.com/office/drawing/2014/main" id="{7A8F838D-05B0-8E47-967B-FA64213107D1}"/>
                  </a:ext>
                </a:extLst>
              </p:cNvPr>
              <p:cNvPicPr/>
              <p:nvPr/>
            </p:nvPicPr>
            <p:blipFill>
              <a:blip r:embed="rId31"/>
              <a:stretch>
                <a:fillRect/>
              </a:stretch>
            </p:blipFill>
            <p:spPr>
              <a:xfrm>
                <a:off x="754355" y="4319463"/>
                <a:ext cx="49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xmlns="" id="{C5FF5330-B038-1447-9A09-4CF6AA0D937C}"/>
                  </a:ext>
                </a:extLst>
              </p14:cNvPr>
              <p14:cNvContentPartPr/>
              <p14:nvPr/>
            </p14:nvContentPartPr>
            <p14:xfrm>
              <a:off x="1121555" y="4328463"/>
              <a:ext cx="138600" cy="207720"/>
            </p14:xfrm>
          </p:contentPart>
        </mc:Choice>
        <mc:Fallback xmlns="">
          <p:pic>
            <p:nvPicPr>
              <p:cNvPr id="63" name="Ink 62">
                <a:extLst>
                  <a:ext uri="{FF2B5EF4-FFF2-40B4-BE49-F238E27FC236}">
                    <a16:creationId xmlns:a16="http://schemas.microsoft.com/office/drawing/2014/main" id="{C5FF5330-B038-1447-9A09-4CF6AA0D937C}"/>
                  </a:ext>
                </a:extLst>
              </p:cNvPr>
              <p:cNvPicPr/>
              <p:nvPr/>
            </p:nvPicPr>
            <p:blipFill>
              <a:blip r:embed="rId33"/>
              <a:stretch>
                <a:fillRect/>
              </a:stretch>
            </p:blipFill>
            <p:spPr>
              <a:xfrm>
                <a:off x="1106435" y="4312983"/>
                <a:ext cx="169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4">
                <a:extLst>
                  <a:ext uri="{FF2B5EF4-FFF2-40B4-BE49-F238E27FC236}">
                    <a16:creationId xmlns:a16="http://schemas.microsoft.com/office/drawing/2014/main" xmlns="" id="{81188C4F-6103-5D46-9140-3243870C83C3}"/>
                  </a:ext>
                </a:extLst>
              </p14:cNvPr>
              <p14:cNvContentPartPr/>
              <p14:nvPr/>
            </p14:nvContentPartPr>
            <p14:xfrm>
              <a:off x="876395" y="4341063"/>
              <a:ext cx="163800" cy="157680"/>
            </p14:xfrm>
          </p:contentPart>
        </mc:Choice>
        <mc:Fallback xmlns="">
          <p:pic>
            <p:nvPicPr>
              <p:cNvPr id="64" name="Ink 64">
                <a:extLst>
                  <a:ext uri="{FF2B5EF4-FFF2-40B4-BE49-F238E27FC236}">
                    <a16:creationId xmlns:a16="http://schemas.microsoft.com/office/drawing/2014/main" id="{81188C4F-6103-5D46-9140-3243870C83C3}"/>
                  </a:ext>
                </a:extLst>
              </p:cNvPr>
              <p:cNvPicPr/>
              <p:nvPr/>
            </p:nvPicPr>
            <p:blipFill>
              <a:blip r:embed="rId35"/>
              <a:stretch>
                <a:fillRect/>
              </a:stretch>
            </p:blipFill>
            <p:spPr>
              <a:xfrm>
                <a:off x="861275" y="4325583"/>
                <a:ext cx="194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a16="http://schemas.microsoft.com/office/drawing/2014/main" xmlns="" id="{BE1BBC56-3EAA-1F41-8C61-22631EAF73C7}"/>
                  </a:ext>
                </a:extLst>
              </p14:cNvPr>
              <p14:cNvContentPartPr/>
              <p14:nvPr/>
            </p14:nvContentPartPr>
            <p14:xfrm>
              <a:off x="807275" y="4907343"/>
              <a:ext cx="25560" cy="188280"/>
            </p14:xfrm>
          </p:contentPart>
        </mc:Choice>
        <mc:Fallback xmlns="">
          <p:pic>
            <p:nvPicPr>
              <p:cNvPr id="66" name="Ink 65">
                <a:extLst>
                  <a:ext uri="{FF2B5EF4-FFF2-40B4-BE49-F238E27FC236}">
                    <a16:creationId xmlns:a16="http://schemas.microsoft.com/office/drawing/2014/main" id="{BE1BBC56-3EAA-1F41-8C61-22631EAF73C7}"/>
                  </a:ext>
                </a:extLst>
              </p:cNvPr>
              <p:cNvPicPr/>
              <p:nvPr/>
            </p:nvPicPr>
            <p:blipFill>
              <a:blip r:embed="rId37"/>
              <a:stretch>
                <a:fillRect/>
              </a:stretch>
            </p:blipFill>
            <p:spPr>
              <a:xfrm>
                <a:off x="792155" y="4892223"/>
                <a:ext cx="56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a16="http://schemas.microsoft.com/office/drawing/2014/main" xmlns="" id="{E25FBE2A-6111-7B4A-86D1-78D119915F0A}"/>
                  </a:ext>
                </a:extLst>
              </p14:cNvPr>
              <p14:cNvContentPartPr/>
              <p14:nvPr/>
            </p14:nvContentPartPr>
            <p14:xfrm>
              <a:off x="970715" y="4938303"/>
              <a:ext cx="19080" cy="151200"/>
            </p14:xfrm>
          </p:contentPart>
        </mc:Choice>
        <mc:Fallback xmlns="">
          <p:pic>
            <p:nvPicPr>
              <p:cNvPr id="67" name="Ink 66">
                <a:extLst>
                  <a:ext uri="{FF2B5EF4-FFF2-40B4-BE49-F238E27FC236}">
                    <a16:creationId xmlns:a16="http://schemas.microsoft.com/office/drawing/2014/main" id="{E25FBE2A-6111-7B4A-86D1-78D119915F0A}"/>
                  </a:ext>
                </a:extLst>
              </p:cNvPr>
              <p:cNvPicPr/>
              <p:nvPr/>
            </p:nvPicPr>
            <p:blipFill>
              <a:blip r:embed="rId39"/>
              <a:stretch>
                <a:fillRect/>
              </a:stretch>
            </p:blipFill>
            <p:spPr>
              <a:xfrm>
                <a:off x="955595" y="4922823"/>
                <a:ext cx="49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8" name="Ink 67">
                <a:extLst>
                  <a:ext uri="{FF2B5EF4-FFF2-40B4-BE49-F238E27FC236}">
                    <a16:creationId xmlns:a16="http://schemas.microsoft.com/office/drawing/2014/main" xmlns="" id="{F1A58993-AD88-464F-920B-BCD5C322CBE5}"/>
                  </a:ext>
                </a:extLst>
              </p14:cNvPr>
              <p14:cNvContentPartPr/>
              <p14:nvPr/>
            </p14:nvContentPartPr>
            <p14:xfrm>
              <a:off x="1128035" y="4900503"/>
              <a:ext cx="170280" cy="189000"/>
            </p14:xfrm>
          </p:contentPart>
        </mc:Choice>
        <mc:Fallback xmlns="">
          <p:pic>
            <p:nvPicPr>
              <p:cNvPr id="68" name="Ink 67">
                <a:extLst>
                  <a:ext uri="{FF2B5EF4-FFF2-40B4-BE49-F238E27FC236}">
                    <a16:creationId xmlns:a16="http://schemas.microsoft.com/office/drawing/2014/main" id="{F1A58993-AD88-464F-920B-BCD5C322CBE5}"/>
                  </a:ext>
                </a:extLst>
              </p:cNvPr>
              <p:cNvPicPr/>
              <p:nvPr/>
            </p:nvPicPr>
            <p:blipFill>
              <a:blip r:embed="rId41"/>
              <a:stretch>
                <a:fillRect/>
              </a:stretch>
            </p:blipFill>
            <p:spPr>
              <a:xfrm>
                <a:off x="1112555" y="4885383"/>
                <a:ext cx="2005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9" name="Ink 68">
                <a:extLst>
                  <a:ext uri="{FF2B5EF4-FFF2-40B4-BE49-F238E27FC236}">
                    <a16:creationId xmlns:a16="http://schemas.microsoft.com/office/drawing/2014/main" xmlns="" id="{031719BE-0D6D-7641-BAAF-1AEA9E5E67D9}"/>
                  </a:ext>
                </a:extLst>
              </p14:cNvPr>
              <p14:cNvContentPartPr/>
              <p14:nvPr/>
            </p14:nvContentPartPr>
            <p14:xfrm>
              <a:off x="530795" y="5453823"/>
              <a:ext cx="1110240" cy="25560"/>
            </p14:xfrm>
          </p:contentPart>
        </mc:Choice>
        <mc:Fallback xmlns="">
          <p:pic>
            <p:nvPicPr>
              <p:cNvPr id="69" name="Ink 68">
                <a:extLst>
                  <a:ext uri="{FF2B5EF4-FFF2-40B4-BE49-F238E27FC236}">
                    <a16:creationId xmlns:a16="http://schemas.microsoft.com/office/drawing/2014/main" id="{031719BE-0D6D-7641-BAAF-1AEA9E5E67D9}"/>
                  </a:ext>
                </a:extLst>
              </p:cNvPr>
              <p:cNvPicPr/>
              <p:nvPr/>
            </p:nvPicPr>
            <p:blipFill>
              <a:blip r:embed="rId43"/>
              <a:stretch>
                <a:fillRect/>
              </a:stretch>
            </p:blipFill>
            <p:spPr>
              <a:xfrm>
                <a:off x="515315" y="5438703"/>
                <a:ext cx="1140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4" name="Ink 84">
                <a:extLst>
                  <a:ext uri="{FF2B5EF4-FFF2-40B4-BE49-F238E27FC236}">
                    <a16:creationId xmlns:a16="http://schemas.microsoft.com/office/drawing/2014/main" xmlns="" id="{7B4F4CA5-3ACA-9047-9EE6-9EC7C9B8E3A4}"/>
                  </a:ext>
                </a:extLst>
              </p14:cNvPr>
              <p14:cNvContentPartPr/>
              <p14:nvPr/>
            </p14:nvContentPartPr>
            <p14:xfrm>
              <a:off x="329555" y="5677383"/>
              <a:ext cx="1251720" cy="537480"/>
            </p14:xfrm>
          </p:contentPart>
        </mc:Choice>
        <mc:Fallback xmlns="">
          <p:pic>
            <p:nvPicPr>
              <p:cNvPr id="84" name="Ink 84">
                <a:extLst>
                  <a:ext uri="{FF2B5EF4-FFF2-40B4-BE49-F238E27FC236}">
                    <a16:creationId xmlns:a16="http://schemas.microsoft.com/office/drawing/2014/main" id="{7B4F4CA5-3ACA-9047-9EE6-9EC7C9B8E3A4}"/>
                  </a:ext>
                </a:extLst>
              </p:cNvPr>
              <p:cNvPicPr/>
              <p:nvPr/>
            </p:nvPicPr>
            <p:blipFill>
              <a:blip r:embed="rId45"/>
              <a:stretch>
                <a:fillRect/>
              </a:stretch>
            </p:blipFill>
            <p:spPr>
              <a:xfrm>
                <a:off x="314431" y="5661903"/>
                <a:ext cx="1282329"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6" name="Ink 95">
                <a:extLst>
                  <a:ext uri="{FF2B5EF4-FFF2-40B4-BE49-F238E27FC236}">
                    <a16:creationId xmlns:a16="http://schemas.microsoft.com/office/drawing/2014/main" xmlns="" id="{1D29CCA6-4CD1-5941-B9FF-9B95DE7F93B6}"/>
                  </a:ext>
                </a:extLst>
              </p14:cNvPr>
              <p14:cNvContentPartPr/>
              <p14:nvPr/>
            </p14:nvContentPartPr>
            <p14:xfrm>
              <a:off x="1869995" y="2744103"/>
              <a:ext cx="31680" cy="132480"/>
            </p14:xfrm>
          </p:contentPart>
        </mc:Choice>
        <mc:Fallback xmlns="">
          <p:pic>
            <p:nvPicPr>
              <p:cNvPr id="96" name="Ink 95">
                <a:extLst>
                  <a:ext uri="{FF2B5EF4-FFF2-40B4-BE49-F238E27FC236}">
                    <a16:creationId xmlns:a16="http://schemas.microsoft.com/office/drawing/2014/main" id="{1D29CCA6-4CD1-5941-B9FF-9B95DE7F93B6}"/>
                  </a:ext>
                </a:extLst>
              </p:cNvPr>
              <p:cNvPicPr/>
              <p:nvPr/>
            </p:nvPicPr>
            <p:blipFill>
              <a:blip r:embed="rId47"/>
              <a:stretch>
                <a:fillRect/>
              </a:stretch>
            </p:blipFill>
            <p:spPr>
              <a:xfrm>
                <a:off x="1854515" y="2728623"/>
                <a:ext cx="62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9">
                <a:extLst>
                  <a:ext uri="{FF2B5EF4-FFF2-40B4-BE49-F238E27FC236}">
                    <a16:creationId xmlns:a16="http://schemas.microsoft.com/office/drawing/2014/main" xmlns="" id="{603AEECB-2B29-8341-8A04-0C8F9F5956FD}"/>
                  </a:ext>
                </a:extLst>
              </p14:cNvPr>
              <p14:cNvContentPartPr/>
              <p14:nvPr/>
            </p14:nvContentPartPr>
            <p14:xfrm>
              <a:off x="1888715" y="3303543"/>
              <a:ext cx="572400" cy="138600"/>
            </p14:xfrm>
          </p:contentPart>
        </mc:Choice>
        <mc:Fallback xmlns="">
          <p:pic>
            <p:nvPicPr>
              <p:cNvPr id="104" name="Ink 109">
                <a:extLst>
                  <a:ext uri="{FF2B5EF4-FFF2-40B4-BE49-F238E27FC236}">
                    <a16:creationId xmlns:a16="http://schemas.microsoft.com/office/drawing/2014/main" id="{603AEECB-2B29-8341-8A04-0C8F9F5956FD}"/>
                  </a:ext>
                </a:extLst>
              </p:cNvPr>
              <p:cNvPicPr/>
              <p:nvPr/>
            </p:nvPicPr>
            <p:blipFill>
              <a:blip r:embed="rId49"/>
              <a:stretch>
                <a:fillRect/>
              </a:stretch>
            </p:blipFill>
            <p:spPr>
              <a:xfrm>
                <a:off x="1873595" y="3288423"/>
                <a:ext cx="603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10">
                <a:extLst>
                  <a:ext uri="{FF2B5EF4-FFF2-40B4-BE49-F238E27FC236}">
                    <a16:creationId xmlns:a16="http://schemas.microsoft.com/office/drawing/2014/main" xmlns="" id="{EFC413DC-D621-1447-A06D-10E93D254EFE}"/>
                  </a:ext>
                </a:extLst>
              </p14:cNvPr>
              <p14:cNvContentPartPr/>
              <p14:nvPr/>
            </p14:nvContentPartPr>
            <p14:xfrm>
              <a:off x="2008235" y="2712423"/>
              <a:ext cx="383760" cy="170280"/>
            </p14:xfrm>
          </p:contentPart>
        </mc:Choice>
        <mc:Fallback xmlns="">
          <p:pic>
            <p:nvPicPr>
              <p:cNvPr id="105" name="Ink 110">
                <a:extLst>
                  <a:ext uri="{FF2B5EF4-FFF2-40B4-BE49-F238E27FC236}">
                    <a16:creationId xmlns:a16="http://schemas.microsoft.com/office/drawing/2014/main" id="{EFC413DC-D621-1447-A06D-10E93D254EFE}"/>
                  </a:ext>
                </a:extLst>
              </p:cNvPr>
              <p:cNvPicPr/>
              <p:nvPr/>
            </p:nvPicPr>
            <p:blipFill>
              <a:blip r:embed="rId51"/>
              <a:stretch>
                <a:fillRect/>
              </a:stretch>
            </p:blipFill>
            <p:spPr>
              <a:xfrm>
                <a:off x="1992755" y="2697303"/>
                <a:ext cx="4143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11">
                <a:extLst>
                  <a:ext uri="{FF2B5EF4-FFF2-40B4-BE49-F238E27FC236}">
                    <a16:creationId xmlns:a16="http://schemas.microsoft.com/office/drawing/2014/main" xmlns="" id="{65544775-BD60-E146-BBAD-C5DD2FB060C2}"/>
                  </a:ext>
                </a:extLst>
              </p14:cNvPr>
              <p14:cNvContentPartPr/>
              <p14:nvPr/>
            </p14:nvContentPartPr>
            <p14:xfrm>
              <a:off x="2033435" y="2159463"/>
              <a:ext cx="345960" cy="169920"/>
            </p14:xfrm>
          </p:contentPart>
        </mc:Choice>
        <mc:Fallback xmlns="">
          <p:pic>
            <p:nvPicPr>
              <p:cNvPr id="106" name="Ink 111">
                <a:extLst>
                  <a:ext uri="{FF2B5EF4-FFF2-40B4-BE49-F238E27FC236}">
                    <a16:creationId xmlns:a16="http://schemas.microsoft.com/office/drawing/2014/main" id="{65544775-BD60-E146-BBAD-C5DD2FB060C2}"/>
                  </a:ext>
                </a:extLst>
              </p:cNvPr>
              <p:cNvPicPr/>
              <p:nvPr/>
            </p:nvPicPr>
            <p:blipFill>
              <a:blip r:embed="rId53"/>
              <a:stretch>
                <a:fillRect/>
              </a:stretch>
            </p:blipFill>
            <p:spPr>
              <a:xfrm>
                <a:off x="2017971" y="2144016"/>
                <a:ext cx="376169" cy="20009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Ink 112">
                <a:extLst>
                  <a:ext uri="{FF2B5EF4-FFF2-40B4-BE49-F238E27FC236}">
                    <a16:creationId xmlns:a16="http://schemas.microsoft.com/office/drawing/2014/main" xmlns="" id="{50125D0B-2070-4E46-8DCE-48264BF8215F}"/>
                  </a:ext>
                </a:extLst>
              </p14:cNvPr>
              <p14:cNvContentPartPr/>
              <p14:nvPr/>
            </p14:nvContentPartPr>
            <p14:xfrm>
              <a:off x="1876115" y="2215983"/>
              <a:ext cx="44280" cy="119880"/>
            </p14:xfrm>
          </p:contentPart>
        </mc:Choice>
        <mc:Fallback xmlns="">
          <p:pic>
            <p:nvPicPr>
              <p:cNvPr id="107" name="Ink 112">
                <a:extLst>
                  <a:ext uri="{FF2B5EF4-FFF2-40B4-BE49-F238E27FC236}">
                    <a16:creationId xmlns:a16="http://schemas.microsoft.com/office/drawing/2014/main" id="{50125D0B-2070-4E46-8DCE-48264BF8215F}"/>
                  </a:ext>
                </a:extLst>
              </p:cNvPr>
              <p:cNvPicPr/>
              <p:nvPr/>
            </p:nvPicPr>
            <p:blipFill>
              <a:blip r:embed="rId55"/>
              <a:stretch>
                <a:fillRect/>
              </a:stretch>
            </p:blipFill>
            <p:spPr>
              <a:xfrm>
                <a:off x="1860995" y="2200503"/>
                <a:ext cx="74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8" name="Ink 113">
                <a:extLst>
                  <a:ext uri="{FF2B5EF4-FFF2-40B4-BE49-F238E27FC236}">
                    <a16:creationId xmlns:a16="http://schemas.microsoft.com/office/drawing/2014/main" xmlns="" id="{37ED205F-D6E0-BF4E-BE52-F3ED462E9450}"/>
                  </a:ext>
                </a:extLst>
              </p14:cNvPr>
              <p14:cNvContentPartPr/>
              <p14:nvPr/>
            </p14:nvContentPartPr>
            <p14:xfrm>
              <a:off x="2083475" y="1599663"/>
              <a:ext cx="327600" cy="132480"/>
            </p14:xfrm>
          </p:contentPart>
        </mc:Choice>
        <mc:Fallback xmlns="">
          <p:pic>
            <p:nvPicPr>
              <p:cNvPr id="108" name="Ink 113">
                <a:extLst>
                  <a:ext uri="{FF2B5EF4-FFF2-40B4-BE49-F238E27FC236}">
                    <a16:creationId xmlns:a16="http://schemas.microsoft.com/office/drawing/2014/main" id="{37ED205F-D6E0-BF4E-BE52-F3ED462E9450}"/>
                  </a:ext>
                </a:extLst>
              </p:cNvPr>
              <p:cNvPicPr/>
              <p:nvPr/>
            </p:nvPicPr>
            <p:blipFill>
              <a:blip r:embed="rId57"/>
              <a:stretch>
                <a:fillRect/>
              </a:stretch>
            </p:blipFill>
            <p:spPr>
              <a:xfrm>
                <a:off x="2068338" y="1584543"/>
                <a:ext cx="358234"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14">
                <a:extLst>
                  <a:ext uri="{FF2B5EF4-FFF2-40B4-BE49-F238E27FC236}">
                    <a16:creationId xmlns:a16="http://schemas.microsoft.com/office/drawing/2014/main" xmlns="" id="{64A6C592-7A91-2A40-9E26-FAF5E7330C25}"/>
                  </a:ext>
                </a:extLst>
              </p14:cNvPr>
              <p14:cNvContentPartPr/>
              <p14:nvPr/>
            </p14:nvContentPartPr>
            <p14:xfrm>
              <a:off x="1926515" y="1631343"/>
              <a:ext cx="31680" cy="107280"/>
            </p14:xfrm>
          </p:contentPart>
        </mc:Choice>
        <mc:Fallback xmlns="">
          <p:pic>
            <p:nvPicPr>
              <p:cNvPr id="109" name="Ink 114">
                <a:extLst>
                  <a:ext uri="{FF2B5EF4-FFF2-40B4-BE49-F238E27FC236}">
                    <a16:creationId xmlns:a16="http://schemas.microsoft.com/office/drawing/2014/main" id="{64A6C592-7A91-2A40-9E26-FAF5E7330C25}"/>
                  </a:ext>
                </a:extLst>
              </p:cNvPr>
              <p:cNvPicPr/>
              <p:nvPr/>
            </p:nvPicPr>
            <p:blipFill>
              <a:blip r:embed="rId59"/>
              <a:stretch>
                <a:fillRect/>
              </a:stretch>
            </p:blipFill>
            <p:spPr>
              <a:xfrm>
                <a:off x="1911035" y="1615863"/>
                <a:ext cx="62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0" name="Ink 119">
                <a:extLst>
                  <a:ext uri="{FF2B5EF4-FFF2-40B4-BE49-F238E27FC236}">
                    <a16:creationId xmlns:a16="http://schemas.microsoft.com/office/drawing/2014/main" xmlns="" id="{AE214FB6-4A02-3F4F-88A4-8B851EA046F6}"/>
                  </a:ext>
                </a:extLst>
              </p14:cNvPr>
              <p14:cNvContentPartPr/>
              <p14:nvPr/>
            </p14:nvContentPartPr>
            <p14:xfrm>
              <a:off x="2077355" y="4460583"/>
              <a:ext cx="50760" cy="126000"/>
            </p14:xfrm>
          </p:contentPart>
        </mc:Choice>
        <mc:Fallback xmlns="">
          <p:pic>
            <p:nvPicPr>
              <p:cNvPr id="120" name="Ink 119">
                <a:extLst>
                  <a:ext uri="{FF2B5EF4-FFF2-40B4-BE49-F238E27FC236}">
                    <a16:creationId xmlns:a16="http://schemas.microsoft.com/office/drawing/2014/main" id="{AE214FB6-4A02-3F4F-88A4-8B851EA046F6}"/>
                  </a:ext>
                </a:extLst>
              </p:cNvPr>
              <p:cNvPicPr/>
              <p:nvPr/>
            </p:nvPicPr>
            <p:blipFill>
              <a:blip r:embed="rId61"/>
              <a:stretch>
                <a:fillRect/>
              </a:stretch>
            </p:blipFill>
            <p:spPr>
              <a:xfrm>
                <a:off x="2062235" y="4445103"/>
                <a:ext cx="81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4" name="Ink 123">
                <a:extLst>
                  <a:ext uri="{FF2B5EF4-FFF2-40B4-BE49-F238E27FC236}">
                    <a16:creationId xmlns:a16="http://schemas.microsoft.com/office/drawing/2014/main" xmlns="" id="{E7971EE8-3A43-EB48-A45B-D70723EA60ED}"/>
                  </a:ext>
                </a:extLst>
              </p14:cNvPr>
              <p14:cNvContentPartPr/>
              <p14:nvPr/>
            </p14:nvContentPartPr>
            <p14:xfrm>
              <a:off x="2152955" y="5026143"/>
              <a:ext cx="31680" cy="145080"/>
            </p14:xfrm>
          </p:contentPart>
        </mc:Choice>
        <mc:Fallback xmlns="">
          <p:pic>
            <p:nvPicPr>
              <p:cNvPr id="124" name="Ink 123">
                <a:extLst>
                  <a:ext uri="{FF2B5EF4-FFF2-40B4-BE49-F238E27FC236}">
                    <a16:creationId xmlns:a16="http://schemas.microsoft.com/office/drawing/2014/main" id="{E7971EE8-3A43-EB48-A45B-D70723EA60ED}"/>
                  </a:ext>
                </a:extLst>
              </p:cNvPr>
              <p:cNvPicPr/>
              <p:nvPr/>
            </p:nvPicPr>
            <p:blipFill>
              <a:blip r:embed="rId63"/>
              <a:stretch>
                <a:fillRect/>
              </a:stretch>
            </p:blipFill>
            <p:spPr>
              <a:xfrm>
                <a:off x="2137475" y="5011023"/>
                <a:ext cx="62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8" name="Ink 130">
                <a:extLst>
                  <a:ext uri="{FF2B5EF4-FFF2-40B4-BE49-F238E27FC236}">
                    <a16:creationId xmlns:a16="http://schemas.microsoft.com/office/drawing/2014/main" xmlns="" id="{F641AA5F-1414-0249-927A-75CC2C1FD69F}"/>
                  </a:ext>
                </a:extLst>
              </p14:cNvPr>
              <p14:cNvContentPartPr/>
              <p14:nvPr/>
            </p14:nvContentPartPr>
            <p14:xfrm>
              <a:off x="2273555" y="5026143"/>
              <a:ext cx="407520" cy="138960"/>
            </p14:xfrm>
          </p:contentPart>
        </mc:Choice>
        <mc:Fallback xmlns="">
          <p:pic>
            <p:nvPicPr>
              <p:cNvPr id="128" name="Ink 130">
                <a:extLst>
                  <a:ext uri="{FF2B5EF4-FFF2-40B4-BE49-F238E27FC236}">
                    <a16:creationId xmlns:a16="http://schemas.microsoft.com/office/drawing/2014/main" id="{F641AA5F-1414-0249-927A-75CC2C1FD69F}"/>
                  </a:ext>
                </a:extLst>
              </p:cNvPr>
              <p:cNvPicPr/>
              <p:nvPr/>
            </p:nvPicPr>
            <p:blipFill>
              <a:blip r:embed="rId65"/>
              <a:stretch>
                <a:fillRect/>
              </a:stretch>
            </p:blipFill>
            <p:spPr>
              <a:xfrm>
                <a:off x="2258435" y="5010984"/>
                <a:ext cx="438120" cy="16963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9" name="Ink 131">
                <a:extLst>
                  <a:ext uri="{FF2B5EF4-FFF2-40B4-BE49-F238E27FC236}">
                    <a16:creationId xmlns:a16="http://schemas.microsoft.com/office/drawing/2014/main" xmlns="" id="{CB932F66-5265-8D4E-881C-D1EDA457CDE0}"/>
                  </a:ext>
                </a:extLst>
              </p14:cNvPr>
              <p14:cNvContentPartPr/>
              <p14:nvPr/>
            </p14:nvContentPartPr>
            <p14:xfrm>
              <a:off x="2222075" y="4422783"/>
              <a:ext cx="402480" cy="145080"/>
            </p14:xfrm>
          </p:contentPart>
        </mc:Choice>
        <mc:Fallback xmlns="">
          <p:pic>
            <p:nvPicPr>
              <p:cNvPr id="129" name="Ink 131">
                <a:extLst>
                  <a:ext uri="{FF2B5EF4-FFF2-40B4-BE49-F238E27FC236}">
                    <a16:creationId xmlns:a16="http://schemas.microsoft.com/office/drawing/2014/main" id="{CB932F66-5265-8D4E-881C-D1EDA457CDE0}"/>
                  </a:ext>
                </a:extLst>
              </p:cNvPr>
              <p:cNvPicPr/>
              <p:nvPr/>
            </p:nvPicPr>
            <p:blipFill>
              <a:blip r:embed="rId67"/>
              <a:stretch>
                <a:fillRect/>
              </a:stretch>
            </p:blipFill>
            <p:spPr>
              <a:xfrm>
                <a:off x="2206609" y="4407303"/>
                <a:ext cx="432693"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0" name="Ink 132">
                <a:extLst>
                  <a:ext uri="{FF2B5EF4-FFF2-40B4-BE49-F238E27FC236}">
                    <a16:creationId xmlns:a16="http://schemas.microsoft.com/office/drawing/2014/main" xmlns="" id="{B3353372-9FE3-4644-A73B-EFFCE8FD1C3B}"/>
                  </a:ext>
                </a:extLst>
              </p14:cNvPr>
              <p14:cNvContentPartPr/>
              <p14:nvPr/>
            </p14:nvContentPartPr>
            <p14:xfrm>
              <a:off x="2001755" y="3862983"/>
              <a:ext cx="522360" cy="138960"/>
            </p14:xfrm>
          </p:contentPart>
        </mc:Choice>
        <mc:Fallback xmlns="">
          <p:pic>
            <p:nvPicPr>
              <p:cNvPr id="130" name="Ink 132">
                <a:extLst>
                  <a:ext uri="{FF2B5EF4-FFF2-40B4-BE49-F238E27FC236}">
                    <a16:creationId xmlns:a16="http://schemas.microsoft.com/office/drawing/2014/main" id="{B3353372-9FE3-4644-A73B-EFFCE8FD1C3B}"/>
                  </a:ext>
                </a:extLst>
              </p:cNvPr>
              <p:cNvPicPr/>
              <p:nvPr/>
            </p:nvPicPr>
            <p:blipFill>
              <a:blip r:embed="rId69"/>
              <a:stretch>
                <a:fillRect/>
              </a:stretch>
            </p:blipFill>
            <p:spPr>
              <a:xfrm>
                <a:off x="1986635" y="3847824"/>
                <a:ext cx="552600" cy="16963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4" name="Ink 133">
                <a:extLst>
                  <a:ext uri="{FF2B5EF4-FFF2-40B4-BE49-F238E27FC236}">
                    <a16:creationId xmlns:a16="http://schemas.microsoft.com/office/drawing/2014/main" xmlns="" id="{5D46362F-6D9D-8948-BB99-03A3F808B54B}"/>
                  </a:ext>
                </a:extLst>
              </p14:cNvPr>
              <p14:cNvContentPartPr/>
              <p14:nvPr/>
            </p14:nvContentPartPr>
            <p14:xfrm>
              <a:off x="4812275" y="318063"/>
              <a:ext cx="38160" cy="119160"/>
            </p14:xfrm>
          </p:contentPart>
        </mc:Choice>
        <mc:Fallback xmlns="">
          <p:pic>
            <p:nvPicPr>
              <p:cNvPr id="134" name="Ink 133">
                <a:extLst>
                  <a:ext uri="{FF2B5EF4-FFF2-40B4-BE49-F238E27FC236}">
                    <a16:creationId xmlns:a16="http://schemas.microsoft.com/office/drawing/2014/main" id="{5D46362F-6D9D-8948-BB99-03A3F808B54B}"/>
                  </a:ext>
                </a:extLst>
              </p:cNvPr>
              <p:cNvPicPr/>
              <p:nvPr/>
            </p:nvPicPr>
            <p:blipFill>
              <a:blip r:embed="rId71"/>
              <a:stretch>
                <a:fillRect/>
              </a:stretch>
            </p:blipFill>
            <p:spPr>
              <a:xfrm>
                <a:off x="4797155" y="302583"/>
                <a:ext cx="68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4" name="Ink 143">
                <a:extLst>
                  <a:ext uri="{FF2B5EF4-FFF2-40B4-BE49-F238E27FC236}">
                    <a16:creationId xmlns:a16="http://schemas.microsoft.com/office/drawing/2014/main" xmlns="" id="{FDDD5EB0-CEB4-E540-9E18-3175E628B006}"/>
                  </a:ext>
                </a:extLst>
              </p14:cNvPr>
              <p14:cNvContentPartPr/>
              <p14:nvPr/>
            </p14:nvContentPartPr>
            <p14:xfrm>
              <a:off x="4881395" y="732063"/>
              <a:ext cx="107280" cy="12960"/>
            </p14:xfrm>
          </p:contentPart>
        </mc:Choice>
        <mc:Fallback xmlns="">
          <p:pic>
            <p:nvPicPr>
              <p:cNvPr id="144" name="Ink 143">
                <a:extLst>
                  <a:ext uri="{FF2B5EF4-FFF2-40B4-BE49-F238E27FC236}">
                    <a16:creationId xmlns:a16="http://schemas.microsoft.com/office/drawing/2014/main" id="{FDDD5EB0-CEB4-E540-9E18-3175E628B006}"/>
                  </a:ext>
                </a:extLst>
              </p:cNvPr>
              <p:cNvPicPr/>
              <p:nvPr/>
            </p:nvPicPr>
            <p:blipFill>
              <a:blip r:embed="rId73"/>
              <a:stretch>
                <a:fillRect/>
              </a:stretch>
            </p:blipFill>
            <p:spPr>
              <a:xfrm>
                <a:off x="4866275" y="716943"/>
                <a:ext cx="137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5" name="Ink 144">
                <a:extLst>
                  <a:ext uri="{FF2B5EF4-FFF2-40B4-BE49-F238E27FC236}">
                    <a16:creationId xmlns:a16="http://schemas.microsoft.com/office/drawing/2014/main" xmlns="" id="{A4F7EC07-05FD-9044-82D3-B8B1AB346ABF}"/>
                  </a:ext>
                </a:extLst>
              </p14:cNvPr>
              <p14:cNvContentPartPr/>
              <p14:nvPr/>
            </p14:nvContentPartPr>
            <p14:xfrm>
              <a:off x="4906595" y="788583"/>
              <a:ext cx="100800" cy="12960"/>
            </p14:xfrm>
          </p:contentPart>
        </mc:Choice>
        <mc:Fallback xmlns="">
          <p:pic>
            <p:nvPicPr>
              <p:cNvPr id="145" name="Ink 144">
                <a:extLst>
                  <a:ext uri="{FF2B5EF4-FFF2-40B4-BE49-F238E27FC236}">
                    <a16:creationId xmlns:a16="http://schemas.microsoft.com/office/drawing/2014/main" id="{A4F7EC07-05FD-9044-82D3-B8B1AB346ABF}"/>
                  </a:ext>
                </a:extLst>
              </p:cNvPr>
              <p:cNvPicPr/>
              <p:nvPr/>
            </p:nvPicPr>
            <p:blipFill>
              <a:blip r:embed="rId75"/>
              <a:stretch>
                <a:fillRect/>
              </a:stretch>
            </p:blipFill>
            <p:spPr>
              <a:xfrm>
                <a:off x="4891475" y="773463"/>
                <a:ext cx="131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0" name="Ink 151">
                <a:extLst>
                  <a:ext uri="{FF2B5EF4-FFF2-40B4-BE49-F238E27FC236}">
                    <a16:creationId xmlns:a16="http://schemas.microsoft.com/office/drawing/2014/main" xmlns="" id="{F275A764-7B3B-B844-A888-402813072B5C}"/>
                  </a:ext>
                </a:extLst>
              </p14:cNvPr>
              <p14:cNvContentPartPr/>
              <p14:nvPr/>
            </p14:nvContentPartPr>
            <p14:xfrm>
              <a:off x="5227355" y="688143"/>
              <a:ext cx="427680" cy="138600"/>
            </p14:xfrm>
          </p:contentPart>
        </mc:Choice>
        <mc:Fallback xmlns="">
          <p:pic>
            <p:nvPicPr>
              <p:cNvPr id="150" name="Ink 151">
                <a:extLst>
                  <a:ext uri="{FF2B5EF4-FFF2-40B4-BE49-F238E27FC236}">
                    <a16:creationId xmlns:a16="http://schemas.microsoft.com/office/drawing/2014/main" id="{F275A764-7B3B-B844-A888-402813072B5C}"/>
                  </a:ext>
                </a:extLst>
              </p:cNvPr>
              <p:cNvPicPr/>
              <p:nvPr/>
            </p:nvPicPr>
            <p:blipFill>
              <a:blip r:embed="rId77"/>
              <a:stretch>
                <a:fillRect/>
              </a:stretch>
            </p:blipFill>
            <p:spPr>
              <a:xfrm>
                <a:off x="5211888" y="673023"/>
                <a:ext cx="457895"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1" name="Ink 152">
                <a:extLst>
                  <a:ext uri="{FF2B5EF4-FFF2-40B4-BE49-F238E27FC236}">
                    <a16:creationId xmlns:a16="http://schemas.microsoft.com/office/drawing/2014/main" xmlns="" id="{ED59D87C-6463-804D-96CD-CB273660FE48}"/>
                  </a:ext>
                </a:extLst>
              </p14:cNvPr>
              <p14:cNvContentPartPr/>
              <p14:nvPr/>
            </p14:nvContentPartPr>
            <p14:xfrm>
              <a:off x="4975715" y="219423"/>
              <a:ext cx="974880" cy="380880"/>
            </p14:xfrm>
          </p:contentPart>
        </mc:Choice>
        <mc:Fallback xmlns="">
          <p:pic>
            <p:nvPicPr>
              <p:cNvPr id="151" name="Ink 152">
                <a:extLst>
                  <a:ext uri="{FF2B5EF4-FFF2-40B4-BE49-F238E27FC236}">
                    <a16:creationId xmlns:a16="http://schemas.microsoft.com/office/drawing/2014/main" id="{ED59D87C-6463-804D-96CD-CB273660FE48}"/>
                  </a:ext>
                </a:extLst>
              </p:cNvPr>
              <p:cNvPicPr/>
              <p:nvPr/>
            </p:nvPicPr>
            <p:blipFill>
              <a:blip r:embed="rId79"/>
              <a:stretch>
                <a:fillRect/>
              </a:stretch>
            </p:blipFill>
            <p:spPr>
              <a:xfrm>
                <a:off x="4960595" y="204317"/>
                <a:ext cx="1005480" cy="41109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5" name="Ink 154">
                <a:extLst>
                  <a:ext uri="{FF2B5EF4-FFF2-40B4-BE49-F238E27FC236}">
                    <a16:creationId xmlns:a16="http://schemas.microsoft.com/office/drawing/2014/main" xmlns="" id="{3F58CAD2-7C2E-6548-843D-834089CE4B78}"/>
                  </a:ext>
                </a:extLst>
              </p14:cNvPr>
              <p14:cNvContentPartPr/>
              <p14:nvPr/>
            </p14:nvContentPartPr>
            <p14:xfrm>
              <a:off x="3957275" y="1128063"/>
              <a:ext cx="75960" cy="6480"/>
            </p14:xfrm>
          </p:contentPart>
        </mc:Choice>
        <mc:Fallback xmlns="">
          <p:pic>
            <p:nvPicPr>
              <p:cNvPr id="155" name="Ink 154">
                <a:extLst>
                  <a:ext uri="{FF2B5EF4-FFF2-40B4-BE49-F238E27FC236}">
                    <a16:creationId xmlns:a16="http://schemas.microsoft.com/office/drawing/2014/main" id="{3F58CAD2-7C2E-6548-843D-834089CE4B78}"/>
                  </a:ext>
                </a:extLst>
              </p:cNvPr>
              <p:cNvPicPr/>
              <p:nvPr/>
            </p:nvPicPr>
            <p:blipFill>
              <a:blip r:embed="rId81"/>
              <a:stretch>
                <a:fillRect/>
              </a:stretch>
            </p:blipFill>
            <p:spPr>
              <a:xfrm>
                <a:off x="3941795" y="1112943"/>
                <a:ext cx="106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2" name="Ink 163">
                <a:extLst>
                  <a:ext uri="{FF2B5EF4-FFF2-40B4-BE49-F238E27FC236}">
                    <a16:creationId xmlns:a16="http://schemas.microsoft.com/office/drawing/2014/main" xmlns="" id="{214DF790-DDEF-A34B-93A0-64BCF94116BF}"/>
                  </a:ext>
                </a:extLst>
              </p14:cNvPr>
              <p14:cNvContentPartPr/>
              <p14:nvPr/>
            </p14:nvContentPartPr>
            <p14:xfrm>
              <a:off x="4164635" y="901983"/>
              <a:ext cx="761040" cy="358560"/>
            </p14:xfrm>
          </p:contentPart>
        </mc:Choice>
        <mc:Fallback xmlns="">
          <p:pic>
            <p:nvPicPr>
              <p:cNvPr id="162" name="Ink 163">
                <a:extLst>
                  <a:ext uri="{FF2B5EF4-FFF2-40B4-BE49-F238E27FC236}">
                    <a16:creationId xmlns:a16="http://schemas.microsoft.com/office/drawing/2014/main" id="{214DF790-DDEF-A34B-93A0-64BCF94116BF}"/>
                  </a:ext>
                </a:extLst>
              </p:cNvPr>
              <p:cNvPicPr/>
              <p:nvPr/>
            </p:nvPicPr>
            <p:blipFill>
              <a:blip r:embed="rId83"/>
              <a:stretch>
                <a:fillRect/>
              </a:stretch>
            </p:blipFill>
            <p:spPr>
              <a:xfrm>
                <a:off x="4149515" y="886503"/>
                <a:ext cx="7916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3" name="Ink 164">
                <a:extLst>
                  <a:ext uri="{FF2B5EF4-FFF2-40B4-BE49-F238E27FC236}">
                    <a16:creationId xmlns:a16="http://schemas.microsoft.com/office/drawing/2014/main" xmlns="" id="{8B4E959C-1A9F-514D-A172-8CE588A4E65C}"/>
                  </a:ext>
                </a:extLst>
              </p14:cNvPr>
              <p14:cNvContentPartPr/>
              <p14:nvPr/>
            </p14:nvContentPartPr>
            <p14:xfrm>
              <a:off x="3504395" y="1008903"/>
              <a:ext cx="333720" cy="245520"/>
            </p14:xfrm>
          </p:contentPart>
        </mc:Choice>
        <mc:Fallback xmlns="">
          <p:pic>
            <p:nvPicPr>
              <p:cNvPr id="163" name="Ink 164">
                <a:extLst>
                  <a:ext uri="{FF2B5EF4-FFF2-40B4-BE49-F238E27FC236}">
                    <a16:creationId xmlns:a16="http://schemas.microsoft.com/office/drawing/2014/main" id="{8B4E959C-1A9F-514D-A172-8CE588A4E65C}"/>
                  </a:ext>
                </a:extLst>
              </p:cNvPr>
              <p:cNvPicPr/>
              <p:nvPr/>
            </p:nvPicPr>
            <p:blipFill>
              <a:blip r:embed="rId85"/>
              <a:stretch>
                <a:fillRect/>
              </a:stretch>
            </p:blipFill>
            <p:spPr>
              <a:xfrm>
                <a:off x="3489275" y="993423"/>
                <a:ext cx="363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6" name="Ink 165">
                <a:extLst>
                  <a:ext uri="{FF2B5EF4-FFF2-40B4-BE49-F238E27FC236}">
                    <a16:creationId xmlns:a16="http://schemas.microsoft.com/office/drawing/2014/main" xmlns="" id="{B6E800F2-6C83-A24A-8751-8BDFCC6911CB}"/>
                  </a:ext>
                </a:extLst>
              </p14:cNvPr>
              <p14:cNvContentPartPr/>
              <p14:nvPr/>
            </p14:nvContentPartPr>
            <p14:xfrm>
              <a:off x="3529595" y="1537023"/>
              <a:ext cx="214200" cy="132480"/>
            </p14:xfrm>
          </p:contentPart>
        </mc:Choice>
        <mc:Fallback xmlns="">
          <p:pic>
            <p:nvPicPr>
              <p:cNvPr id="166" name="Ink 165">
                <a:extLst>
                  <a:ext uri="{FF2B5EF4-FFF2-40B4-BE49-F238E27FC236}">
                    <a16:creationId xmlns:a16="http://schemas.microsoft.com/office/drawing/2014/main" id="{B6E800F2-6C83-A24A-8751-8BDFCC6911CB}"/>
                  </a:ext>
                </a:extLst>
              </p:cNvPr>
              <p:cNvPicPr/>
              <p:nvPr/>
            </p:nvPicPr>
            <p:blipFill>
              <a:blip r:embed="rId87"/>
              <a:stretch>
                <a:fillRect/>
              </a:stretch>
            </p:blipFill>
            <p:spPr>
              <a:xfrm>
                <a:off x="3514475" y="1521543"/>
                <a:ext cx="244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7" name="Ink 166">
                <a:extLst>
                  <a:ext uri="{FF2B5EF4-FFF2-40B4-BE49-F238E27FC236}">
                    <a16:creationId xmlns:a16="http://schemas.microsoft.com/office/drawing/2014/main" xmlns="" id="{C788D874-5CD9-A944-BB42-C59E008B1656}"/>
                  </a:ext>
                </a:extLst>
              </p14:cNvPr>
              <p14:cNvContentPartPr/>
              <p14:nvPr/>
            </p14:nvContentPartPr>
            <p14:xfrm>
              <a:off x="3862955" y="1593543"/>
              <a:ext cx="6480" cy="12960"/>
            </p14:xfrm>
          </p:contentPart>
        </mc:Choice>
        <mc:Fallback xmlns="">
          <p:pic>
            <p:nvPicPr>
              <p:cNvPr id="167" name="Ink 166">
                <a:extLst>
                  <a:ext uri="{FF2B5EF4-FFF2-40B4-BE49-F238E27FC236}">
                    <a16:creationId xmlns:a16="http://schemas.microsoft.com/office/drawing/2014/main" id="{C788D874-5CD9-A944-BB42-C59E008B1656}"/>
                  </a:ext>
                </a:extLst>
              </p:cNvPr>
              <p:cNvPicPr/>
              <p:nvPr/>
            </p:nvPicPr>
            <p:blipFill>
              <a:blip r:embed="rId89"/>
              <a:stretch>
                <a:fillRect/>
              </a:stretch>
            </p:blipFill>
            <p:spPr>
              <a:xfrm>
                <a:off x="3847475" y="157806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8" name="Ink 167">
                <a:extLst>
                  <a:ext uri="{FF2B5EF4-FFF2-40B4-BE49-F238E27FC236}">
                    <a16:creationId xmlns:a16="http://schemas.microsoft.com/office/drawing/2014/main" xmlns="" id="{1FC8C35D-6447-8043-80B3-CB3BDD24DAC7}"/>
                  </a:ext>
                </a:extLst>
              </p14:cNvPr>
              <p14:cNvContentPartPr/>
              <p14:nvPr/>
            </p14:nvContentPartPr>
            <p14:xfrm>
              <a:off x="3957995" y="1537023"/>
              <a:ext cx="144360" cy="119880"/>
            </p14:xfrm>
          </p:contentPart>
        </mc:Choice>
        <mc:Fallback xmlns="">
          <p:pic>
            <p:nvPicPr>
              <p:cNvPr id="168" name="Ink 167">
                <a:extLst>
                  <a:ext uri="{FF2B5EF4-FFF2-40B4-BE49-F238E27FC236}">
                    <a16:creationId xmlns:a16="http://schemas.microsoft.com/office/drawing/2014/main" id="{1FC8C35D-6447-8043-80B3-CB3BDD24DAC7}"/>
                  </a:ext>
                </a:extLst>
              </p:cNvPr>
              <p:cNvPicPr/>
              <p:nvPr/>
            </p:nvPicPr>
            <p:blipFill>
              <a:blip r:embed="rId91"/>
              <a:stretch>
                <a:fillRect/>
              </a:stretch>
            </p:blipFill>
            <p:spPr>
              <a:xfrm>
                <a:off x="3942515" y="1521543"/>
                <a:ext cx="174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69" name="Ink 168">
                <a:extLst>
                  <a:ext uri="{FF2B5EF4-FFF2-40B4-BE49-F238E27FC236}">
                    <a16:creationId xmlns:a16="http://schemas.microsoft.com/office/drawing/2014/main" xmlns="" id="{5B74B73D-2FB2-9A4B-8A03-AEFDEAFA2273}"/>
                  </a:ext>
                </a:extLst>
              </p14:cNvPr>
              <p14:cNvContentPartPr/>
              <p14:nvPr/>
            </p14:nvContentPartPr>
            <p14:xfrm>
              <a:off x="4208555" y="1524423"/>
              <a:ext cx="12960" cy="163800"/>
            </p14:xfrm>
          </p:contentPart>
        </mc:Choice>
        <mc:Fallback xmlns="">
          <p:pic>
            <p:nvPicPr>
              <p:cNvPr id="169" name="Ink 168">
                <a:extLst>
                  <a:ext uri="{FF2B5EF4-FFF2-40B4-BE49-F238E27FC236}">
                    <a16:creationId xmlns:a16="http://schemas.microsoft.com/office/drawing/2014/main" id="{5B74B73D-2FB2-9A4B-8A03-AEFDEAFA2273}"/>
                  </a:ext>
                </a:extLst>
              </p:cNvPr>
              <p:cNvPicPr/>
              <p:nvPr/>
            </p:nvPicPr>
            <p:blipFill>
              <a:blip r:embed="rId93"/>
              <a:stretch>
                <a:fillRect/>
              </a:stretch>
            </p:blipFill>
            <p:spPr>
              <a:xfrm>
                <a:off x="4193435" y="1508943"/>
                <a:ext cx="43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0" name="Ink 169">
                <a:extLst>
                  <a:ext uri="{FF2B5EF4-FFF2-40B4-BE49-F238E27FC236}">
                    <a16:creationId xmlns:a16="http://schemas.microsoft.com/office/drawing/2014/main" xmlns="" id="{A65EFD5D-CABC-E144-B12C-0AAB824DE972}"/>
                  </a:ext>
                </a:extLst>
              </p14:cNvPr>
              <p14:cNvContentPartPr/>
              <p14:nvPr/>
            </p14:nvContentPartPr>
            <p14:xfrm>
              <a:off x="3636515" y="2115183"/>
              <a:ext cx="157680" cy="94680"/>
            </p14:xfrm>
          </p:contentPart>
        </mc:Choice>
        <mc:Fallback xmlns="">
          <p:pic>
            <p:nvPicPr>
              <p:cNvPr id="170" name="Ink 169">
                <a:extLst>
                  <a:ext uri="{FF2B5EF4-FFF2-40B4-BE49-F238E27FC236}">
                    <a16:creationId xmlns:a16="http://schemas.microsoft.com/office/drawing/2014/main" id="{A65EFD5D-CABC-E144-B12C-0AAB824DE972}"/>
                  </a:ext>
                </a:extLst>
              </p:cNvPr>
              <p:cNvPicPr/>
              <p:nvPr/>
            </p:nvPicPr>
            <p:blipFill>
              <a:blip r:embed="rId95"/>
              <a:stretch>
                <a:fillRect/>
              </a:stretch>
            </p:blipFill>
            <p:spPr>
              <a:xfrm>
                <a:off x="3621395" y="2100063"/>
                <a:ext cx="1879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1" name="Ink 170">
                <a:extLst>
                  <a:ext uri="{FF2B5EF4-FFF2-40B4-BE49-F238E27FC236}">
                    <a16:creationId xmlns:a16="http://schemas.microsoft.com/office/drawing/2014/main" xmlns="" id="{CFCE5AE6-A5CA-DE4B-92F2-7B0D64EC4ED6}"/>
                  </a:ext>
                </a:extLst>
              </p14:cNvPr>
              <p14:cNvContentPartPr/>
              <p14:nvPr/>
            </p14:nvContentPartPr>
            <p14:xfrm>
              <a:off x="3881675" y="2152983"/>
              <a:ext cx="6480" cy="6480"/>
            </p14:xfrm>
          </p:contentPart>
        </mc:Choice>
        <mc:Fallback xmlns="">
          <p:pic>
            <p:nvPicPr>
              <p:cNvPr id="171" name="Ink 170">
                <a:extLst>
                  <a:ext uri="{FF2B5EF4-FFF2-40B4-BE49-F238E27FC236}">
                    <a16:creationId xmlns:a16="http://schemas.microsoft.com/office/drawing/2014/main" id="{CFCE5AE6-A5CA-DE4B-92F2-7B0D64EC4ED6}"/>
                  </a:ext>
                </a:extLst>
              </p:cNvPr>
              <p:cNvPicPr/>
              <p:nvPr/>
            </p:nvPicPr>
            <p:blipFill>
              <a:blip r:embed="rId97"/>
              <a:stretch>
                <a:fillRect/>
              </a:stretch>
            </p:blipFill>
            <p:spPr>
              <a:xfrm>
                <a:off x="3866555" y="2137863"/>
                <a:ext cx="3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4" name="Ink 174">
                <a:extLst>
                  <a:ext uri="{FF2B5EF4-FFF2-40B4-BE49-F238E27FC236}">
                    <a16:creationId xmlns:a16="http://schemas.microsoft.com/office/drawing/2014/main" xmlns="" id="{9FF4578B-8D2A-2948-93F6-6570CA614E68}"/>
                  </a:ext>
                </a:extLst>
              </p14:cNvPr>
              <p14:cNvContentPartPr/>
              <p14:nvPr/>
            </p14:nvContentPartPr>
            <p14:xfrm>
              <a:off x="3995075" y="2083863"/>
              <a:ext cx="326880" cy="182520"/>
            </p14:xfrm>
          </p:contentPart>
        </mc:Choice>
        <mc:Fallback xmlns="">
          <p:pic>
            <p:nvPicPr>
              <p:cNvPr id="174" name="Ink 174">
                <a:extLst>
                  <a:ext uri="{FF2B5EF4-FFF2-40B4-BE49-F238E27FC236}">
                    <a16:creationId xmlns:a16="http://schemas.microsoft.com/office/drawing/2014/main" id="{9FF4578B-8D2A-2948-93F6-6570CA614E68}"/>
                  </a:ext>
                </a:extLst>
              </p:cNvPr>
              <p:cNvPicPr/>
              <p:nvPr/>
            </p:nvPicPr>
            <p:blipFill>
              <a:blip r:embed="rId99"/>
              <a:stretch>
                <a:fillRect/>
              </a:stretch>
            </p:blipFill>
            <p:spPr>
              <a:xfrm>
                <a:off x="3979612" y="2068743"/>
                <a:ext cx="357446"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6" name="Ink 175">
                <a:extLst>
                  <a:ext uri="{FF2B5EF4-FFF2-40B4-BE49-F238E27FC236}">
                    <a16:creationId xmlns:a16="http://schemas.microsoft.com/office/drawing/2014/main" xmlns="" id="{4DE03957-015B-154A-A229-F666BD1C0281}"/>
                  </a:ext>
                </a:extLst>
              </p14:cNvPr>
              <p14:cNvContentPartPr/>
              <p14:nvPr/>
            </p14:nvContentPartPr>
            <p14:xfrm>
              <a:off x="3630395" y="2687583"/>
              <a:ext cx="145080" cy="88200"/>
            </p14:xfrm>
          </p:contentPart>
        </mc:Choice>
        <mc:Fallback xmlns="">
          <p:pic>
            <p:nvPicPr>
              <p:cNvPr id="176" name="Ink 175">
                <a:extLst>
                  <a:ext uri="{FF2B5EF4-FFF2-40B4-BE49-F238E27FC236}">
                    <a16:creationId xmlns:a16="http://schemas.microsoft.com/office/drawing/2014/main" id="{4DE03957-015B-154A-A229-F666BD1C0281}"/>
                  </a:ext>
                </a:extLst>
              </p:cNvPr>
              <p:cNvPicPr/>
              <p:nvPr/>
            </p:nvPicPr>
            <p:blipFill>
              <a:blip r:embed="rId101"/>
              <a:stretch>
                <a:fillRect/>
              </a:stretch>
            </p:blipFill>
            <p:spPr>
              <a:xfrm>
                <a:off x="3614915" y="2672103"/>
                <a:ext cx="175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7" name="Ink 176">
                <a:extLst>
                  <a:ext uri="{FF2B5EF4-FFF2-40B4-BE49-F238E27FC236}">
                    <a16:creationId xmlns:a16="http://schemas.microsoft.com/office/drawing/2014/main" xmlns="" id="{66E259D6-0137-EC43-AE04-6E0ED0E905F6}"/>
                  </a:ext>
                </a:extLst>
              </p14:cNvPr>
              <p14:cNvContentPartPr/>
              <p14:nvPr/>
            </p14:nvContentPartPr>
            <p14:xfrm>
              <a:off x="3862955" y="2725023"/>
              <a:ext cx="6480" cy="19080"/>
            </p14:xfrm>
          </p:contentPart>
        </mc:Choice>
        <mc:Fallback xmlns="">
          <p:pic>
            <p:nvPicPr>
              <p:cNvPr id="177" name="Ink 176">
                <a:extLst>
                  <a:ext uri="{FF2B5EF4-FFF2-40B4-BE49-F238E27FC236}">
                    <a16:creationId xmlns:a16="http://schemas.microsoft.com/office/drawing/2014/main" id="{66E259D6-0137-EC43-AE04-6E0ED0E905F6}"/>
                  </a:ext>
                </a:extLst>
              </p:cNvPr>
              <p:cNvPicPr/>
              <p:nvPr/>
            </p:nvPicPr>
            <p:blipFill>
              <a:blip r:embed="rId103"/>
              <a:stretch>
                <a:fillRect/>
              </a:stretch>
            </p:blipFill>
            <p:spPr>
              <a:xfrm>
                <a:off x="3847475" y="2709903"/>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78" name="Ink 177">
                <a:extLst>
                  <a:ext uri="{FF2B5EF4-FFF2-40B4-BE49-F238E27FC236}">
                    <a16:creationId xmlns:a16="http://schemas.microsoft.com/office/drawing/2014/main" xmlns="" id="{A28FE6B1-AA0C-F24C-AE0F-576C6F167E13}"/>
                  </a:ext>
                </a:extLst>
              </p14:cNvPr>
              <p14:cNvContentPartPr/>
              <p14:nvPr/>
            </p14:nvContentPartPr>
            <p14:xfrm>
              <a:off x="4019915" y="2668503"/>
              <a:ext cx="12960" cy="119880"/>
            </p14:xfrm>
          </p:contentPart>
        </mc:Choice>
        <mc:Fallback xmlns="">
          <p:pic>
            <p:nvPicPr>
              <p:cNvPr id="178" name="Ink 177">
                <a:extLst>
                  <a:ext uri="{FF2B5EF4-FFF2-40B4-BE49-F238E27FC236}">
                    <a16:creationId xmlns:a16="http://schemas.microsoft.com/office/drawing/2014/main" id="{A28FE6B1-AA0C-F24C-AE0F-576C6F167E13}"/>
                  </a:ext>
                </a:extLst>
              </p:cNvPr>
              <p:cNvPicPr/>
              <p:nvPr/>
            </p:nvPicPr>
            <p:blipFill>
              <a:blip r:embed="rId105"/>
              <a:stretch>
                <a:fillRect/>
              </a:stretch>
            </p:blipFill>
            <p:spPr>
              <a:xfrm>
                <a:off x="4004795" y="2653383"/>
                <a:ext cx="43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79" name="Ink 178">
                <a:extLst>
                  <a:ext uri="{FF2B5EF4-FFF2-40B4-BE49-F238E27FC236}">
                    <a16:creationId xmlns:a16="http://schemas.microsoft.com/office/drawing/2014/main" xmlns="" id="{111C4243-7BCD-984A-A1B3-68034D9B2A12}"/>
                  </a:ext>
                </a:extLst>
              </p14:cNvPr>
              <p14:cNvContentPartPr/>
              <p14:nvPr/>
            </p14:nvContentPartPr>
            <p14:xfrm>
              <a:off x="4126835" y="2643303"/>
              <a:ext cx="151200" cy="163800"/>
            </p14:xfrm>
          </p:contentPart>
        </mc:Choice>
        <mc:Fallback xmlns="">
          <p:pic>
            <p:nvPicPr>
              <p:cNvPr id="179" name="Ink 178">
                <a:extLst>
                  <a:ext uri="{FF2B5EF4-FFF2-40B4-BE49-F238E27FC236}">
                    <a16:creationId xmlns:a16="http://schemas.microsoft.com/office/drawing/2014/main" id="{111C4243-7BCD-984A-A1B3-68034D9B2A12}"/>
                  </a:ext>
                </a:extLst>
              </p:cNvPr>
              <p:cNvPicPr/>
              <p:nvPr/>
            </p:nvPicPr>
            <p:blipFill>
              <a:blip r:embed="rId107"/>
              <a:stretch>
                <a:fillRect/>
              </a:stretch>
            </p:blipFill>
            <p:spPr>
              <a:xfrm>
                <a:off x="4111715" y="2628183"/>
                <a:ext cx="181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5" name="Ink 214">
                <a:extLst>
                  <a:ext uri="{FF2B5EF4-FFF2-40B4-BE49-F238E27FC236}">
                    <a16:creationId xmlns:a16="http://schemas.microsoft.com/office/drawing/2014/main" xmlns="" id="{F8A7B1DC-FBCE-004D-AE91-6EA38DBE76A9}"/>
                  </a:ext>
                </a:extLst>
              </p14:cNvPr>
              <p14:cNvContentPartPr/>
              <p14:nvPr/>
            </p14:nvContentPartPr>
            <p14:xfrm>
              <a:off x="5648555" y="1574463"/>
              <a:ext cx="19080" cy="6480"/>
            </p14:xfrm>
          </p:contentPart>
        </mc:Choice>
        <mc:Fallback xmlns="">
          <p:pic>
            <p:nvPicPr>
              <p:cNvPr id="215" name="Ink 214">
                <a:extLst>
                  <a:ext uri="{FF2B5EF4-FFF2-40B4-BE49-F238E27FC236}">
                    <a16:creationId xmlns:a16="http://schemas.microsoft.com/office/drawing/2014/main" id="{F8A7B1DC-FBCE-004D-AE91-6EA38DBE76A9}"/>
                  </a:ext>
                </a:extLst>
              </p:cNvPr>
              <p:cNvPicPr/>
              <p:nvPr/>
            </p:nvPicPr>
            <p:blipFill>
              <a:blip r:embed="rId109"/>
              <a:stretch>
                <a:fillRect/>
              </a:stretch>
            </p:blipFill>
            <p:spPr>
              <a:xfrm>
                <a:off x="5633075" y="1559343"/>
                <a:ext cx="49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6" name="Ink 215">
                <a:extLst>
                  <a:ext uri="{FF2B5EF4-FFF2-40B4-BE49-F238E27FC236}">
                    <a16:creationId xmlns:a16="http://schemas.microsoft.com/office/drawing/2014/main" xmlns="" id="{445CC989-C26B-A042-AFBE-1CC222CE2F28}"/>
                  </a:ext>
                </a:extLst>
              </p14:cNvPr>
              <p14:cNvContentPartPr/>
              <p14:nvPr/>
            </p14:nvContentPartPr>
            <p14:xfrm>
              <a:off x="5685995" y="1662663"/>
              <a:ext cx="6480" cy="360"/>
            </p14:xfrm>
          </p:contentPart>
        </mc:Choice>
        <mc:Fallback xmlns="">
          <p:pic>
            <p:nvPicPr>
              <p:cNvPr id="216" name="Ink 215">
                <a:extLst>
                  <a:ext uri="{FF2B5EF4-FFF2-40B4-BE49-F238E27FC236}">
                    <a16:creationId xmlns:a16="http://schemas.microsoft.com/office/drawing/2014/main" id="{445CC989-C26B-A042-AFBE-1CC222CE2F28}"/>
                  </a:ext>
                </a:extLst>
              </p:cNvPr>
              <p:cNvPicPr/>
              <p:nvPr/>
            </p:nvPicPr>
            <p:blipFill>
              <a:blip r:embed="rId111"/>
              <a:stretch>
                <a:fillRect/>
              </a:stretch>
            </p:blipFill>
            <p:spPr>
              <a:xfrm>
                <a:off x="5670875" y="164754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6" name="Ink 228">
                <a:extLst>
                  <a:ext uri="{FF2B5EF4-FFF2-40B4-BE49-F238E27FC236}">
                    <a16:creationId xmlns:a16="http://schemas.microsoft.com/office/drawing/2014/main" xmlns="" id="{06B0AB0D-AF2D-D14E-90F3-3DB8AAEC4E5A}"/>
                  </a:ext>
                </a:extLst>
              </p14:cNvPr>
              <p14:cNvContentPartPr/>
              <p14:nvPr/>
            </p14:nvContentPartPr>
            <p14:xfrm>
              <a:off x="6371435" y="1457823"/>
              <a:ext cx="861480" cy="167400"/>
            </p14:xfrm>
          </p:contentPart>
        </mc:Choice>
        <mc:Fallback xmlns="">
          <p:pic>
            <p:nvPicPr>
              <p:cNvPr id="226" name="Ink 228">
                <a:extLst>
                  <a:ext uri="{FF2B5EF4-FFF2-40B4-BE49-F238E27FC236}">
                    <a16:creationId xmlns:a16="http://schemas.microsoft.com/office/drawing/2014/main" id="{06B0AB0D-AF2D-D14E-90F3-3DB8AAEC4E5A}"/>
                  </a:ext>
                </a:extLst>
              </p:cNvPr>
              <p:cNvPicPr/>
              <p:nvPr/>
            </p:nvPicPr>
            <p:blipFill>
              <a:blip r:embed="rId113"/>
              <a:stretch>
                <a:fillRect/>
              </a:stretch>
            </p:blipFill>
            <p:spPr>
              <a:xfrm>
                <a:off x="6356321" y="1442703"/>
                <a:ext cx="891707"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7" name="Ink 229">
                <a:extLst>
                  <a:ext uri="{FF2B5EF4-FFF2-40B4-BE49-F238E27FC236}">
                    <a16:creationId xmlns:a16="http://schemas.microsoft.com/office/drawing/2014/main" xmlns="" id="{C71EEB98-666F-E14A-AC41-8CC1373948C4}"/>
                  </a:ext>
                </a:extLst>
              </p14:cNvPr>
              <p14:cNvContentPartPr/>
              <p14:nvPr/>
            </p14:nvContentPartPr>
            <p14:xfrm>
              <a:off x="6019355" y="1549623"/>
              <a:ext cx="277200" cy="100800"/>
            </p14:xfrm>
          </p:contentPart>
        </mc:Choice>
        <mc:Fallback xmlns="">
          <p:pic>
            <p:nvPicPr>
              <p:cNvPr id="227" name="Ink 229">
                <a:extLst>
                  <a:ext uri="{FF2B5EF4-FFF2-40B4-BE49-F238E27FC236}">
                    <a16:creationId xmlns:a16="http://schemas.microsoft.com/office/drawing/2014/main" id="{C71EEB98-666F-E14A-AC41-8CC1373948C4}"/>
                  </a:ext>
                </a:extLst>
              </p:cNvPr>
              <p:cNvPicPr/>
              <p:nvPr/>
            </p:nvPicPr>
            <p:blipFill>
              <a:blip r:embed="rId115"/>
              <a:stretch>
                <a:fillRect/>
              </a:stretch>
            </p:blipFill>
            <p:spPr>
              <a:xfrm>
                <a:off x="6004215" y="1534143"/>
                <a:ext cx="307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8" name="Ink 230">
                <a:extLst>
                  <a:ext uri="{FF2B5EF4-FFF2-40B4-BE49-F238E27FC236}">
                    <a16:creationId xmlns:a16="http://schemas.microsoft.com/office/drawing/2014/main" xmlns="" id="{76EB5E1E-6E0F-5F4A-9BFC-4522ACF8A603}"/>
                  </a:ext>
                </a:extLst>
              </p14:cNvPr>
              <p14:cNvContentPartPr/>
              <p14:nvPr/>
            </p14:nvContentPartPr>
            <p14:xfrm>
              <a:off x="5233475" y="1562223"/>
              <a:ext cx="295920" cy="157320"/>
            </p14:xfrm>
          </p:contentPart>
        </mc:Choice>
        <mc:Fallback xmlns="">
          <p:pic>
            <p:nvPicPr>
              <p:cNvPr id="228" name="Ink 230">
                <a:extLst>
                  <a:ext uri="{FF2B5EF4-FFF2-40B4-BE49-F238E27FC236}">
                    <a16:creationId xmlns:a16="http://schemas.microsoft.com/office/drawing/2014/main" id="{76EB5E1E-6E0F-5F4A-9BFC-4522ACF8A603}"/>
                  </a:ext>
                </a:extLst>
              </p:cNvPr>
              <p:cNvPicPr/>
              <p:nvPr/>
            </p:nvPicPr>
            <p:blipFill>
              <a:blip r:embed="rId117"/>
              <a:stretch>
                <a:fillRect/>
              </a:stretch>
            </p:blipFill>
            <p:spPr>
              <a:xfrm>
                <a:off x="5218355" y="1546778"/>
                <a:ext cx="326520" cy="187491"/>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2" name="Ink 231">
                <a:extLst>
                  <a:ext uri="{FF2B5EF4-FFF2-40B4-BE49-F238E27FC236}">
                    <a16:creationId xmlns:a16="http://schemas.microsoft.com/office/drawing/2014/main" xmlns="" id="{9888120B-4C69-4044-96F7-5D8361A80486}"/>
                  </a:ext>
                </a:extLst>
              </p14:cNvPr>
              <p14:cNvContentPartPr/>
              <p14:nvPr/>
            </p14:nvContentPartPr>
            <p14:xfrm>
              <a:off x="7547195" y="1543143"/>
              <a:ext cx="214200" cy="80640"/>
            </p14:xfrm>
          </p:contentPart>
        </mc:Choice>
        <mc:Fallback xmlns="">
          <p:pic>
            <p:nvPicPr>
              <p:cNvPr id="232" name="Ink 231">
                <a:extLst>
                  <a:ext uri="{FF2B5EF4-FFF2-40B4-BE49-F238E27FC236}">
                    <a16:creationId xmlns:a16="http://schemas.microsoft.com/office/drawing/2014/main" id="{9888120B-4C69-4044-96F7-5D8361A80486}"/>
                  </a:ext>
                </a:extLst>
              </p:cNvPr>
              <p:cNvPicPr/>
              <p:nvPr/>
            </p:nvPicPr>
            <p:blipFill>
              <a:blip r:embed="rId119"/>
              <a:stretch>
                <a:fillRect/>
              </a:stretch>
            </p:blipFill>
            <p:spPr>
              <a:xfrm>
                <a:off x="7531715" y="1528023"/>
                <a:ext cx="244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3" name="Ink 232">
                <a:extLst>
                  <a:ext uri="{FF2B5EF4-FFF2-40B4-BE49-F238E27FC236}">
                    <a16:creationId xmlns:a16="http://schemas.microsoft.com/office/drawing/2014/main" xmlns="" id="{28159706-DDEE-FA40-94E5-A9D5ED1B37C7}"/>
                  </a:ext>
                </a:extLst>
              </p14:cNvPr>
              <p14:cNvContentPartPr/>
              <p14:nvPr/>
            </p14:nvContentPartPr>
            <p14:xfrm>
              <a:off x="7553315" y="1480143"/>
              <a:ext cx="38160" cy="25560"/>
            </p14:xfrm>
          </p:contentPart>
        </mc:Choice>
        <mc:Fallback xmlns="">
          <p:pic>
            <p:nvPicPr>
              <p:cNvPr id="233" name="Ink 232">
                <a:extLst>
                  <a:ext uri="{FF2B5EF4-FFF2-40B4-BE49-F238E27FC236}">
                    <a16:creationId xmlns:a16="http://schemas.microsoft.com/office/drawing/2014/main" id="{28159706-DDEE-FA40-94E5-A9D5ED1B37C7}"/>
                  </a:ext>
                </a:extLst>
              </p:cNvPr>
              <p:cNvPicPr/>
              <p:nvPr/>
            </p:nvPicPr>
            <p:blipFill>
              <a:blip r:embed="rId121"/>
              <a:stretch>
                <a:fillRect/>
              </a:stretch>
            </p:blipFill>
            <p:spPr>
              <a:xfrm>
                <a:off x="7538195" y="1465023"/>
                <a:ext cx="68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34" name="Ink 233">
                <a:extLst>
                  <a:ext uri="{FF2B5EF4-FFF2-40B4-BE49-F238E27FC236}">
                    <a16:creationId xmlns:a16="http://schemas.microsoft.com/office/drawing/2014/main" xmlns="" id="{6B4E777F-81A9-DD4B-A5BF-BC4729E21722}"/>
                  </a:ext>
                </a:extLst>
              </p14:cNvPr>
              <p14:cNvContentPartPr/>
              <p14:nvPr/>
            </p14:nvContentPartPr>
            <p14:xfrm>
              <a:off x="7974515" y="1537743"/>
              <a:ext cx="31680" cy="81360"/>
            </p14:xfrm>
          </p:contentPart>
        </mc:Choice>
        <mc:Fallback xmlns="">
          <p:pic>
            <p:nvPicPr>
              <p:cNvPr id="234" name="Ink 233">
                <a:extLst>
                  <a:ext uri="{FF2B5EF4-FFF2-40B4-BE49-F238E27FC236}">
                    <a16:creationId xmlns:a16="http://schemas.microsoft.com/office/drawing/2014/main" id="{6B4E777F-81A9-DD4B-A5BF-BC4729E21722}"/>
                  </a:ext>
                </a:extLst>
              </p:cNvPr>
              <p:cNvPicPr/>
              <p:nvPr/>
            </p:nvPicPr>
            <p:blipFill>
              <a:blip r:embed="rId123"/>
              <a:stretch>
                <a:fillRect/>
              </a:stretch>
            </p:blipFill>
            <p:spPr>
              <a:xfrm>
                <a:off x="7959395" y="1522263"/>
                <a:ext cx="62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5" name="Ink 234">
                <a:extLst>
                  <a:ext uri="{FF2B5EF4-FFF2-40B4-BE49-F238E27FC236}">
                    <a16:creationId xmlns:a16="http://schemas.microsoft.com/office/drawing/2014/main" xmlns="" id="{60409E7B-BE62-F14C-90F3-C83FD515F11A}"/>
                  </a:ext>
                </a:extLst>
              </p14:cNvPr>
              <p14:cNvContentPartPr/>
              <p14:nvPr/>
            </p14:nvContentPartPr>
            <p14:xfrm>
              <a:off x="7987835" y="1461423"/>
              <a:ext cx="12240" cy="31680"/>
            </p14:xfrm>
          </p:contentPart>
        </mc:Choice>
        <mc:Fallback xmlns="">
          <p:pic>
            <p:nvPicPr>
              <p:cNvPr id="235" name="Ink 234">
                <a:extLst>
                  <a:ext uri="{FF2B5EF4-FFF2-40B4-BE49-F238E27FC236}">
                    <a16:creationId xmlns:a16="http://schemas.microsoft.com/office/drawing/2014/main" id="{60409E7B-BE62-F14C-90F3-C83FD515F11A}"/>
                  </a:ext>
                </a:extLst>
              </p:cNvPr>
              <p:cNvPicPr/>
              <p:nvPr/>
            </p:nvPicPr>
            <p:blipFill>
              <a:blip r:embed="rId125"/>
              <a:stretch>
                <a:fillRect/>
              </a:stretch>
            </p:blipFill>
            <p:spPr>
              <a:xfrm>
                <a:off x="7972715" y="1446303"/>
                <a:ext cx="42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6" name="Ink 235">
                <a:extLst>
                  <a:ext uri="{FF2B5EF4-FFF2-40B4-BE49-F238E27FC236}">
                    <a16:creationId xmlns:a16="http://schemas.microsoft.com/office/drawing/2014/main" xmlns="" id="{6045350E-88BD-374E-9F0B-F63C03C1BB67}"/>
                  </a:ext>
                </a:extLst>
              </p14:cNvPr>
              <p14:cNvContentPartPr/>
              <p14:nvPr/>
            </p14:nvContentPartPr>
            <p14:xfrm>
              <a:off x="8075315" y="1537023"/>
              <a:ext cx="126000" cy="69480"/>
            </p14:xfrm>
          </p:contentPart>
        </mc:Choice>
        <mc:Fallback xmlns="">
          <p:pic>
            <p:nvPicPr>
              <p:cNvPr id="236" name="Ink 235">
                <a:extLst>
                  <a:ext uri="{FF2B5EF4-FFF2-40B4-BE49-F238E27FC236}">
                    <a16:creationId xmlns:a16="http://schemas.microsoft.com/office/drawing/2014/main" id="{6045350E-88BD-374E-9F0B-F63C03C1BB67}"/>
                  </a:ext>
                </a:extLst>
              </p:cNvPr>
              <p:cNvPicPr/>
              <p:nvPr/>
            </p:nvPicPr>
            <p:blipFill>
              <a:blip r:embed="rId127"/>
              <a:stretch>
                <a:fillRect/>
              </a:stretch>
            </p:blipFill>
            <p:spPr>
              <a:xfrm>
                <a:off x="8059835" y="1521543"/>
                <a:ext cx="156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7" name="Ink 236">
                <a:extLst>
                  <a:ext uri="{FF2B5EF4-FFF2-40B4-BE49-F238E27FC236}">
                    <a16:creationId xmlns:a16="http://schemas.microsoft.com/office/drawing/2014/main" xmlns="" id="{F35F2535-10D4-1C4F-8872-87E8668D280B}"/>
                  </a:ext>
                </a:extLst>
              </p14:cNvPr>
              <p14:cNvContentPartPr/>
              <p14:nvPr/>
            </p14:nvContentPartPr>
            <p14:xfrm>
              <a:off x="8238755" y="1411023"/>
              <a:ext cx="113400" cy="195120"/>
            </p14:xfrm>
          </p:contentPart>
        </mc:Choice>
        <mc:Fallback xmlns="">
          <p:pic>
            <p:nvPicPr>
              <p:cNvPr id="237" name="Ink 236">
                <a:extLst>
                  <a:ext uri="{FF2B5EF4-FFF2-40B4-BE49-F238E27FC236}">
                    <a16:creationId xmlns:a16="http://schemas.microsoft.com/office/drawing/2014/main" id="{F35F2535-10D4-1C4F-8872-87E8668D280B}"/>
                  </a:ext>
                </a:extLst>
              </p:cNvPr>
              <p:cNvPicPr/>
              <p:nvPr/>
            </p:nvPicPr>
            <p:blipFill>
              <a:blip r:embed="rId129"/>
              <a:stretch>
                <a:fillRect/>
              </a:stretch>
            </p:blipFill>
            <p:spPr>
              <a:xfrm>
                <a:off x="8223635" y="1395903"/>
                <a:ext cx="144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8" name="Ink 237">
                <a:extLst>
                  <a:ext uri="{FF2B5EF4-FFF2-40B4-BE49-F238E27FC236}">
                    <a16:creationId xmlns:a16="http://schemas.microsoft.com/office/drawing/2014/main" xmlns="" id="{5F164DBB-E096-BF42-81F4-666C2B72CE4D}"/>
                  </a:ext>
                </a:extLst>
              </p14:cNvPr>
              <p14:cNvContentPartPr/>
              <p14:nvPr/>
            </p14:nvContentPartPr>
            <p14:xfrm>
              <a:off x="8396075" y="1524423"/>
              <a:ext cx="138600" cy="151200"/>
            </p14:xfrm>
          </p:contentPart>
        </mc:Choice>
        <mc:Fallback xmlns="">
          <p:pic>
            <p:nvPicPr>
              <p:cNvPr id="238" name="Ink 237">
                <a:extLst>
                  <a:ext uri="{FF2B5EF4-FFF2-40B4-BE49-F238E27FC236}">
                    <a16:creationId xmlns:a16="http://schemas.microsoft.com/office/drawing/2014/main" id="{5F164DBB-E096-BF42-81F4-666C2B72CE4D}"/>
                  </a:ext>
                </a:extLst>
              </p:cNvPr>
              <p:cNvPicPr/>
              <p:nvPr/>
            </p:nvPicPr>
            <p:blipFill>
              <a:blip r:embed="rId131"/>
              <a:stretch>
                <a:fillRect/>
              </a:stretch>
            </p:blipFill>
            <p:spPr>
              <a:xfrm>
                <a:off x="8380595" y="1508943"/>
                <a:ext cx="169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9" name="Ink 238">
                <a:extLst>
                  <a:ext uri="{FF2B5EF4-FFF2-40B4-BE49-F238E27FC236}">
                    <a16:creationId xmlns:a16="http://schemas.microsoft.com/office/drawing/2014/main" xmlns="" id="{926BA13C-B7F6-D74F-B8F5-27FE4E702387}"/>
                  </a:ext>
                </a:extLst>
              </p14:cNvPr>
              <p14:cNvContentPartPr/>
              <p14:nvPr/>
            </p14:nvContentPartPr>
            <p14:xfrm>
              <a:off x="8509115" y="1505343"/>
              <a:ext cx="118440" cy="75960"/>
            </p14:xfrm>
          </p:contentPart>
        </mc:Choice>
        <mc:Fallback xmlns="">
          <p:pic>
            <p:nvPicPr>
              <p:cNvPr id="239" name="Ink 238">
                <a:extLst>
                  <a:ext uri="{FF2B5EF4-FFF2-40B4-BE49-F238E27FC236}">
                    <a16:creationId xmlns:a16="http://schemas.microsoft.com/office/drawing/2014/main" id="{926BA13C-B7F6-D74F-B8F5-27FE4E702387}"/>
                  </a:ext>
                </a:extLst>
              </p:cNvPr>
              <p:cNvPicPr/>
              <p:nvPr/>
            </p:nvPicPr>
            <p:blipFill>
              <a:blip r:embed="rId133"/>
              <a:stretch>
                <a:fillRect/>
              </a:stretch>
            </p:blipFill>
            <p:spPr>
              <a:xfrm>
                <a:off x="8493995" y="1490223"/>
                <a:ext cx="1490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0" name="Ink 239">
                <a:extLst>
                  <a:ext uri="{FF2B5EF4-FFF2-40B4-BE49-F238E27FC236}">
                    <a16:creationId xmlns:a16="http://schemas.microsoft.com/office/drawing/2014/main" xmlns="" id="{252C48BA-C236-A243-B793-E320AF850813}"/>
                  </a:ext>
                </a:extLst>
              </p14:cNvPr>
              <p14:cNvContentPartPr/>
              <p14:nvPr/>
            </p14:nvContentPartPr>
            <p14:xfrm>
              <a:off x="8647355" y="1430103"/>
              <a:ext cx="44280" cy="176400"/>
            </p14:xfrm>
          </p:contentPart>
        </mc:Choice>
        <mc:Fallback xmlns="">
          <p:pic>
            <p:nvPicPr>
              <p:cNvPr id="240" name="Ink 239">
                <a:extLst>
                  <a:ext uri="{FF2B5EF4-FFF2-40B4-BE49-F238E27FC236}">
                    <a16:creationId xmlns:a16="http://schemas.microsoft.com/office/drawing/2014/main" id="{252C48BA-C236-A243-B793-E320AF850813}"/>
                  </a:ext>
                </a:extLst>
              </p:cNvPr>
              <p:cNvPicPr/>
              <p:nvPr/>
            </p:nvPicPr>
            <p:blipFill>
              <a:blip r:embed="rId135"/>
              <a:stretch>
                <a:fillRect/>
              </a:stretch>
            </p:blipFill>
            <p:spPr>
              <a:xfrm>
                <a:off x="8632235" y="1414623"/>
                <a:ext cx="74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41" name="Ink 240">
                <a:extLst>
                  <a:ext uri="{FF2B5EF4-FFF2-40B4-BE49-F238E27FC236}">
                    <a16:creationId xmlns:a16="http://schemas.microsoft.com/office/drawing/2014/main" xmlns="" id="{EC0F3D46-A351-2944-A621-219E82CE619C}"/>
                  </a:ext>
                </a:extLst>
              </p14:cNvPr>
              <p14:cNvContentPartPr/>
              <p14:nvPr/>
            </p14:nvContentPartPr>
            <p14:xfrm>
              <a:off x="8647355" y="1524423"/>
              <a:ext cx="182520" cy="19080"/>
            </p14:xfrm>
          </p:contentPart>
        </mc:Choice>
        <mc:Fallback xmlns="">
          <p:pic>
            <p:nvPicPr>
              <p:cNvPr id="241" name="Ink 240">
                <a:extLst>
                  <a:ext uri="{FF2B5EF4-FFF2-40B4-BE49-F238E27FC236}">
                    <a16:creationId xmlns:a16="http://schemas.microsoft.com/office/drawing/2014/main" id="{EC0F3D46-A351-2944-A621-219E82CE619C}"/>
                  </a:ext>
                </a:extLst>
              </p:cNvPr>
              <p:cNvPicPr/>
              <p:nvPr/>
            </p:nvPicPr>
            <p:blipFill>
              <a:blip r:embed="rId137"/>
              <a:stretch>
                <a:fillRect/>
              </a:stretch>
            </p:blipFill>
            <p:spPr>
              <a:xfrm>
                <a:off x="8632235" y="1508943"/>
                <a:ext cx="213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42" name="Ink 241">
                <a:extLst>
                  <a:ext uri="{FF2B5EF4-FFF2-40B4-BE49-F238E27FC236}">
                    <a16:creationId xmlns:a16="http://schemas.microsoft.com/office/drawing/2014/main" xmlns="" id="{C8A79DB9-3146-474D-ADC2-784FAB7814FC}"/>
                  </a:ext>
                </a:extLst>
              </p14:cNvPr>
              <p14:cNvContentPartPr/>
              <p14:nvPr/>
            </p14:nvContentPartPr>
            <p14:xfrm>
              <a:off x="6390155" y="2052543"/>
              <a:ext cx="6480" cy="12960"/>
            </p14:xfrm>
          </p:contentPart>
        </mc:Choice>
        <mc:Fallback xmlns="">
          <p:pic>
            <p:nvPicPr>
              <p:cNvPr id="242" name="Ink 241">
                <a:extLst>
                  <a:ext uri="{FF2B5EF4-FFF2-40B4-BE49-F238E27FC236}">
                    <a16:creationId xmlns:a16="http://schemas.microsoft.com/office/drawing/2014/main" id="{C8A79DB9-3146-474D-ADC2-784FAB7814FC}"/>
                  </a:ext>
                </a:extLst>
              </p:cNvPr>
              <p:cNvPicPr/>
              <p:nvPr/>
            </p:nvPicPr>
            <p:blipFill>
              <a:blip r:embed="rId139"/>
              <a:stretch>
                <a:fillRect/>
              </a:stretch>
            </p:blipFill>
            <p:spPr>
              <a:xfrm>
                <a:off x="6375035" y="203706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43" name="Ink 242">
                <a:extLst>
                  <a:ext uri="{FF2B5EF4-FFF2-40B4-BE49-F238E27FC236}">
                    <a16:creationId xmlns:a16="http://schemas.microsoft.com/office/drawing/2014/main" xmlns="" id="{518B7BC5-A5FB-A242-A238-09F42E71BFB3}"/>
                  </a:ext>
                </a:extLst>
              </p14:cNvPr>
              <p14:cNvContentPartPr/>
              <p14:nvPr/>
            </p14:nvContentPartPr>
            <p14:xfrm>
              <a:off x="6327515" y="1983423"/>
              <a:ext cx="132480" cy="82080"/>
            </p14:xfrm>
          </p:contentPart>
        </mc:Choice>
        <mc:Fallback xmlns="">
          <p:pic>
            <p:nvPicPr>
              <p:cNvPr id="243" name="Ink 242">
                <a:extLst>
                  <a:ext uri="{FF2B5EF4-FFF2-40B4-BE49-F238E27FC236}">
                    <a16:creationId xmlns:a16="http://schemas.microsoft.com/office/drawing/2014/main" id="{518B7BC5-A5FB-A242-A238-09F42E71BFB3}"/>
                  </a:ext>
                </a:extLst>
              </p:cNvPr>
              <p:cNvPicPr/>
              <p:nvPr/>
            </p:nvPicPr>
            <p:blipFill>
              <a:blip r:embed="rId141"/>
              <a:stretch>
                <a:fillRect/>
              </a:stretch>
            </p:blipFill>
            <p:spPr>
              <a:xfrm>
                <a:off x="6312035" y="1967943"/>
                <a:ext cx="162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44" name="Ink 243">
                <a:extLst>
                  <a:ext uri="{FF2B5EF4-FFF2-40B4-BE49-F238E27FC236}">
                    <a16:creationId xmlns:a16="http://schemas.microsoft.com/office/drawing/2014/main" xmlns="" id="{71B41179-000E-0340-8A53-3EFF8230D65B}"/>
                  </a:ext>
                </a:extLst>
              </p14:cNvPr>
              <p14:cNvContentPartPr/>
              <p14:nvPr/>
            </p14:nvContentPartPr>
            <p14:xfrm>
              <a:off x="6516155" y="1926543"/>
              <a:ext cx="63360" cy="264240"/>
            </p14:xfrm>
          </p:contentPart>
        </mc:Choice>
        <mc:Fallback xmlns="">
          <p:pic>
            <p:nvPicPr>
              <p:cNvPr id="244" name="Ink 243">
                <a:extLst>
                  <a:ext uri="{FF2B5EF4-FFF2-40B4-BE49-F238E27FC236}">
                    <a16:creationId xmlns:a16="http://schemas.microsoft.com/office/drawing/2014/main" id="{71B41179-000E-0340-8A53-3EFF8230D65B}"/>
                  </a:ext>
                </a:extLst>
              </p:cNvPr>
              <p:cNvPicPr/>
              <p:nvPr/>
            </p:nvPicPr>
            <p:blipFill>
              <a:blip r:embed="rId143"/>
              <a:stretch>
                <a:fillRect/>
              </a:stretch>
            </p:blipFill>
            <p:spPr>
              <a:xfrm>
                <a:off x="6500675" y="1911423"/>
                <a:ext cx="936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45" name="Ink 244">
                <a:extLst>
                  <a:ext uri="{FF2B5EF4-FFF2-40B4-BE49-F238E27FC236}">
                    <a16:creationId xmlns:a16="http://schemas.microsoft.com/office/drawing/2014/main" xmlns="" id="{CE0D23F3-C2C9-7644-A2AD-D43D748A7705}"/>
                  </a:ext>
                </a:extLst>
              </p14:cNvPr>
              <p14:cNvContentPartPr/>
              <p14:nvPr/>
            </p14:nvContentPartPr>
            <p14:xfrm>
              <a:off x="6490955" y="2052543"/>
              <a:ext cx="170280" cy="12960"/>
            </p14:xfrm>
          </p:contentPart>
        </mc:Choice>
        <mc:Fallback xmlns="">
          <p:pic>
            <p:nvPicPr>
              <p:cNvPr id="245" name="Ink 244">
                <a:extLst>
                  <a:ext uri="{FF2B5EF4-FFF2-40B4-BE49-F238E27FC236}">
                    <a16:creationId xmlns:a16="http://schemas.microsoft.com/office/drawing/2014/main" id="{CE0D23F3-C2C9-7644-A2AD-D43D748A7705}"/>
                  </a:ext>
                </a:extLst>
              </p:cNvPr>
              <p:cNvPicPr/>
              <p:nvPr/>
            </p:nvPicPr>
            <p:blipFill>
              <a:blip r:embed="rId145"/>
              <a:stretch>
                <a:fillRect/>
              </a:stretch>
            </p:blipFill>
            <p:spPr>
              <a:xfrm>
                <a:off x="6475835" y="2037063"/>
                <a:ext cx="200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46" name="Ink 245">
                <a:extLst>
                  <a:ext uri="{FF2B5EF4-FFF2-40B4-BE49-F238E27FC236}">
                    <a16:creationId xmlns:a16="http://schemas.microsoft.com/office/drawing/2014/main" xmlns="" id="{B98B40D4-D0FE-6F40-841E-AD38B8E2739B}"/>
                  </a:ext>
                </a:extLst>
              </p14:cNvPr>
              <p14:cNvContentPartPr/>
              <p14:nvPr/>
            </p14:nvContentPartPr>
            <p14:xfrm>
              <a:off x="6968675" y="1939143"/>
              <a:ext cx="44280" cy="119880"/>
            </p14:xfrm>
          </p:contentPart>
        </mc:Choice>
        <mc:Fallback xmlns="">
          <p:pic>
            <p:nvPicPr>
              <p:cNvPr id="246" name="Ink 245">
                <a:extLst>
                  <a:ext uri="{FF2B5EF4-FFF2-40B4-BE49-F238E27FC236}">
                    <a16:creationId xmlns:a16="http://schemas.microsoft.com/office/drawing/2014/main" id="{B98B40D4-D0FE-6F40-841E-AD38B8E2739B}"/>
                  </a:ext>
                </a:extLst>
              </p:cNvPr>
              <p:cNvPicPr/>
              <p:nvPr/>
            </p:nvPicPr>
            <p:blipFill>
              <a:blip r:embed="rId147"/>
              <a:stretch>
                <a:fillRect/>
              </a:stretch>
            </p:blipFill>
            <p:spPr>
              <a:xfrm>
                <a:off x="6953555" y="1924023"/>
                <a:ext cx="74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7" name="Ink 246">
                <a:extLst>
                  <a:ext uri="{FF2B5EF4-FFF2-40B4-BE49-F238E27FC236}">
                    <a16:creationId xmlns:a16="http://schemas.microsoft.com/office/drawing/2014/main" xmlns="" id="{B60C3453-1B10-5C41-A115-77C0E875F13E}"/>
                  </a:ext>
                </a:extLst>
              </p14:cNvPr>
              <p14:cNvContentPartPr/>
              <p14:nvPr/>
            </p14:nvContentPartPr>
            <p14:xfrm>
              <a:off x="7081715" y="1926543"/>
              <a:ext cx="163800" cy="88200"/>
            </p14:xfrm>
          </p:contentPart>
        </mc:Choice>
        <mc:Fallback xmlns="">
          <p:pic>
            <p:nvPicPr>
              <p:cNvPr id="247" name="Ink 246">
                <a:extLst>
                  <a:ext uri="{FF2B5EF4-FFF2-40B4-BE49-F238E27FC236}">
                    <a16:creationId xmlns:a16="http://schemas.microsoft.com/office/drawing/2014/main" id="{B60C3453-1B10-5C41-A115-77C0E875F13E}"/>
                  </a:ext>
                </a:extLst>
              </p:cNvPr>
              <p:cNvPicPr/>
              <p:nvPr/>
            </p:nvPicPr>
            <p:blipFill>
              <a:blip r:embed="rId149"/>
              <a:stretch>
                <a:fillRect/>
              </a:stretch>
            </p:blipFill>
            <p:spPr>
              <a:xfrm>
                <a:off x="7066595" y="1911423"/>
                <a:ext cx="194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8" name="Ink 247">
                <a:extLst>
                  <a:ext uri="{FF2B5EF4-FFF2-40B4-BE49-F238E27FC236}">
                    <a16:creationId xmlns:a16="http://schemas.microsoft.com/office/drawing/2014/main" xmlns="" id="{11AE6A72-DADF-0C4B-A6C1-069E46820585}"/>
                  </a:ext>
                </a:extLst>
              </p14:cNvPr>
              <p14:cNvContentPartPr/>
              <p14:nvPr/>
            </p14:nvContentPartPr>
            <p14:xfrm>
              <a:off x="7276835" y="1976943"/>
              <a:ext cx="113400" cy="50760"/>
            </p14:xfrm>
          </p:contentPart>
        </mc:Choice>
        <mc:Fallback xmlns="">
          <p:pic>
            <p:nvPicPr>
              <p:cNvPr id="248" name="Ink 247">
                <a:extLst>
                  <a:ext uri="{FF2B5EF4-FFF2-40B4-BE49-F238E27FC236}">
                    <a16:creationId xmlns:a16="http://schemas.microsoft.com/office/drawing/2014/main" id="{11AE6A72-DADF-0C4B-A6C1-069E46820585}"/>
                  </a:ext>
                </a:extLst>
              </p:cNvPr>
              <p:cNvPicPr/>
              <p:nvPr/>
            </p:nvPicPr>
            <p:blipFill>
              <a:blip r:embed="rId151"/>
              <a:stretch>
                <a:fillRect/>
              </a:stretch>
            </p:blipFill>
            <p:spPr>
              <a:xfrm>
                <a:off x="7261715" y="1961823"/>
                <a:ext cx="144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49" name="Ink 248">
                <a:extLst>
                  <a:ext uri="{FF2B5EF4-FFF2-40B4-BE49-F238E27FC236}">
                    <a16:creationId xmlns:a16="http://schemas.microsoft.com/office/drawing/2014/main" xmlns="" id="{663150B7-5A2F-4242-AD05-F57F56F9E510}"/>
                  </a:ext>
                </a:extLst>
              </p14:cNvPr>
              <p14:cNvContentPartPr/>
              <p14:nvPr/>
            </p14:nvContentPartPr>
            <p14:xfrm>
              <a:off x="7207715" y="1889103"/>
              <a:ext cx="170280" cy="6480"/>
            </p14:xfrm>
          </p:contentPart>
        </mc:Choice>
        <mc:Fallback xmlns="">
          <p:pic>
            <p:nvPicPr>
              <p:cNvPr id="249" name="Ink 248">
                <a:extLst>
                  <a:ext uri="{FF2B5EF4-FFF2-40B4-BE49-F238E27FC236}">
                    <a16:creationId xmlns:a16="http://schemas.microsoft.com/office/drawing/2014/main" id="{663150B7-5A2F-4242-AD05-F57F56F9E510}"/>
                  </a:ext>
                </a:extLst>
              </p:cNvPr>
              <p:cNvPicPr/>
              <p:nvPr/>
            </p:nvPicPr>
            <p:blipFill>
              <a:blip r:embed="rId153"/>
              <a:stretch>
                <a:fillRect/>
              </a:stretch>
            </p:blipFill>
            <p:spPr>
              <a:xfrm>
                <a:off x="7192235" y="1873623"/>
                <a:ext cx="200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0" name="Ink 249">
                <a:extLst>
                  <a:ext uri="{FF2B5EF4-FFF2-40B4-BE49-F238E27FC236}">
                    <a16:creationId xmlns:a16="http://schemas.microsoft.com/office/drawing/2014/main" xmlns="" id="{4C19588D-C61F-C648-98F8-538C2DE3D414}"/>
                  </a:ext>
                </a:extLst>
              </p14:cNvPr>
              <p14:cNvContentPartPr/>
              <p14:nvPr/>
            </p14:nvContentPartPr>
            <p14:xfrm>
              <a:off x="7628915" y="1877223"/>
              <a:ext cx="145080" cy="150480"/>
            </p14:xfrm>
          </p:contentPart>
        </mc:Choice>
        <mc:Fallback xmlns="">
          <p:pic>
            <p:nvPicPr>
              <p:cNvPr id="250" name="Ink 249">
                <a:extLst>
                  <a:ext uri="{FF2B5EF4-FFF2-40B4-BE49-F238E27FC236}">
                    <a16:creationId xmlns:a16="http://schemas.microsoft.com/office/drawing/2014/main" id="{4C19588D-C61F-C648-98F8-538C2DE3D414}"/>
                  </a:ext>
                </a:extLst>
              </p:cNvPr>
              <p:cNvPicPr/>
              <p:nvPr/>
            </p:nvPicPr>
            <p:blipFill>
              <a:blip r:embed="rId155"/>
              <a:stretch>
                <a:fillRect/>
              </a:stretch>
            </p:blipFill>
            <p:spPr>
              <a:xfrm>
                <a:off x="7613795" y="1861743"/>
                <a:ext cx="175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51" name="Ink 250">
                <a:extLst>
                  <a:ext uri="{FF2B5EF4-FFF2-40B4-BE49-F238E27FC236}">
                    <a16:creationId xmlns:a16="http://schemas.microsoft.com/office/drawing/2014/main" xmlns="" id="{88154E79-9FA6-D846-BDC0-470FB1B6125E}"/>
                  </a:ext>
                </a:extLst>
              </p14:cNvPr>
              <p14:cNvContentPartPr/>
              <p14:nvPr/>
            </p14:nvContentPartPr>
            <p14:xfrm>
              <a:off x="7823675" y="1939863"/>
              <a:ext cx="264600" cy="188280"/>
            </p14:xfrm>
          </p:contentPart>
        </mc:Choice>
        <mc:Fallback xmlns="">
          <p:pic>
            <p:nvPicPr>
              <p:cNvPr id="251" name="Ink 250">
                <a:extLst>
                  <a:ext uri="{FF2B5EF4-FFF2-40B4-BE49-F238E27FC236}">
                    <a16:creationId xmlns:a16="http://schemas.microsoft.com/office/drawing/2014/main" id="{88154E79-9FA6-D846-BDC0-470FB1B6125E}"/>
                  </a:ext>
                </a:extLst>
              </p:cNvPr>
              <p:cNvPicPr/>
              <p:nvPr/>
            </p:nvPicPr>
            <p:blipFill>
              <a:blip r:embed="rId157"/>
              <a:stretch>
                <a:fillRect/>
              </a:stretch>
            </p:blipFill>
            <p:spPr>
              <a:xfrm>
                <a:off x="7808555" y="1924743"/>
                <a:ext cx="294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52" name="Ink 251">
                <a:extLst>
                  <a:ext uri="{FF2B5EF4-FFF2-40B4-BE49-F238E27FC236}">
                    <a16:creationId xmlns:a16="http://schemas.microsoft.com/office/drawing/2014/main" xmlns="" id="{DCEA0F21-B32D-8A44-A637-B9A73ABB7C14}"/>
                  </a:ext>
                </a:extLst>
              </p14:cNvPr>
              <p14:cNvContentPartPr/>
              <p14:nvPr/>
            </p14:nvContentPartPr>
            <p14:xfrm>
              <a:off x="8232275" y="1895223"/>
              <a:ext cx="182520" cy="69480"/>
            </p14:xfrm>
          </p:contentPart>
        </mc:Choice>
        <mc:Fallback xmlns="">
          <p:pic>
            <p:nvPicPr>
              <p:cNvPr id="252" name="Ink 251">
                <a:extLst>
                  <a:ext uri="{FF2B5EF4-FFF2-40B4-BE49-F238E27FC236}">
                    <a16:creationId xmlns:a16="http://schemas.microsoft.com/office/drawing/2014/main" id="{DCEA0F21-B32D-8A44-A637-B9A73ABB7C14}"/>
                  </a:ext>
                </a:extLst>
              </p:cNvPr>
              <p:cNvPicPr/>
              <p:nvPr/>
            </p:nvPicPr>
            <p:blipFill>
              <a:blip r:embed="rId159"/>
              <a:stretch>
                <a:fillRect/>
              </a:stretch>
            </p:blipFill>
            <p:spPr>
              <a:xfrm>
                <a:off x="8217155" y="1880103"/>
                <a:ext cx="213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53" name="Ink 252">
                <a:extLst>
                  <a:ext uri="{FF2B5EF4-FFF2-40B4-BE49-F238E27FC236}">
                    <a16:creationId xmlns:a16="http://schemas.microsoft.com/office/drawing/2014/main" xmlns="" id="{04F004D0-3F7B-484B-93EB-42A617D4F34E}"/>
                  </a:ext>
                </a:extLst>
              </p14:cNvPr>
              <p14:cNvContentPartPr/>
              <p14:nvPr/>
            </p14:nvContentPartPr>
            <p14:xfrm>
              <a:off x="8333075" y="1844823"/>
              <a:ext cx="6480" cy="19080"/>
            </p14:xfrm>
          </p:contentPart>
        </mc:Choice>
        <mc:Fallback xmlns="">
          <p:pic>
            <p:nvPicPr>
              <p:cNvPr id="253" name="Ink 252">
                <a:extLst>
                  <a:ext uri="{FF2B5EF4-FFF2-40B4-BE49-F238E27FC236}">
                    <a16:creationId xmlns:a16="http://schemas.microsoft.com/office/drawing/2014/main" id="{04F004D0-3F7B-484B-93EB-42A617D4F34E}"/>
                  </a:ext>
                </a:extLst>
              </p:cNvPr>
              <p:cNvPicPr/>
              <p:nvPr/>
            </p:nvPicPr>
            <p:blipFill>
              <a:blip r:embed="rId161"/>
              <a:stretch>
                <a:fillRect/>
              </a:stretch>
            </p:blipFill>
            <p:spPr>
              <a:xfrm>
                <a:off x="8317955" y="1829703"/>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54" name="Ink 253">
                <a:extLst>
                  <a:ext uri="{FF2B5EF4-FFF2-40B4-BE49-F238E27FC236}">
                    <a16:creationId xmlns:a16="http://schemas.microsoft.com/office/drawing/2014/main" xmlns="" id="{32C6910E-DB74-A04E-A6C5-9B26F333C1E3}"/>
                  </a:ext>
                </a:extLst>
              </p14:cNvPr>
              <p14:cNvContentPartPr/>
              <p14:nvPr/>
            </p14:nvContentPartPr>
            <p14:xfrm>
              <a:off x="8483915" y="1882623"/>
              <a:ext cx="333720" cy="75960"/>
            </p14:xfrm>
          </p:contentPart>
        </mc:Choice>
        <mc:Fallback xmlns="">
          <p:pic>
            <p:nvPicPr>
              <p:cNvPr id="254" name="Ink 253">
                <a:extLst>
                  <a:ext uri="{FF2B5EF4-FFF2-40B4-BE49-F238E27FC236}">
                    <a16:creationId xmlns:a16="http://schemas.microsoft.com/office/drawing/2014/main" id="{32C6910E-DB74-A04E-A6C5-9B26F333C1E3}"/>
                  </a:ext>
                </a:extLst>
              </p:cNvPr>
              <p:cNvPicPr/>
              <p:nvPr/>
            </p:nvPicPr>
            <p:blipFill>
              <a:blip r:embed="rId163"/>
              <a:stretch>
                <a:fillRect/>
              </a:stretch>
            </p:blipFill>
            <p:spPr>
              <a:xfrm>
                <a:off x="8468795" y="1867503"/>
                <a:ext cx="3639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68" name="Ink 267">
                <a:extLst>
                  <a:ext uri="{FF2B5EF4-FFF2-40B4-BE49-F238E27FC236}">
                    <a16:creationId xmlns:a16="http://schemas.microsoft.com/office/drawing/2014/main" xmlns="" id="{050F1D69-6DE6-264E-A8C7-B28C6A8B8203}"/>
                  </a:ext>
                </a:extLst>
              </p14:cNvPr>
              <p14:cNvContentPartPr/>
              <p14:nvPr/>
            </p14:nvContentPartPr>
            <p14:xfrm>
              <a:off x="5610755" y="2505063"/>
              <a:ext cx="19080" cy="150480"/>
            </p14:xfrm>
          </p:contentPart>
        </mc:Choice>
        <mc:Fallback xmlns="">
          <p:pic>
            <p:nvPicPr>
              <p:cNvPr id="268" name="Ink 267">
                <a:extLst>
                  <a:ext uri="{FF2B5EF4-FFF2-40B4-BE49-F238E27FC236}">
                    <a16:creationId xmlns:a16="http://schemas.microsoft.com/office/drawing/2014/main" id="{050F1D69-6DE6-264E-A8C7-B28C6A8B8203}"/>
                  </a:ext>
                </a:extLst>
              </p:cNvPr>
              <p:cNvPicPr/>
              <p:nvPr/>
            </p:nvPicPr>
            <p:blipFill>
              <a:blip r:embed="rId165"/>
              <a:stretch>
                <a:fillRect/>
              </a:stretch>
            </p:blipFill>
            <p:spPr>
              <a:xfrm>
                <a:off x="5595635" y="2489943"/>
                <a:ext cx="49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69" name="Ink 268">
                <a:extLst>
                  <a:ext uri="{FF2B5EF4-FFF2-40B4-BE49-F238E27FC236}">
                    <a16:creationId xmlns:a16="http://schemas.microsoft.com/office/drawing/2014/main" xmlns="" id="{5CFB349C-2CEF-324F-B362-FB0EEC82D872}"/>
                  </a:ext>
                </a:extLst>
              </p14:cNvPr>
              <p14:cNvContentPartPr/>
              <p14:nvPr/>
            </p14:nvContentPartPr>
            <p14:xfrm>
              <a:off x="5780315" y="2467263"/>
              <a:ext cx="12960" cy="19080"/>
            </p14:xfrm>
          </p:contentPart>
        </mc:Choice>
        <mc:Fallback xmlns="">
          <p:pic>
            <p:nvPicPr>
              <p:cNvPr id="269" name="Ink 268">
                <a:extLst>
                  <a:ext uri="{FF2B5EF4-FFF2-40B4-BE49-F238E27FC236}">
                    <a16:creationId xmlns:a16="http://schemas.microsoft.com/office/drawing/2014/main" id="{5CFB349C-2CEF-324F-B362-FB0EEC82D872}"/>
                  </a:ext>
                </a:extLst>
              </p:cNvPr>
              <p:cNvPicPr/>
              <p:nvPr/>
            </p:nvPicPr>
            <p:blipFill>
              <a:blip r:embed="rId167"/>
              <a:stretch>
                <a:fillRect/>
              </a:stretch>
            </p:blipFill>
            <p:spPr>
              <a:xfrm>
                <a:off x="5765195" y="245214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74" name="Ink 275">
                <a:extLst>
                  <a:ext uri="{FF2B5EF4-FFF2-40B4-BE49-F238E27FC236}">
                    <a16:creationId xmlns:a16="http://schemas.microsoft.com/office/drawing/2014/main" xmlns="" id="{9C1A0A6F-FAEE-924F-9BAF-4CFACDAE575E}"/>
                  </a:ext>
                </a:extLst>
              </p14:cNvPr>
              <p14:cNvContentPartPr/>
              <p14:nvPr/>
            </p14:nvContentPartPr>
            <p14:xfrm>
              <a:off x="6226715" y="2363943"/>
              <a:ext cx="679320" cy="160200"/>
            </p14:xfrm>
          </p:contentPart>
        </mc:Choice>
        <mc:Fallback xmlns="">
          <p:pic>
            <p:nvPicPr>
              <p:cNvPr id="274" name="Ink 275">
                <a:extLst>
                  <a:ext uri="{FF2B5EF4-FFF2-40B4-BE49-F238E27FC236}">
                    <a16:creationId xmlns:a16="http://schemas.microsoft.com/office/drawing/2014/main" id="{9C1A0A6F-FAEE-924F-9BAF-4CFACDAE575E}"/>
                  </a:ext>
                </a:extLst>
              </p:cNvPr>
              <p:cNvPicPr/>
              <p:nvPr/>
            </p:nvPicPr>
            <p:blipFill>
              <a:blip r:embed="rId169"/>
              <a:stretch>
                <a:fillRect/>
              </a:stretch>
            </p:blipFill>
            <p:spPr>
              <a:xfrm>
                <a:off x="6211595" y="2348823"/>
                <a:ext cx="7099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75" name="Ink 276">
                <a:extLst>
                  <a:ext uri="{FF2B5EF4-FFF2-40B4-BE49-F238E27FC236}">
                    <a16:creationId xmlns:a16="http://schemas.microsoft.com/office/drawing/2014/main" xmlns="" id="{E9E42E0A-AC49-8E44-9193-A7B55CE78BDF}"/>
                  </a:ext>
                </a:extLst>
              </p14:cNvPr>
              <p14:cNvContentPartPr/>
              <p14:nvPr/>
            </p14:nvContentPartPr>
            <p14:xfrm>
              <a:off x="5315195" y="2372943"/>
              <a:ext cx="163800" cy="145080"/>
            </p14:xfrm>
          </p:contentPart>
        </mc:Choice>
        <mc:Fallback xmlns="">
          <p:pic>
            <p:nvPicPr>
              <p:cNvPr id="275" name="Ink 276">
                <a:extLst>
                  <a:ext uri="{FF2B5EF4-FFF2-40B4-BE49-F238E27FC236}">
                    <a16:creationId xmlns:a16="http://schemas.microsoft.com/office/drawing/2014/main" id="{E9E42E0A-AC49-8E44-9193-A7B55CE78BDF}"/>
                  </a:ext>
                </a:extLst>
              </p:cNvPr>
              <p:cNvPicPr/>
              <p:nvPr/>
            </p:nvPicPr>
            <p:blipFill>
              <a:blip r:embed="rId171"/>
              <a:stretch>
                <a:fillRect/>
              </a:stretch>
            </p:blipFill>
            <p:spPr>
              <a:xfrm>
                <a:off x="5300075" y="2357823"/>
                <a:ext cx="194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55" name="Ink 355">
                <a:extLst>
                  <a:ext uri="{FF2B5EF4-FFF2-40B4-BE49-F238E27FC236}">
                    <a16:creationId xmlns:a16="http://schemas.microsoft.com/office/drawing/2014/main" xmlns="" id="{9D4A8F39-140D-6C44-9415-3E708E688C77}"/>
                  </a:ext>
                </a:extLst>
              </p14:cNvPr>
              <p14:cNvContentPartPr/>
              <p14:nvPr/>
            </p14:nvContentPartPr>
            <p14:xfrm>
              <a:off x="3139715" y="3064503"/>
              <a:ext cx="5644080" cy="3602880"/>
            </p14:xfrm>
          </p:contentPart>
        </mc:Choice>
        <mc:Fallback xmlns="">
          <p:pic>
            <p:nvPicPr>
              <p:cNvPr id="355" name="Ink 355">
                <a:extLst>
                  <a:ext uri="{FF2B5EF4-FFF2-40B4-BE49-F238E27FC236}">
                    <a16:creationId xmlns:a16="http://schemas.microsoft.com/office/drawing/2014/main" id="{9D4A8F39-140D-6C44-9415-3E708E688C77}"/>
                  </a:ext>
                </a:extLst>
              </p:cNvPr>
              <p:cNvPicPr/>
              <p:nvPr/>
            </p:nvPicPr>
            <p:blipFill>
              <a:blip r:embed="rId173"/>
              <a:stretch>
                <a:fillRect/>
              </a:stretch>
            </p:blipFill>
            <p:spPr>
              <a:xfrm>
                <a:off x="3124595" y="3049383"/>
                <a:ext cx="5674680" cy="3633480"/>
              </a:xfrm>
              <a:prstGeom prst="rect">
                <a:avLst/>
              </a:prstGeom>
            </p:spPr>
          </p:pic>
        </mc:Fallback>
      </mc:AlternateContent>
    </p:spTree>
    <p:extLst>
      <p:ext uri="{BB962C8B-B14F-4D97-AF65-F5344CB8AC3E}">
        <p14:creationId xmlns:p14="http://schemas.microsoft.com/office/powerpoint/2010/main" val="39032556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24</a:t>
            </a:r>
            <a:endParaRPr lang="x-none" b="1" dirty="0"/>
          </a:p>
        </p:txBody>
      </p:sp>
    </p:spTree>
    <p:extLst>
      <p:ext uri="{BB962C8B-B14F-4D97-AF65-F5344CB8AC3E}">
        <p14:creationId xmlns:p14="http://schemas.microsoft.com/office/powerpoint/2010/main" val="11391254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6" name="Ink 186">
                <a:extLst>
                  <a:ext uri="{FF2B5EF4-FFF2-40B4-BE49-F238E27FC236}">
                    <a16:creationId xmlns:a16="http://schemas.microsoft.com/office/drawing/2014/main" xmlns="" id="{3DAB71BB-6A6F-EF43-B74F-4BE9C7ECAC5C}"/>
                  </a:ext>
                </a:extLst>
              </p14:cNvPr>
              <p14:cNvContentPartPr/>
              <p14:nvPr/>
            </p14:nvContentPartPr>
            <p14:xfrm>
              <a:off x="788555" y="430383"/>
              <a:ext cx="7613280" cy="4916880"/>
            </p14:xfrm>
          </p:contentPart>
        </mc:Choice>
        <mc:Fallback xmlns="">
          <p:pic>
            <p:nvPicPr>
              <p:cNvPr id="186" name="Ink 186">
                <a:extLst>
                  <a:ext uri="{FF2B5EF4-FFF2-40B4-BE49-F238E27FC236}">
                    <a16:creationId xmlns:a16="http://schemas.microsoft.com/office/drawing/2014/main" id="{3DAB71BB-6A6F-EF43-B74F-4BE9C7ECAC5C}"/>
                  </a:ext>
                </a:extLst>
              </p:cNvPr>
              <p:cNvPicPr/>
              <p:nvPr/>
            </p:nvPicPr>
            <p:blipFill>
              <a:blip r:embed="rId3"/>
              <a:stretch>
                <a:fillRect/>
              </a:stretch>
            </p:blipFill>
            <p:spPr>
              <a:xfrm>
                <a:off x="773075" y="415263"/>
                <a:ext cx="7643880" cy="4947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6" name="Ink 196">
                <a:extLst>
                  <a:ext uri="{FF2B5EF4-FFF2-40B4-BE49-F238E27FC236}">
                    <a16:creationId xmlns:a16="http://schemas.microsoft.com/office/drawing/2014/main" xmlns="" id="{9010DF91-FB1F-094A-8EBB-D3C850469104}"/>
                  </a:ext>
                </a:extLst>
              </p14:cNvPr>
              <p14:cNvContentPartPr/>
              <p14:nvPr/>
            </p14:nvContentPartPr>
            <p14:xfrm>
              <a:off x="1913915" y="5752623"/>
              <a:ext cx="1559520" cy="537840"/>
            </p14:xfrm>
          </p:contentPart>
        </mc:Choice>
        <mc:Fallback xmlns="">
          <p:pic>
            <p:nvPicPr>
              <p:cNvPr id="196" name="Ink 196">
                <a:extLst>
                  <a:ext uri="{FF2B5EF4-FFF2-40B4-BE49-F238E27FC236}">
                    <a16:creationId xmlns:a16="http://schemas.microsoft.com/office/drawing/2014/main" id="{9010DF91-FB1F-094A-8EBB-D3C850469104}"/>
                  </a:ext>
                </a:extLst>
              </p:cNvPr>
              <p:cNvPicPr/>
              <p:nvPr/>
            </p:nvPicPr>
            <p:blipFill>
              <a:blip r:embed="rId5"/>
              <a:stretch>
                <a:fillRect/>
              </a:stretch>
            </p:blipFill>
            <p:spPr>
              <a:xfrm>
                <a:off x="1898795" y="5737493"/>
                <a:ext cx="1590120" cy="5684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7" name="Ink 206">
                <a:extLst>
                  <a:ext uri="{FF2B5EF4-FFF2-40B4-BE49-F238E27FC236}">
                    <a16:creationId xmlns:a16="http://schemas.microsoft.com/office/drawing/2014/main" xmlns="" id="{76E235A8-2D25-B04D-9344-632CD0B2304B}"/>
                  </a:ext>
                </a:extLst>
              </p14:cNvPr>
              <p14:cNvContentPartPr/>
              <p14:nvPr/>
            </p14:nvContentPartPr>
            <p14:xfrm>
              <a:off x="7195115" y="5598543"/>
              <a:ext cx="176400" cy="239400"/>
            </p14:xfrm>
          </p:contentPart>
        </mc:Choice>
        <mc:Fallback xmlns="">
          <p:pic>
            <p:nvPicPr>
              <p:cNvPr id="207" name="Ink 206">
                <a:extLst>
                  <a:ext uri="{FF2B5EF4-FFF2-40B4-BE49-F238E27FC236}">
                    <a16:creationId xmlns:a16="http://schemas.microsoft.com/office/drawing/2014/main" id="{76E235A8-2D25-B04D-9344-632CD0B2304B}"/>
                  </a:ext>
                </a:extLst>
              </p:cNvPr>
              <p:cNvPicPr/>
              <p:nvPr/>
            </p:nvPicPr>
            <p:blipFill>
              <a:blip r:embed="rId7"/>
              <a:stretch>
                <a:fillRect/>
              </a:stretch>
            </p:blipFill>
            <p:spPr>
              <a:xfrm>
                <a:off x="7179635" y="5583063"/>
                <a:ext cx="2070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8" name="Ink 207">
                <a:extLst>
                  <a:ext uri="{FF2B5EF4-FFF2-40B4-BE49-F238E27FC236}">
                    <a16:creationId xmlns:a16="http://schemas.microsoft.com/office/drawing/2014/main" xmlns="" id="{76D0735E-6A8F-3F4F-B6A0-3C95A228632A}"/>
                  </a:ext>
                </a:extLst>
              </p14:cNvPr>
              <p14:cNvContentPartPr/>
              <p14:nvPr/>
            </p14:nvContentPartPr>
            <p14:xfrm>
              <a:off x="7302035" y="5944143"/>
              <a:ext cx="50760" cy="44280"/>
            </p14:xfrm>
          </p:contentPart>
        </mc:Choice>
        <mc:Fallback xmlns="">
          <p:pic>
            <p:nvPicPr>
              <p:cNvPr id="208" name="Ink 207">
                <a:extLst>
                  <a:ext uri="{FF2B5EF4-FFF2-40B4-BE49-F238E27FC236}">
                    <a16:creationId xmlns:a16="http://schemas.microsoft.com/office/drawing/2014/main" id="{76D0735E-6A8F-3F4F-B6A0-3C95A228632A}"/>
                  </a:ext>
                </a:extLst>
              </p:cNvPr>
              <p:cNvPicPr/>
              <p:nvPr/>
            </p:nvPicPr>
            <p:blipFill>
              <a:blip r:embed="rId9"/>
              <a:stretch>
                <a:fillRect/>
              </a:stretch>
            </p:blipFill>
            <p:spPr>
              <a:xfrm>
                <a:off x="7286555" y="5929023"/>
                <a:ext cx="81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 name="Ink 210">
                <a:extLst>
                  <a:ext uri="{FF2B5EF4-FFF2-40B4-BE49-F238E27FC236}">
                    <a16:creationId xmlns:a16="http://schemas.microsoft.com/office/drawing/2014/main" xmlns="" id="{0A96DA41-2B90-B242-A772-6F55702EA685}"/>
                  </a:ext>
                </a:extLst>
              </p14:cNvPr>
              <p14:cNvContentPartPr/>
              <p14:nvPr/>
            </p14:nvContentPartPr>
            <p14:xfrm>
              <a:off x="5654675" y="5724183"/>
              <a:ext cx="1302120" cy="195120"/>
            </p14:xfrm>
          </p:contentPart>
        </mc:Choice>
        <mc:Fallback xmlns="">
          <p:pic>
            <p:nvPicPr>
              <p:cNvPr id="209" name="Ink 210">
                <a:extLst>
                  <a:ext uri="{FF2B5EF4-FFF2-40B4-BE49-F238E27FC236}">
                    <a16:creationId xmlns:a16="http://schemas.microsoft.com/office/drawing/2014/main" id="{0A96DA41-2B90-B242-A772-6F55702EA685}"/>
                  </a:ext>
                </a:extLst>
              </p:cNvPr>
              <p:cNvPicPr/>
              <p:nvPr/>
            </p:nvPicPr>
            <p:blipFill>
              <a:blip r:embed="rId11"/>
              <a:stretch>
                <a:fillRect/>
              </a:stretch>
            </p:blipFill>
            <p:spPr>
              <a:xfrm>
                <a:off x="5639551" y="5708703"/>
                <a:ext cx="1332728"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0" name="Ink 211">
                <a:extLst>
                  <a:ext uri="{FF2B5EF4-FFF2-40B4-BE49-F238E27FC236}">
                    <a16:creationId xmlns:a16="http://schemas.microsoft.com/office/drawing/2014/main" xmlns="" id="{6671213E-830E-B54E-8548-DA22835ED3AA}"/>
                  </a:ext>
                </a:extLst>
              </p14:cNvPr>
              <p14:cNvContentPartPr/>
              <p14:nvPr/>
            </p14:nvContentPartPr>
            <p14:xfrm>
              <a:off x="3988595" y="5812023"/>
              <a:ext cx="1156680" cy="119880"/>
            </p14:xfrm>
          </p:contentPart>
        </mc:Choice>
        <mc:Fallback xmlns="">
          <p:pic>
            <p:nvPicPr>
              <p:cNvPr id="210" name="Ink 211">
                <a:extLst>
                  <a:ext uri="{FF2B5EF4-FFF2-40B4-BE49-F238E27FC236}">
                    <a16:creationId xmlns:a16="http://schemas.microsoft.com/office/drawing/2014/main" id="{6671213E-830E-B54E-8548-DA22835ED3AA}"/>
                  </a:ext>
                </a:extLst>
              </p:cNvPr>
              <p:cNvPicPr/>
              <p:nvPr/>
            </p:nvPicPr>
            <p:blipFill>
              <a:blip r:embed="rId13"/>
              <a:stretch>
                <a:fillRect/>
              </a:stretch>
            </p:blipFill>
            <p:spPr>
              <a:xfrm>
                <a:off x="3973470" y="5796903"/>
                <a:ext cx="1187290" cy="150480"/>
              </a:xfrm>
              <a:prstGeom prst="rect">
                <a:avLst/>
              </a:prstGeom>
            </p:spPr>
          </p:pic>
        </mc:Fallback>
      </mc:AlternateContent>
    </p:spTree>
    <p:extLst>
      <p:ext uri="{BB962C8B-B14F-4D97-AF65-F5344CB8AC3E}">
        <p14:creationId xmlns:p14="http://schemas.microsoft.com/office/powerpoint/2010/main" val="31905357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73" name="Ink 172">
                <a:extLst>
                  <a:ext uri="{FF2B5EF4-FFF2-40B4-BE49-F238E27FC236}">
                    <a16:creationId xmlns:a16="http://schemas.microsoft.com/office/drawing/2014/main" xmlns="" id="{999042BA-0A63-4644-90BA-A50B1BF082C1}"/>
                  </a:ext>
                </a:extLst>
              </p14:cNvPr>
              <p14:cNvContentPartPr/>
              <p14:nvPr/>
            </p14:nvContentPartPr>
            <p14:xfrm>
              <a:off x="951995" y="6145383"/>
              <a:ext cx="1269720" cy="82080"/>
            </p14:xfrm>
          </p:contentPart>
        </mc:Choice>
        <mc:Fallback xmlns="">
          <p:pic>
            <p:nvPicPr>
              <p:cNvPr id="173" name="Ink 172">
                <a:extLst>
                  <a:ext uri="{FF2B5EF4-FFF2-40B4-BE49-F238E27FC236}">
                    <a16:creationId xmlns:a16="http://schemas.microsoft.com/office/drawing/2014/main" id="{999042BA-0A63-4644-90BA-A50B1BF082C1}"/>
                  </a:ext>
                </a:extLst>
              </p:cNvPr>
              <p:cNvPicPr/>
              <p:nvPr/>
            </p:nvPicPr>
            <p:blipFill>
              <a:blip r:embed="rId3"/>
              <a:stretch>
                <a:fillRect/>
              </a:stretch>
            </p:blipFill>
            <p:spPr>
              <a:xfrm>
                <a:off x="936515" y="6130263"/>
                <a:ext cx="1300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9" name="Ink 180">
                <a:extLst>
                  <a:ext uri="{FF2B5EF4-FFF2-40B4-BE49-F238E27FC236}">
                    <a16:creationId xmlns:a16="http://schemas.microsoft.com/office/drawing/2014/main" xmlns="" id="{D1CB961A-1314-3A43-87E3-CD6D5DE29E03}"/>
                  </a:ext>
                </a:extLst>
              </p14:cNvPr>
              <p14:cNvContentPartPr/>
              <p14:nvPr/>
            </p14:nvContentPartPr>
            <p14:xfrm>
              <a:off x="1284995" y="6277503"/>
              <a:ext cx="685800" cy="176040"/>
            </p14:xfrm>
          </p:contentPart>
        </mc:Choice>
        <mc:Fallback xmlns="">
          <p:pic>
            <p:nvPicPr>
              <p:cNvPr id="179" name="Ink 180">
                <a:extLst>
                  <a:ext uri="{FF2B5EF4-FFF2-40B4-BE49-F238E27FC236}">
                    <a16:creationId xmlns:a16="http://schemas.microsoft.com/office/drawing/2014/main" id="{D1CB961A-1314-3A43-87E3-CD6D5DE29E03}"/>
                  </a:ext>
                </a:extLst>
              </p:cNvPr>
              <p:cNvPicPr/>
              <p:nvPr/>
            </p:nvPicPr>
            <p:blipFill>
              <a:blip r:embed="rId5"/>
              <a:stretch>
                <a:fillRect/>
              </a:stretch>
            </p:blipFill>
            <p:spPr>
              <a:xfrm>
                <a:off x="1269875" y="6262055"/>
                <a:ext cx="716040" cy="20657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3" name="Ink 192">
                <a:extLst>
                  <a:ext uri="{FF2B5EF4-FFF2-40B4-BE49-F238E27FC236}">
                    <a16:creationId xmlns:a16="http://schemas.microsoft.com/office/drawing/2014/main" xmlns="" id="{ADD65C2B-1298-F74A-B106-CC4DF82C812C}"/>
                  </a:ext>
                </a:extLst>
              </p14:cNvPr>
              <p14:cNvContentPartPr/>
              <p14:nvPr/>
            </p14:nvContentPartPr>
            <p14:xfrm>
              <a:off x="2574155" y="6069783"/>
              <a:ext cx="75960" cy="107280"/>
            </p14:xfrm>
          </p:contentPart>
        </mc:Choice>
        <mc:Fallback xmlns="">
          <p:pic>
            <p:nvPicPr>
              <p:cNvPr id="193" name="Ink 192">
                <a:extLst>
                  <a:ext uri="{FF2B5EF4-FFF2-40B4-BE49-F238E27FC236}">
                    <a16:creationId xmlns:a16="http://schemas.microsoft.com/office/drawing/2014/main" id="{ADD65C2B-1298-F74A-B106-CC4DF82C812C}"/>
                  </a:ext>
                </a:extLst>
              </p:cNvPr>
              <p:cNvPicPr/>
              <p:nvPr/>
            </p:nvPicPr>
            <p:blipFill>
              <a:blip r:embed="rId7"/>
              <a:stretch>
                <a:fillRect/>
              </a:stretch>
            </p:blipFill>
            <p:spPr>
              <a:xfrm>
                <a:off x="2558675" y="6054663"/>
                <a:ext cx="106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1" name="Ink 233">
                <a:extLst>
                  <a:ext uri="{FF2B5EF4-FFF2-40B4-BE49-F238E27FC236}">
                    <a16:creationId xmlns:a16="http://schemas.microsoft.com/office/drawing/2014/main" xmlns="" id="{0410217A-5C28-3C41-8FA4-436253FA06AB}"/>
                  </a:ext>
                </a:extLst>
              </p14:cNvPr>
              <p14:cNvContentPartPr/>
              <p14:nvPr/>
            </p14:nvContentPartPr>
            <p14:xfrm>
              <a:off x="3177515" y="6076263"/>
              <a:ext cx="1273680" cy="239400"/>
            </p14:xfrm>
          </p:contentPart>
        </mc:Choice>
        <mc:Fallback xmlns="">
          <p:pic>
            <p:nvPicPr>
              <p:cNvPr id="231" name="Ink 233">
                <a:extLst>
                  <a:ext uri="{FF2B5EF4-FFF2-40B4-BE49-F238E27FC236}">
                    <a16:creationId xmlns:a16="http://schemas.microsoft.com/office/drawing/2014/main" id="{0410217A-5C28-3C41-8FA4-436253FA06AB}"/>
                  </a:ext>
                </a:extLst>
              </p:cNvPr>
              <p:cNvPicPr/>
              <p:nvPr/>
            </p:nvPicPr>
            <p:blipFill>
              <a:blip r:embed="rId9"/>
              <a:stretch>
                <a:fillRect/>
              </a:stretch>
            </p:blipFill>
            <p:spPr>
              <a:xfrm>
                <a:off x="3162395" y="6060783"/>
                <a:ext cx="13042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8" name="Ink 258">
                <a:extLst>
                  <a:ext uri="{FF2B5EF4-FFF2-40B4-BE49-F238E27FC236}">
                    <a16:creationId xmlns:a16="http://schemas.microsoft.com/office/drawing/2014/main" xmlns="" id="{B20D6FF4-E90D-CA40-9FE9-1810A34D48E2}"/>
                  </a:ext>
                </a:extLst>
              </p14:cNvPr>
              <p14:cNvContentPartPr/>
              <p14:nvPr/>
            </p14:nvContentPartPr>
            <p14:xfrm>
              <a:off x="367355" y="160023"/>
              <a:ext cx="8034840" cy="5853960"/>
            </p14:xfrm>
          </p:contentPart>
        </mc:Choice>
        <mc:Fallback xmlns="">
          <p:pic>
            <p:nvPicPr>
              <p:cNvPr id="258" name="Ink 258">
                <a:extLst>
                  <a:ext uri="{FF2B5EF4-FFF2-40B4-BE49-F238E27FC236}">
                    <a16:creationId xmlns:a16="http://schemas.microsoft.com/office/drawing/2014/main" id="{B20D6FF4-E90D-CA40-9FE9-1810A34D48E2}"/>
                  </a:ext>
                </a:extLst>
              </p:cNvPr>
              <p:cNvPicPr/>
              <p:nvPr/>
            </p:nvPicPr>
            <p:blipFill>
              <a:blip r:embed="rId11"/>
              <a:stretch>
                <a:fillRect/>
              </a:stretch>
            </p:blipFill>
            <p:spPr>
              <a:xfrm>
                <a:off x="351875" y="144902"/>
                <a:ext cx="8065440" cy="5884562"/>
              </a:xfrm>
              <a:prstGeom prst="rect">
                <a:avLst/>
              </a:prstGeom>
            </p:spPr>
          </p:pic>
        </mc:Fallback>
      </mc:AlternateContent>
    </p:spTree>
    <p:extLst>
      <p:ext uri="{BB962C8B-B14F-4D97-AF65-F5344CB8AC3E}">
        <p14:creationId xmlns:p14="http://schemas.microsoft.com/office/powerpoint/2010/main" val="2149287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1332798" y="2129931"/>
            <a:ext cx="6353266" cy="872226"/>
          </a:xfrm>
          <a:prstGeom prst="round2DiagRect">
            <a:avLst>
              <a:gd name="adj1" fmla="val 0"/>
              <a:gd name="adj2" fmla="val 0"/>
            </a:avLst>
          </a:prstGeom>
          <a:blipFill>
            <a:blip r:embed="rId2"/>
            <a:tile tx="0" ty="0" sx="100000" sy="100000" flip="none" algn="tl"/>
          </a:bli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altLang="en-US" sz="1754" b="1" dirty="0">
              <a:solidFill>
                <a:schemeClr val="bg1"/>
              </a:solidFill>
              <a:latin typeface="Helvetica Neue"/>
              <a:cs typeface="Helvetica" panose="020B0604020202020204" pitchFamily="34" charset="0"/>
            </a:endParaRPr>
          </a:p>
          <a:p>
            <a:pPr algn="just">
              <a:defRPr/>
            </a:pPr>
            <a:r>
              <a:rPr lang="en-US" altLang="en-US" sz="2100" b="1" dirty="0">
                <a:solidFill>
                  <a:schemeClr val="tx1"/>
                </a:solidFill>
                <a:latin typeface="+mj-lt"/>
                <a:cs typeface="Helvetica" panose="020B0604020202020204" pitchFamily="34" charset="0"/>
              </a:rPr>
              <a:t>P – value</a:t>
            </a:r>
            <a:r>
              <a:rPr lang="en-US" altLang="en-US" b="1" dirty="0">
                <a:solidFill>
                  <a:schemeClr val="tx1"/>
                </a:solidFill>
                <a:latin typeface="+mj-lt"/>
                <a:cs typeface="Helvetica" panose="020B0604020202020204" pitchFamily="34" charset="0"/>
              </a:rPr>
              <a:t>: </a:t>
            </a:r>
            <a:r>
              <a:rPr lang="en-US" b="1" kern="0" dirty="0">
                <a:solidFill>
                  <a:srgbClr val="002060"/>
                </a:solidFill>
                <a:latin typeface="+mj-lt"/>
                <a:ea typeface="Verdana" pitchFamily="34" charset="0"/>
                <a:cs typeface="Helvetica" panose="020B0604020202020204" pitchFamily="34" charset="0"/>
                <a:sym typeface="SPSS Marker Set" pitchFamily="2" charset="2"/>
              </a:rPr>
              <a:t>The strength of the evidence against the null                   hypothesis that the true difference in the population is zero</a:t>
            </a:r>
          </a:p>
          <a:p>
            <a:pPr algn="ctr">
              <a:defRPr/>
            </a:pPr>
            <a:endParaRPr lang="en-US" sz="1754" b="1" dirty="0">
              <a:solidFill>
                <a:schemeClr val="bg1"/>
              </a:solidFill>
              <a:latin typeface="Helvetica Neue"/>
              <a:cs typeface="Helvetica" panose="020B0604020202020204" pitchFamily="34" charset="0"/>
            </a:endParaRPr>
          </a:p>
        </p:txBody>
      </p:sp>
      <p:sp>
        <p:nvSpPr>
          <p:cNvPr id="5" name="Rectangle 4"/>
          <p:cNvSpPr/>
          <p:nvPr/>
        </p:nvSpPr>
        <p:spPr>
          <a:xfrm>
            <a:off x="1335447" y="3653874"/>
            <a:ext cx="6350617" cy="902170"/>
          </a:xfrm>
          <a:prstGeom prst="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just">
              <a:spcBef>
                <a:spcPct val="20000"/>
              </a:spcBef>
              <a:defRPr/>
            </a:pPr>
            <a:r>
              <a:rPr lang="en-US" sz="1754" b="1" kern="0" dirty="0">
                <a:solidFill>
                  <a:schemeClr val="bg1"/>
                </a:solidFill>
                <a:ea typeface="Verdana" pitchFamily="34" charset="0"/>
                <a:cs typeface="Helvetica" panose="020B0604020202020204" pitchFamily="34" charset="0"/>
                <a:sym typeface="SPSS Marker Set" pitchFamily="2" charset="2"/>
              </a:rPr>
              <a:t>Corresponding to an observed value of a test statistic, the P-value (or attained level of significance) is the lowest level of significance at which the null hypothesis would have been rejected.</a:t>
            </a:r>
          </a:p>
        </p:txBody>
      </p:sp>
      <p:sp>
        <p:nvSpPr>
          <p:cNvPr id="6" name="Round Diagonal Corner Rectangle 5"/>
          <p:cNvSpPr/>
          <p:nvPr/>
        </p:nvSpPr>
        <p:spPr>
          <a:xfrm>
            <a:off x="1335447" y="3166563"/>
            <a:ext cx="1780018" cy="319462"/>
          </a:xfrm>
          <a:prstGeom prst="round2DiagRect">
            <a:avLst>
              <a:gd name="adj1" fmla="val 0"/>
              <a:gd name="adj2" fmla="val 0"/>
            </a:avLst>
          </a:prstGeom>
          <a:blipFill>
            <a:blip r:embed="rId2"/>
            <a:tile tx="0" ty="0" sx="100000" sy="100000" flip="none" algn="tl"/>
          </a:bli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r>
              <a:rPr lang="en-US" altLang="en-US" sz="1754" b="1" dirty="0">
                <a:solidFill>
                  <a:schemeClr val="bg1"/>
                </a:solidFill>
                <a:latin typeface="Helvetica Neue"/>
                <a:cs typeface="Helvetica" panose="020B0604020202020204" pitchFamily="34" charset="0"/>
              </a:rPr>
              <a:t>In other words</a:t>
            </a:r>
            <a:endParaRPr lang="en-US" sz="1754" b="1" dirty="0">
              <a:solidFill>
                <a:schemeClr val="bg1"/>
              </a:solidFill>
              <a:latin typeface="Helvetica Neue"/>
              <a:cs typeface="Helvetica" panose="020B0604020202020204" pitchFamily="34" charset="0"/>
            </a:endParaRPr>
          </a:p>
        </p:txBody>
      </p:sp>
    </p:spTree>
    <p:extLst>
      <p:ext uri="{BB962C8B-B14F-4D97-AF65-F5344CB8AC3E}">
        <p14:creationId xmlns:p14="http://schemas.microsoft.com/office/powerpoint/2010/main" val="33648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8" name="Ink 258">
                <a:extLst>
                  <a:ext uri="{FF2B5EF4-FFF2-40B4-BE49-F238E27FC236}">
                    <a16:creationId xmlns:a16="http://schemas.microsoft.com/office/drawing/2014/main" xmlns="" id="{B20D6FF4-E90D-CA40-9FE9-1810A34D48E2}"/>
                  </a:ext>
                </a:extLst>
              </p14:cNvPr>
              <p14:cNvContentPartPr/>
              <p14:nvPr/>
            </p14:nvContentPartPr>
            <p14:xfrm>
              <a:off x="788555" y="664023"/>
              <a:ext cx="7613640" cy="4475880"/>
            </p14:xfrm>
          </p:contentPart>
        </mc:Choice>
        <mc:Fallback xmlns="">
          <p:pic>
            <p:nvPicPr>
              <p:cNvPr id="258" name="Ink 258">
                <a:extLst>
                  <a:ext uri="{FF2B5EF4-FFF2-40B4-BE49-F238E27FC236}">
                    <a16:creationId xmlns:a16="http://schemas.microsoft.com/office/drawing/2014/main" id="{B20D6FF4-E90D-CA40-9FE9-1810A34D48E2}"/>
                  </a:ext>
                </a:extLst>
              </p:cNvPr>
              <p:cNvPicPr/>
              <p:nvPr/>
            </p:nvPicPr>
            <p:blipFill>
              <a:blip r:embed="rId3"/>
              <a:stretch>
                <a:fillRect/>
              </a:stretch>
            </p:blipFill>
            <p:spPr>
              <a:xfrm>
                <a:off x="773075" y="648543"/>
                <a:ext cx="7644240" cy="4506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2DF0F75E-3606-8040-8993-4C1E5A543FE8}"/>
                  </a:ext>
                </a:extLst>
              </p14:cNvPr>
              <p14:cNvContentPartPr/>
              <p14:nvPr/>
            </p14:nvContentPartPr>
            <p14:xfrm>
              <a:off x="801155" y="160023"/>
              <a:ext cx="157680" cy="110160"/>
            </p14:xfrm>
          </p:contentPart>
        </mc:Choice>
        <mc:Fallback xmlns="">
          <p:pic>
            <p:nvPicPr>
              <p:cNvPr id="4" name="Ink 3">
                <a:extLst>
                  <a:ext uri="{FF2B5EF4-FFF2-40B4-BE49-F238E27FC236}">
                    <a16:creationId xmlns:a16="http://schemas.microsoft.com/office/drawing/2014/main" id="{2DF0F75E-3606-8040-8993-4C1E5A543FE8}"/>
                  </a:ext>
                </a:extLst>
              </p:cNvPr>
              <p:cNvPicPr/>
              <p:nvPr/>
            </p:nvPicPr>
            <p:blipFill>
              <a:blip r:embed="rId5"/>
              <a:stretch>
                <a:fillRect/>
              </a:stretch>
            </p:blipFill>
            <p:spPr>
              <a:xfrm>
                <a:off x="785675" y="144903"/>
                <a:ext cx="187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F4596A7F-5317-AE4D-8F53-77EB17EF9C3D}"/>
                  </a:ext>
                </a:extLst>
              </p14:cNvPr>
              <p14:cNvContentPartPr/>
              <p14:nvPr/>
            </p14:nvContentPartPr>
            <p14:xfrm>
              <a:off x="1071515" y="386463"/>
              <a:ext cx="100800" cy="6480"/>
            </p14:xfrm>
          </p:contentPart>
        </mc:Choice>
        <mc:Fallback xmlns="">
          <p:pic>
            <p:nvPicPr>
              <p:cNvPr id="5" name="Ink 4">
                <a:extLst>
                  <a:ext uri="{FF2B5EF4-FFF2-40B4-BE49-F238E27FC236}">
                    <a16:creationId xmlns:a16="http://schemas.microsoft.com/office/drawing/2014/main" id="{F4596A7F-5317-AE4D-8F53-77EB17EF9C3D}"/>
                  </a:ext>
                </a:extLst>
              </p:cNvPr>
              <p:cNvPicPr/>
              <p:nvPr/>
            </p:nvPicPr>
            <p:blipFill>
              <a:blip r:embed="rId7"/>
              <a:stretch>
                <a:fillRect/>
              </a:stretch>
            </p:blipFill>
            <p:spPr>
              <a:xfrm>
                <a:off x="1056035" y="370983"/>
                <a:ext cx="131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B222709D-DA7E-1845-A1BD-B0420CBF6946}"/>
                  </a:ext>
                </a:extLst>
              </p14:cNvPr>
              <p14:cNvContentPartPr/>
              <p14:nvPr/>
            </p14:nvContentPartPr>
            <p14:xfrm>
              <a:off x="1102835" y="468183"/>
              <a:ext cx="75960" cy="6480"/>
            </p14:xfrm>
          </p:contentPart>
        </mc:Choice>
        <mc:Fallback xmlns="">
          <p:pic>
            <p:nvPicPr>
              <p:cNvPr id="6" name="Ink 5">
                <a:extLst>
                  <a:ext uri="{FF2B5EF4-FFF2-40B4-BE49-F238E27FC236}">
                    <a16:creationId xmlns:a16="http://schemas.microsoft.com/office/drawing/2014/main" id="{B222709D-DA7E-1845-A1BD-B0420CBF6946}"/>
                  </a:ext>
                </a:extLst>
              </p:cNvPr>
              <p:cNvPicPr/>
              <p:nvPr/>
            </p:nvPicPr>
            <p:blipFill>
              <a:blip r:embed="rId9"/>
              <a:stretch>
                <a:fillRect/>
              </a:stretch>
            </p:blipFill>
            <p:spPr>
              <a:xfrm>
                <a:off x="1087715" y="452703"/>
                <a:ext cx="106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8">
                <a:extLst>
                  <a:ext uri="{FF2B5EF4-FFF2-40B4-BE49-F238E27FC236}">
                    <a16:creationId xmlns:a16="http://schemas.microsoft.com/office/drawing/2014/main" xmlns="" id="{73247D96-E425-B343-A8B9-CF8E78C26C4A}"/>
                  </a:ext>
                </a:extLst>
              </p14:cNvPr>
              <p14:cNvContentPartPr/>
              <p14:nvPr/>
            </p14:nvContentPartPr>
            <p14:xfrm>
              <a:off x="1530515" y="134823"/>
              <a:ext cx="1446480" cy="578880"/>
            </p14:xfrm>
          </p:contentPart>
        </mc:Choice>
        <mc:Fallback xmlns="">
          <p:pic>
            <p:nvPicPr>
              <p:cNvPr id="17" name="Ink 18">
                <a:extLst>
                  <a:ext uri="{FF2B5EF4-FFF2-40B4-BE49-F238E27FC236}">
                    <a16:creationId xmlns:a16="http://schemas.microsoft.com/office/drawing/2014/main" id="{73247D96-E425-B343-A8B9-CF8E78C26C4A}"/>
                  </a:ext>
                </a:extLst>
              </p:cNvPr>
              <p:cNvPicPr/>
              <p:nvPr/>
            </p:nvPicPr>
            <p:blipFill>
              <a:blip r:embed="rId11"/>
              <a:stretch>
                <a:fillRect/>
              </a:stretch>
            </p:blipFill>
            <p:spPr>
              <a:xfrm>
                <a:off x="1515035" y="119703"/>
                <a:ext cx="147672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9">
                <a:extLst>
                  <a:ext uri="{FF2B5EF4-FFF2-40B4-BE49-F238E27FC236}">
                    <a16:creationId xmlns:a16="http://schemas.microsoft.com/office/drawing/2014/main" xmlns="" id="{83EEE9DE-47B4-9F41-94BE-6817BC457FBE}"/>
                  </a:ext>
                </a:extLst>
              </p14:cNvPr>
              <p14:cNvContentPartPr/>
              <p14:nvPr/>
            </p14:nvContentPartPr>
            <p14:xfrm>
              <a:off x="442595" y="317343"/>
              <a:ext cx="264240" cy="276840"/>
            </p14:xfrm>
          </p:contentPart>
        </mc:Choice>
        <mc:Fallback xmlns="">
          <p:pic>
            <p:nvPicPr>
              <p:cNvPr id="18" name="Ink 19">
                <a:extLst>
                  <a:ext uri="{FF2B5EF4-FFF2-40B4-BE49-F238E27FC236}">
                    <a16:creationId xmlns:a16="http://schemas.microsoft.com/office/drawing/2014/main" id="{83EEE9DE-47B4-9F41-94BE-6817BC457FBE}"/>
                  </a:ext>
                </a:extLst>
              </p:cNvPr>
              <p:cNvPicPr/>
              <p:nvPr/>
            </p:nvPicPr>
            <p:blipFill>
              <a:blip r:embed="rId13"/>
              <a:stretch>
                <a:fillRect/>
              </a:stretch>
            </p:blipFill>
            <p:spPr>
              <a:xfrm>
                <a:off x="427475" y="301863"/>
                <a:ext cx="2948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8" name="Ink 128">
                <a:extLst>
                  <a:ext uri="{FF2B5EF4-FFF2-40B4-BE49-F238E27FC236}">
                    <a16:creationId xmlns:a16="http://schemas.microsoft.com/office/drawing/2014/main" xmlns="" id="{C0B62BD0-0839-F14F-AD64-6893B7495323}"/>
                  </a:ext>
                </a:extLst>
              </p14:cNvPr>
              <p14:cNvContentPartPr/>
              <p14:nvPr/>
            </p14:nvContentPartPr>
            <p14:xfrm>
              <a:off x="3372635" y="97023"/>
              <a:ext cx="3979800" cy="622800"/>
            </p14:xfrm>
          </p:contentPart>
        </mc:Choice>
        <mc:Fallback xmlns="">
          <p:pic>
            <p:nvPicPr>
              <p:cNvPr id="128" name="Ink 128">
                <a:extLst>
                  <a:ext uri="{FF2B5EF4-FFF2-40B4-BE49-F238E27FC236}">
                    <a16:creationId xmlns:a16="http://schemas.microsoft.com/office/drawing/2014/main" id="{C0B62BD0-0839-F14F-AD64-6893B7495323}"/>
                  </a:ext>
                </a:extLst>
              </p:cNvPr>
              <p:cNvPicPr/>
              <p:nvPr/>
            </p:nvPicPr>
            <p:blipFill>
              <a:blip r:embed="rId15"/>
              <a:stretch>
                <a:fillRect/>
              </a:stretch>
            </p:blipFill>
            <p:spPr>
              <a:xfrm>
                <a:off x="3357156" y="81903"/>
                <a:ext cx="4010397"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2" name="Ink 132">
                <a:extLst>
                  <a:ext uri="{FF2B5EF4-FFF2-40B4-BE49-F238E27FC236}">
                    <a16:creationId xmlns:a16="http://schemas.microsoft.com/office/drawing/2014/main" xmlns="" id="{1920FA0C-AA51-F74F-84D7-1FA1A7623920}"/>
                  </a:ext>
                </a:extLst>
              </p14:cNvPr>
              <p14:cNvContentPartPr/>
              <p14:nvPr/>
            </p14:nvContentPartPr>
            <p14:xfrm>
              <a:off x="958115" y="989823"/>
              <a:ext cx="245520" cy="232920"/>
            </p14:xfrm>
          </p:contentPart>
        </mc:Choice>
        <mc:Fallback xmlns="">
          <p:pic>
            <p:nvPicPr>
              <p:cNvPr id="132" name="Ink 132">
                <a:extLst>
                  <a:ext uri="{FF2B5EF4-FFF2-40B4-BE49-F238E27FC236}">
                    <a16:creationId xmlns:a16="http://schemas.microsoft.com/office/drawing/2014/main" id="{1920FA0C-AA51-F74F-84D7-1FA1A7623920}"/>
                  </a:ext>
                </a:extLst>
              </p:cNvPr>
              <p:cNvPicPr/>
              <p:nvPr/>
            </p:nvPicPr>
            <p:blipFill>
              <a:blip r:embed="rId17"/>
              <a:stretch>
                <a:fillRect/>
              </a:stretch>
            </p:blipFill>
            <p:spPr>
              <a:xfrm>
                <a:off x="942995" y="974703"/>
                <a:ext cx="2761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4" name="Ink 133">
                <a:extLst>
                  <a:ext uri="{FF2B5EF4-FFF2-40B4-BE49-F238E27FC236}">
                    <a16:creationId xmlns:a16="http://schemas.microsoft.com/office/drawing/2014/main" xmlns="" id="{030D5397-A548-0C46-A58B-A7189939F01E}"/>
                  </a:ext>
                </a:extLst>
              </p14:cNvPr>
              <p14:cNvContentPartPr/>
              <p14:nvPr/>
            </p14:nvContentPartPr>
            <p14:xfrm>
              <a:off x="1499555" y="958503"/>
              <a:ext cx="125280" cy="170280"/>
            </p14:xfrm>
          </p:contentPart>
        </mc:Choice>
        <mc:Fallback xmlns="">
          <p:pic>
            <p:nvPicPr>
              <p:cNvPr id="134" name="Ink 133">
                <a:extLst>
                  <a:ext uri="{FF2B5EF4-FFF2-40B4-BE49-F238E27FC236}">
                    <a16:creationId xmlns:a16="http://schemas.microsoft.com/office/drawing/2014/main" id="{030D5397-A548-0C46-A58B-A7189939F01E}"/>
                  </a:ext>
                </a:extLst>
              </p:cNvPr>
              <p:cNvPicPr/>
              <p:nvPr/>
            </p:nvPicPr>
            <p:blipFill>
              <a:blip r:embed="rId19"/>
              <a:stretch>
                <a:fillRect/>
              </a:stretch>
            </p:blipFill>
            <p:spPr>
              <a:xfrm>
                <a:off x="1484435" y="943383"/>
                <a:ext cx="1558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5" name="Ink 134">
                <a:extLst>
                  <a:ext uri="{FF2B5EF4-FFF2-40B4-BE49-F238E27FC236}">
                    <a16:creationId xmlns:a16="http://schemas.microsoft.com/office/drawing/2014/main" xmlns="" id="{65ED219C-627B-714E-99A1-0EAE5792E0A9}"/>
                  </a:ext>
                </a:extLst>
              </p14:cNvPr>
              <p14:cNvContentPartPr/>
              <p14:nvPr/>
            </p14:nvContentPartPr>
            <p14:xfrm>
              <a:off x="1687475" y="1021503"/>
              <a:ext cx="113400" cy="88200"/>
            </p14:xfrm>
          </p:contentPart>
        </mc:Choice>
        <mc:Fallback xmlns="">
          <p:pic>
            <p:nvPicPr>
              <p:cNvPr id="135" name="Ink 134">
                <a:extLst>
                  <a:ext uri="{FF2B5EF4-FFF2-40B4-BE49-F238E27FC236}">
                    <a16:creationId xmlns:a16="http://schemas.microsoft.com/office/drawing/2014/main" id="{65ED219C-627B-714E-99A1-0EAE5792E0A9}"/>
                  </a:ext>
                </a:extLst>
              </p:cNvPr>
              <p:cNvPicPr/>
              <p:nvPr/>
            </p:nvPicPr>
            <p:blipFill>
              <a:blip r:embed="rId21"/>
              <a:stretch>
                <a:fillRect/>
              </a:stretch>
            </p:blipFill>
            <p:spPr>
              <a:xfrm>
                <a:off x="1672355" y="1006023"/>
                <a:ext cx="1440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6" name="Ink 135">
                <a:extLst>
                  <a:ext uri="{FF2B5EF4-FFF2-40B4-BE49-F238E27FC236}">
                    <a16:creationId xmlns:a16="http://schemas.microsoft.com/office/drawing/2014/main" xmlns="" id="{BF17413A-4259-C44E-8683-29763B89ABCF}"/>
                  </a:ext>
                </a:extLst>
              </p14:cNvPr>
              <p14:cNvContentPartPr/>
              <p14:nvPr/>
            </p14:nvContentPartPr>
            <p14:xfrm>
              <a:off x="1844795" y="1046343"/>
              <a:ext cx="75960" cy="62640"/>
            </p14:xfrm>
          </p:contentPart>
        </mc:Choice>
        <mc:Fallback xmlns="">
          <p:pic>
            <p:nvPicPr>
              <p:cNvPr id="136" name="Ink 135">
                <a:extLst>
                  <a:ext uri="{FF2B5EF4-FFF2-40B4-BE49-F238E27FC236}">
                    <a16:creationId xmlns:a16="http://schemas.microsoft.com/office/drawing/2014/main" id="{BF17413A-4259-C44E-8683-29763B89ABCF}"/>
                  </a:ext>
                </a:extLst>
              </p:cNvPr>
              <p:cNvPicPr/>
              <p:nvPr/>
            </p:nvPicPr>
            <p:blipFill>
              <a:blip r:embed="rId23"/>
              <a:stretch>
                <a:fillRect/>
              </a:stretch>
            </p:blipFill>
            <p:spPr>
              <a:xfrm>
                <a:off x="1829315" y="1031223"/>
                <a:ext cx="1062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7" name="Ink 136">
                <a:extLst>
                  <a:ext uri="{FF2B5EF4-FFF2-40B4-BE49-F238E27FC236}">
                    <a16:creationId xmlns:a16="http://schemas.microsoft.com/office/drawing/2014/main" xmlns="" id="{19F7EE75-5837-E444-8856-926FE1147BE0}"/>
                  </a:ext>
                </a:extLst>
              </p14:cNvPr>
              <p14:cNvContentPartPr/>
              <p14:nvPr/>
            </p14:nvContentPartPr>
            <p14:xfrm>
              <a:off x="2026955" y="1034103"/>
              <a:ext cx="75960" cy="25560"/>
            </p14:xfrm>
          </p:contentPart>
        </mc:Choice>
        <mc:Fallback xmlns="">
          <p:pic>
            <p:nvPicPr>
              <p:cNvPr id="137" name="Ink 136">
                <a:extLst>
                  <a:ext uri="{FF2B5EF4-FFF2-40B4-BE49-F238E27FC236}">
                    <a16:creationId xmlns:a16="http://schemas.microsoft.com/office/drawing/2014/main" id="{19F7EE75-5837-E444-8856-926FE1147BE0}"/>
                  </a:ext>
                </a:extLst>
              </p:cNvPr>
              <p:cNvPicPr/>
              <p:nvPr/>
            </p:nvPicPr>
            <p:blipFill>
              <a:blip r:embed="rId25"/>
              <a:stretch>
                <a:fillRect/>
              </a:stretch>
            </p:blipFill>
            <p:spPr>
              <a:xfrm>
                <a:off x="2011835" y="1018623"/>
                <a:ext cx="106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8" name="Ink 137">
                <a:extLst>
                  <a:ext uri="{FF2B5EF4-FFF2-40B4-BE49-F238E27FC236}">
                    <a16:creationId xmlns:a16="http://schemas.microsoft.com/office/drawing/2014/main" xmlns="" id="{891A985A-CA0B-614F-B407-17182F155B41}"/>
                  </a:ext>
                </a:extLst>
              </p14:cNvPr>
              <p14:cNvContentPartPr/>
              <p14:nvPr/>
            </p14:nvContentPartPr>
            <p14:xfrm>
              <a:off x="2196875" y="964623"/>
              <a:ext cx="131760" cy="157680"/>
            </p14:xfrm>
          </p:contentPart>
        </mc:Choice>
        <mc:Fallback xmlns="">
          <p:pic>
            <p:nvPicPr>
              <p:cNvPr id="138" name="Ink 137">
                <a:extLst>
                  <a:ext uri="{FF2B5EF4-FFF2-40B4-BE49-F238E27FC236}">
                    <a16:creationId xmlns:a16="http://schemas.microsoft.com/office/drawing/2014/main" id="{891A985A-CA0B-614F-B407-17182F155B41}"/>
                  </a:ext>
                </a:extLst>
              </p:cNvPr>
              <p:cNvPicPr/>
              <p:nvPr/>
            </p:nvPicPr>
            <p:blipFill>
              <a:blip r:embed="rId27"/>
              <a:stretch>
                <a:fillRect/>
              </a:stretch>
            </p:blipFill>
            <p:spPr>
              <a:xfrm>
                <a:off x="2181395" y="949503"/>
                <a:ext cx="1623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9" name="Ink 138">
                <a:extLst>
                  <a:ext uri="{FF2B5EF4-FFF2-40B4-BE49-F238E27FC236}">
                    <a16:creationId xmlns:a16="http://schemas.microsoft.com/office/drawing/2014/main" xmlns="" id="{10437EAC-D804-0D44-B3F7-253C665716BE}"/>
                  </a:ext>
                </a:extLst>
              </p14:cNvPr>
              <p14:cNvContentPartPr/>
              <p14:nvPr/>
            </p14:nvContentPartPr>
            <p14:xfrm>
              <a:off x="2366435" y="983703"/>
              <a:ext cx="107280" cy="126000"/>
            </p14:xfrm>
          </p:contentPart>
        </mc:Choice>
        <mc:Fallback xmlns="">
          <p:pic>
            <p:nvPicPr>
              <p:cNvPr id="139" name="Ink 138">
                <a:extLst>
                  <a:ext uri="{FF2B5EF4-FFF2-40B4-BE49-F238E27FC236}">
                    <a16:creationId xmlns:a16="http://schemas.microsoft.com/office/drawing/2014/main" id="{10437EAC-D804-0D44-B3F7-253C665716BE}"/>
                  </a:ext>
                </a:extLst>
              </p:cNvPr>
              <p:cNvPicPr/>
              <p:nvPr/>
            </p:nvPicPr>
            <p:blipFill>
              <a:blip r:embed="rId29"/>
              <a:stretch>
                <a:fillRect/>
              </a:stretch>
            </p:blipFill>
            <p:spPr>
              <a:xfrm>
                <a:off x="2351315" y="968223"/>
                <a:ext cx="137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0" name="Ink 139">
                <a:extLst>
                  <a:ext uri="{FF2B5EF4-FFF2-40B4-BE49-F238E27FC236}">
                    <a16:creationId xmlns:a16="http://schemas.microsoft.com/office/drawing/2014/main" xmlns="" id="{9DAF2A02-06DF-554F-82FE-E42AEA34D2DA}"/>
                  </a:ext>
                </a:extLst>
              </p14:cNvPr>
              <p14:cNvContentPartPr/>
              <p14:nvPr/>
            </p14:nvContentPartPr>
            <p14:xfrm>
              <a:off x="2542475" y="958503"/>
              <a:ext cx="119880" cy="151200"/>
            </p14:xfrm>
          </p:contentPart>
        </mc:Choice>
        <mc:Fallback xmlns="">
          <p:pic>
            <p:nvPicPr>
              <p:cNvPr id="140" name="Ink 139">
                <a:extLst>
                  <a:ext uri="{FF2B5EF4-FFF2-40B4-BE49-F238E27FC236}">
                    <a16:creationId xmlns:a16="http://schemas.microsoft.com/office/drawing/2014/main" id="{9DAF2A02-06DF-554F-82FE-E42AEA34D2DA}"/>
                  </a:ext>
                </a:extLst>
              </p:cNvPr>
              <p:cNvPicPr/>
              <p:nvPr/>
            </p:nvPicPr>
            <p:blipFill>
              <a:blip r:embed="rId31"/>
              <a:stretch>
                <a:fillRect/>
              </a:stretch>
            </p:blipFill>
            <p:spPr>
              <a:xfrm>
                <a:off x="2527355" y="943383"/>
                <a:ext cx="150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1" name="Ink 140">
                <a:extLst>
                  <a:ext uri="{FF2B5EF4-FFF2-40B4-BE49-F238E27FC236}">
                    <a16:creationId xmlns:a16="http://schemas.microsoft.com/office/drawing/2014/main" xmlns="" id="{C612B320-337E-B749-B851-057D522F9F0E}"/>
                  </a:ext>
                </a:extLst>
              </p14:cNvPr>
              <p14:cNvContentPartPr/>
              <p14:nvPr/>
            </p14:nvContentPartPr>
            <p14:xfrm>
              <a:off x="2674595" y="920703"/>
              <a:ext cx="182520" cy="252000"/>
            </p14:xfrm>
          </p:contentPart>
        </mc:Choice>
        <mc:Fallback xmlns="">
          <p:pic>
            <p:nvPicPr>
              <p:cNvPr id="141" name="Ink 140">
                <a:extLst>
                  <a:ext uri="{FF2B5EF4-FFF2-40B4-BE49-F238E27FC236}">
                    <a16:creationId xmlns:a16="http://schemas.microsoft.com/office/drawing/2014/main" id="{C612B320-337E-B749-B851-057D522F9F0E}"/>
                  </a:ext>
                </a:extLst>
              </p:cNvPr>
              <p:cNvPicPr/>
              <p:nvPr/>
            </p:nvPicPr>
            <p:blipFill>
              <a:blip r:embed="rId33"/>
              <a:stretch>
                <a:fillRect/>
              </a:stretch>
            </p:blipFill>
            <p:spPr>
              <a:xfrm>
                <a:off x="2659475" y="905583"/>
                <a:ext cx="2131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2" name="Ink 141">
                <a:extLst>
                  <a:ext uri="{FF2B5EF4-FFF2-40B4-BE49-F238E27FC236}">
                    <a16:creationId xmlns:a16="http://schemas.microsoft.com/office/drawing/2014/main" xmlns="" id="{BCF944CD-282E-944F-8103-A072FAAFDD51}"/>
                  </a:ext>
                </a:extLst>
              </p14:cNvPr>
              <p14:cNvContentPartPr/>
              <p14:nvPr/>
            </p14:nvContentPartPr>
            <p14:xfrm>
              <a:off x="1360595" y="933303"/>
              <a:ext cx="163800" cy="289440"/>
            </p14:xfrm>
          </p:contentPart>
        </mc:Choice>
        <mc:Fallback xmlns="">
          <p:pic>
            <p:nvPicPr>
              <p:cNvPr id="142" name="Ink 141">
                <a:extLst>
                  <a:ext uri="{FF2B5EF4-FFF2-40B4-BE49-F238E27FC236}">
                    <a16:creationId xmlns:a16="http://schemas.microsoft.com/office/drawing/2014/main" id="{BCF944CD-282E-944F-8103-A072FAAFDD51}"/>
                  </a:ext>
                </a:extLst>
              </p:cNvPr>
              <p:cNvPicPr/>
              <p:nvPr/>
            </p:nvPicPr>
            <p:blipFill>
              <a:blip r:embed="rId35"/>
              <a:stretch>
                <a:fillRect/>
              </a:stretch>
            </p:blipFill>
            <p:spPr>
              <a:xfrm>
                <a:off x="1345475" y="918183"/>
                <a:ext cx="1944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3" name="Ink 142">
                <a:extLst>
                  <a:ext uri="{FF2B5EF4-FFF2-40B4-BE49-F238E27FC236}">
                    <a16:creationId xmlns:a16="http://schemas.microsoft.com/office/drawing/2014/main" xmlns="" id="{E68EDF03-1102-BA41-B65E-AA89782B26D0}"/>
                  </a:ext>
                </a:extLst>
              </p14:cNvPr>
              <p14:cNvContentPartPr/>
              <p14:nvPr/>
            </p14:nvContentPartPr>
            <p14:xfrm>
              <a:off x="2901035" y="864183"/>
              <a:ext cx="138600" cy="94680"/>
            </p14:xfrm>
          </p:contentPart>
        </mc:Choice>
        <mc:Fallback xmlns="">
          <p:pic>
            <p:nvPicPr>
              <p:cNvPr id="143" name="Ink 142">
                <a:extLst>
                  <a:ext uri="{FF2B5EF4-FFF2-40B4-BE49-F238E27FC236}">
                    <a16:creationId xmlns:a16="http://schemas.microsoft.com/office/drawing/2014/main" id="{E68EDF03-1102-BA41-B65E-AA89782B26D0}"/>
                  </a:ext>
                </a:extLst>
              </p:cNvPr>
              <p:cNvPicPr/>
              <p:nvPr/>
            </p:nvPicPr>
            <p:blipFill>
              <a:blip r:embed="rId37"/>
              <a:stretch>
                <a:fillRect/>
              </a:stretch>
            </p:blipFill>
            <p:spPr>
              <a:xfrm>
                <a:off x="2885555" y="849063"/>
                <a:ext cx="169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4" name="Ink 143">
                <a:extLst>
                  <a:ext uri="{FF2B5EF4-FFF2-40B4-BE49-F238E27FC236}">
                    <a16:creationId xmlns:a16="http://schemas.microsoft.com/office/drawing/2014/main" xmlns="" id="{5C82AEC9-DDA5-1F4D-8522-3707A1D5B803}"/>
                  </a:ext>
                </a:extLst>
              </p14:cNvPr>
              <p14:cNvContentPartPr/>
              <p14:nvPr/>
            </p14:nvContentPartPr>
            <p14:xfrm>
              <a:off x="1536635" y="1210143"/>
              <a:ext cx="1113120" cy="94680"/>
            </p14:xfrm>
          </p:contentPart>
        </mc:Choice>
        <mc:Fallback xmlns="">
          <p:pic>
            <p:nvPicPr>
              <p:cNvPr id="144" name="Ink 143">
                <a:extLst>
                  <a:ext uri="{FF2B5EF4-FFF2-40B4-BE49-F238E27FC236}">
                    <a16:creationId xmlns:a16="http://schemas.microsoft.com/office/drawing/2014/main" id="{5C82AEC9-DDA5-1F4D-8522-3707A1D5B803}"/>
                  </a:ext>
                </a:extLst>
              </p:cNvPr>
              <p:cNvPicPr/>
              <p:nvPr/>
            </p:nvPicPr>
            <p:blipFill>
              <a:blip r:embed="rId39"/>
              <a:stretch>
                <a:fillRect/>
              </a:stretch>
            </p:blipFill>
            <p:spPr>
              <a:xfrm>
                <a:off x="1521515" y="1194663"/>
                <a:ext cx="1143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5" name="Ink 144">
                <a:extLst>
                  <a:ext uri="{FF2B5EF4-FFF2-40B4-BE49-F238E27FC236}">
                    <a16:creationId xmlns:a16="http://schemas.microsoft.com/office/drawing/2014/main" xmlns="" id="{6DF6A117-53CB-5942-9F68-0B6C6281FB9E}"/>
                  </a:ext>
                </a:extLst>
              </p14:cNvPr>
              <p14:cNvContentPartPr/>
              <p14:nvPr/>
            </p14:nvContentPartPr>
            <p14:xfrm>
              <a:off x="2026955" y="1354503"/>
              <a:ext cx="137880" cy="138600"/>
            </p14:xfrm>
          </p:contentPart>
        </mc:Choice>
        <mc:Fallback xmlns="">
          <p:pic>
            <p:nvPicPr>
              <p:cNvPr id="145" name="Ink 144">
                <a:extLst>
                  <a:ext uri="{FF2B5EF4-FFF2-40B4-BE49-F238E27FC236}">
                    <a16:creationId xmlns:a16="http://schemas.microsoft.com/office/drawing/2014/main" id="{6DF6A117-53CB-5942-9F68-0B6C6281FB9E}"/>
                  </a:ext>
                </a:extLst>
              </p:cNvPr>
              <p:cNvPicPr/>
              <p:nvPr/>
            </p:nvPicPr>
            <p:blipFill>
              <a:blip r:embed="rId41"/>
              <a:stretch>
                <a:fillRect/>
              </a:stretch>
            </p:blipFill>
            <p:spPr>
              <a:xfrm>
                <a:off x="2011835" y="1339383"/>
                <a:ext cx="168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6" name="Ink 145">
                <a:extLst>
                  <a:ext uri="{FF2B5EF4-FFF2-40B4-BE49-F238E27FC236}">
                    <a16:creationId xmlns:a16="http://schemas.microsoft.com/office/drawing/2014/main" xmlns="" id="{62006A86-D8C4-354E-87A7-8602342B8F39}"/>
                  </a:ext>
                </a:extLst>
              </p14:cNvPr>
              <p14:cNvContentPartPr/>
              <p14:nvPr/>
            </p14:nvContentPartPr>
            <p14:xfrm>
              <a:off x="2202995" y="1386183"/>
              <a:ext cx="126000" cy="113400"/>
            </p14:xfrm>
          </p:contentPart>
        </mc:Choice>
        <mc:Fallback xmlns="">
          <p:pic>
            <p:nvPicPr>
              <p:cNvPr id="146" name="Ink 145">
                <a:extLst>
                  <a:ext uri="{FF2B5EF4-FFF2-40B4-BE49-F238E27FC236}">
                    <a16:creationId xmlns:a16="http://schemas.microsoft.com/office/drawing/2014/main" id="{62006A86-D8C4-354E-87A7-8602342B8F39}"/>
                  </a:ext>
                </a:extLst>
              </p:cNvPr>
              <p:cNvPicPr/>
              <p:nvPr/>
            </p:nvPicPr>
            <p:blipFill>
              <a:blip r:embed="rId43"/>
              <a:stretch>
                <a:fillRect/>
              </a:stretch>
            </p:blipFill>
            <p:spPr>
              <a:xfrm>
                <a:off x="2187875" y="1370703"/>
                <a:ext cx="15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7" name="Ink 146">
                <a:extLst>
                  <a:ext uri="{FF2B5EF4-FFF2-40B4-BE49-F238E27FC236}">
                    <a16:creationId xmlns:a16="http://schemas.microsoft.com/office/drawing/2014/main" xmlns="" id="{8B3905BC-B3C1-6A47-B916-6DA8C14B7290}"/>
                  </a:ext>
                </a:extLst>
              </p14:cNvPr>
              <p14:cNvContentPartPr/>
              <p14:nvPr/>
            </p14:nvContentPartPr>
            <p14:xfrm>
              <a:off x="2385515" y="1367103"/>
              <a:ext cx="93960" cy="138600"/>
            </p14:xfrm>
          </p:contentPart>
        </mc:Choice>
        <mc:Fallback xmlns="">
          <p:pic>
            <p:nvPicPr>
              <p:cNvPr id="147" name="Ink 146">
                <a:extLst>
                  <a:ext uri="{FF2B5EF4-FFF2-40B4-BE49-F238E27FC236}">
                    <a16:creationId xmlns:a16="http://schemas.microsoft.com/office/drawing/2014/main" id="{8B3905BC-B3C1-6A47-B916-6DA8C14B7290}"/>
                  </a:ext>
                </a:extLst>
              </p:cNvPr>
              <p:cNvPicPr/>
              <p:nvPr/>
            </p:nvPicPr>
            <p:blipFill>
              <a:blip r:embed="rId45"/>
              <a:stretch>
                <a:fillRect/>
              </a:stretch>
            </p:blipFill>
            <p:spPr>
              <a:xfrm>
                <a:off x="2370035" y="1351983"/>
                <a:ext cx="124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8" name="Ink 147">
                <a:extLst>
                  <a:ext uri="{FF2B5EF4-FFF2-40B4-BE49-F238E27FC236}">
                    <a16:creationId xmlns:a16="http://schemas.microsoft.com/office/drawing/2014/main" xmlns="" id="{679646A2-994D-984B-B697-1C69818849FC}"/>
                  </a:ext>
                </a:extLst>
              </p14:cNvPr>
              <p14:cNvContentPartPr/>
              <p14:nvPr/>
            </p14:nvContentPartPr>
            <p14:xfrm>
              <a:off x="3133595" y="1140663"/>
              <a:ext cx="219600" cy="19080"/>
            </p14:xfrm>
          </p:contentPart>
        </mc:Choice>
        <mc:Fallback xmlns="">
          <p:pic>
            <p:nvPicPr>
              <p:cNvPr id="148" name="Ink 147">
                <a:extLst>
                  <a:ext uri="{FF2B5EF4-FFF2-40B4-BE49-F238E27FC236}">
                    <a16:creationId xmlns:a16="http://schemas.microsoft.com/office/drawing/2014/main" id="{679646A2-994D-984B-B697-1C69818849FC}"/>
                  </a:ext>
                </a:extLst>
              </p:cNvPr>
              <p:cNvPicPr/>
              <p:nvPr/>
            </p:nvPicPr>
            <p:blipFill>
              <a:blip r:embed="rId47"/>
              <a:stretch>
                <a:fillRect/>
              </a:stretch>
            </p:blipFill>
            <p:spPr>
              <a:xfrm>
                <a:off x="3118475" y="1125543"/>
                <a:ext cx="250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9" name="Ink 148">
                <a:extLst>
                  <a:ext uri="{FF2B5EF4-FFF2-40B4-BE49-F238E27FC236}">
                    <a16:creationId xmlns:a16="http://schemas.microsoft.com/office/drawing/2014/main" xmlns="" id="{2A5565E4-56BD-F248-B66A-9F50D8083ED0}"/>
                  </a:ext>
                </a:extLst>
              </p14:cNvPr>
              <p14:cNvContentPartPr/>
              <p14:nvPr/>
            </p14:nvContentPartPr>
            <p14:xfrm>
              <a:off x="3202715" y="1084143"/>
              <a:ext cx="50760" cy="170280"/>
            </p14:xfrm>
          </p:contentPart>
        </mc:Choice>
        <mc:Fallback xmlns="">
          <p:pic>
            <p:nvPicPr>
              <p:cNvPr id="149" name="Ink 148">
                <a:extLst>
                  <a:ext uri="{FF2B5EF4-FFF2-40B4-BE49-F238E27FC236}">
                    <a16:creationId xmlns:a16="http://schemas.microsoft.com/office/drawing/2014/main" id="{2A5565E4-56BD-F248-B66A-9F50D8083ED0}"/>
                  </a:ext>
                </a:extLst>
              </p:cNvPr>
              <p:cNvPicPr/>
              <p:nvPr/>
            </p:nvPicPr>
            <p:blipFill>
              <a:blip r:embed="rId49"/>
              <a:stretch>
                <a:fillRect/>
              </a:stretch>
            </p:blipFill>
            <p:spPr>
              <a:xfrm>
                <a:off x="3187595" y="1069023"/>
                <a:ext cx="81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2" name="Ink 171">
                <a:extLst>
                  <a:ext uri="{FF2B5EF4-FFF2-40B4-BE49-F238E27FC236}">
                    <a16:creationId xmlns:a16="http://schemas.microsoft.com/office/drawing/2014/main" xmlns="" id="{54E8517A-F7AC-2547-829A-3965340E2F9A}"/>
                  </a:ext>
                </a:extLst>
              </p14:cNvPr>
              <p14:cNvContentPartPr/>
              <p14:nvPr/>
            </p14:nvContentPartPr>
            <p14:xfrm>
              <a:off x="5554235" y="939783"/>
              <a:ext cx="566280" cy="38160"/>
            </p14:xfrm>
          </p:contentPart>
        </mc:Choice>
        <mc:Fallback xmlns="">
          <p:pic>
            <p:nvPicPr>
              <p:cNvPr id="172" name="Ink 171">
                <a:extLst>
                  <a:ext uri="{FF2B5EF4-FFF2-40B4-BE49-F238E27FC236}">
                    <a16:creationId xmlns:a16="http://schemas.microsoft.com/office/drawing/2014/main" id="{54E8517A-F7AC-2547-829A-3965340E2F9A}"/>
                  </a:ext>
                </a:extLst>
              </p:cNvPr>
              <p:cNvPicPr/>
              <p:nvPr/>
            </p:nvPicPr>
            <p:blipFill>
              <a:blip r:embed="rId51"/>
              <a:stretch>
                <a:fillRect/>
              </a:stretch>
            </p:blipFill>
            <p:spPr>
              <a:xfrm>
                <a:off x="5538755" y="924303"/>
                <a:ext cx="596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4" name="Ink 173">
                <a:extLst>
                  <a:ext uri="{FF2B5EF4-FFF2-40B4-BE49-F238E27FC236}">
                    <a16:creationId xmlns:a16="http://schemas.microsoft.com/office/drawing/2014/main" xmlns="" id="{3A1FA5C1-9B3F-934C-95A6-947003FB0A31}"/>
                  </a:ext>
                </a:extLst>
              </p14:cNvPr>
              <p14:cNvContentPartPr/>
              <p14:nvPr/>
            </p14:nvContentPartPr>
            <p14:xfrm>
              <a:off x="5586275" y="1103223"/>
              <a:ext cx="640800" cy="25560"/>
            </p14:xfrm>
          </p:contentPart>
        </mc:Choice>
        <mc:Fallback xmlns="">
          <p:pic>
            <p:nvPicPr>
              <p:cNvPr id="174" name="Ink 173">
                <a:extLst>
                  <a:ext uri="{FF2B5EF4-FFF2-40B4-BE49-F238E27FC236}">
                    <a16:creationId xmlns:a16="http://schemas.microsoft.com/office/drawing/2014/main" id="{3A1FA5C1-9B3F-934C-95A6-947003FB0A31}"/>
                  </a:ext>
                </a:extLst>
              </p:cNvPr>
              <p:cNvPicPr/>
              <p:nvPr/>
            </p:nvPicPr>
            <p:blipFill>
              <a:blip r:embed="rId53"/>
              <a:stretch>
                <a:fillRect/>
              </a:stretch>
            </p:blipFill>
            <p:spPr>
              <a:xfrm>
                <a:off x="5571155" y="1087743"/>
                <a:ext cx="671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5" name="Ink 175">
                <a:extLst>
                  <a:ext uri="{FF2B5EF4-FFF2-40B4-BE49-F238E27FC236}">
                    <a16:creationId xmlns:a16="http://schemas.microsoft.com/office/drawing/2014/main" xmlns="" id="{96830632-FBDA-CF4A-BFDA-4446301D6508}"/>
                  </a:ext>
                </a:extLst>
              </p14:cNvPr>
              <p14:cNvContentPartPr/>
              <p14:nvPr/>
            </p14:nvContentPartPr>
            <p14:xfrm>
              <a:off x="3542915" y="813783"/>
              <a:ext cx="1734840" cy="591480"/>
            </p14:xfrm>
          </p:contentPart>
        </mc:Choice>
        <mc:Fallback xmlns="">
          <p:pic>
            <p:nvPicPr>
              <p:cNvPr id="175" name="Ink 175">
                <a:extLst>
                  <a:ext uri="{FF2B5EF4-FFF2-40B4-BE49-F238E27FC236}">
                    <a16:creationId xmlns:a16="http://schemas.microsoft.com/office/drawing/2014/main" id="{96830632-FBDA-CF4A-BFDA-4446301D6508}"/>
                  </a:ext>
                </a:extLst>
              </p:cNvPr>
              <p:cNvPicPr/>
              <p:nvPr/>
            </p:nvPicPr>
            <p:blipFill>
              <a:blip r:embed="rId55"/>
              <a:stretch>
                <a:fillRect/>
              </a:stretch>
            </p:blipFill>
            <p:spPr>
              <a:xfrm>
                <a:off x="3527795" y="798663"/>
                <a:ext cx="176544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3" name="Ink 183">
                <a:extLst>
                  <a:ext uri="{FF2B5EF4-FFF2-40B4-BE49-F238E27FC236}">
                    <a16:creationId xmlns:a16="http://schemas.microsoft.com/office/drawing/2014/main" xmlns="" id="{119209AE-44E5-7F48-BAAF-6162FCE34253}"/>
                  </a:ext>
                </a:extLst>
              </p14:cNvPr>
              <p14:cNvContentPartPr/>
              <p14:nvPr/>
            </p14:nvContentPartPr>
            <p14:xfrm>
              <a:off x="769475" y="5101743"/>
              <a:ext cx="792720" cy="169920"/>
            </p14:xfrm>
          </p:contentPart>
        </mc:Choice>
        <mc:Fallback xmlns="">
          <p:pic>
            <p:nvPicPr>
              <p:cNvPr id="183" name="Ink 183">
                <a:extLst>
                  <a:ext uri="{FF2B5EF4-FFF2-40B4-BE49-F238E27FC236}">
                    <a16:creationId xmlns:a16="http://schemas.microsoft.com/office/drawing/2014/main" id="{119209AE-44E5-7F48-BAAF-6162FCE34253}"/>
                  </a:ext>
                </a:extLst>
              </p:cNvPr>
              <p:cNvPicPr/>
              <p:nvPr/>
            </p:nvPicPr>
            <p:blipFill>
              <a:blip r:embed="rId57"/>
              <a:stretch>
                <a:fillRect/>
              </a:stretch>
            </p:blipFill>
            <p:spPr>
              <a:xfrm>
                <a:off x="754348" y="5086655"/>
                <a:ext cx="823334" cy="20009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90" name="Ink 189">
                <a:extLst>
                  <a:ext uri="{FF2B5EF4-FFF2-40B4-BE49-F238E27FC236}">
                    <a16:creationId xmlns:a16="http://schemas.microsoft.com/office/drawing/2014/main" xmlns="" id="{DE2BCA03-881B-1943-877B-E36430AE0932}"/>
                  </a:ext>
                </a:extLst>
              </p14:cNvPr>
              <p14:cNvContentPartPr/>
              <p14:nvPr/>
            </p14:nvContentPartPr>
            <p14:xfrm>
              <a:off x="2825435" y="5133063"/>
              <a:ext cx="252000" cy="138600"/>
            </p14:xfrm>
          </p:contentPart>
        </mc:Choice>
        <mc:Fallback xmlns="">
          <p:pic>
            <p:nvPicPr>
              <p:cNvPr id="190" name="Ink 189">
                <a:extLst>
                  <a:ext uri="{FF2B5EF4-FFF2-40B4-BE49-F238E27FC236}">
                    <a16:creationId xmlns:a16="http://schemas.microsoft.com/office/drawing/2014/main" id="{DE2BCA03-881B-1943-877B-E36430AE0932}"/>
                  </a:ext>
                </a:extLst>
              </p:cNvPr>
              <p:cNvPicPr/>
              <p:nvPr/>
            </p:nvPicPr>
            <p:blipFill>
              <a:blip r:embed="rId59"/>
              <a:stretch>
                <a:fillRect/>
              </a:stretch>
            </p:blipFill>
            <p:spPr>
              <a:xfrm>
                <a:off x="2810315" y="5117943"/>
                <a:ext cx="282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1" name="Ink 191">
                <a:extLst>
                  <a:ext uri="{FF2B5EF4-FFF2-40B4-BE49-F238E27FC236}">
                    <a16:creationId xmlns:a16="http://schemas.microsoft.com/office/drawing/2014/main" xmlns="" id="{A0F155AC-DBC7-D74E-8FD1-D02A45070F98}"/>
                  </a:ext>
                </a:extLst>
              </p14:cNvPr>
              <p14:cNvContentPartPr/>
              <p14:nvPr/>
            </p14:nvContentPartPr>
            <p14:xfrm>
              <a:off x="2008235" y="5005983"/>
              <a:ext cx="698040" cy="196920"/>
            </p14:xfrm>
          </p:contentPart>
        </mc:Choice>
        <mc:Fallback xmlns="">
          <p:pic>
            <p:nvPicPr>
              <p:cNvPr id="191" name="Ink 191">
                <a:extLst>
                  <a:ext uri="{FF2B5EF4-FFF2-40B4-BE49-F238E27FC236}">
                    <a16:creationId xmlns:a16="http://schemas.microsoft.com/office/drawing/2014/main" id="{A0F155AC-DBC7-D74E-8FD1-D02A45070F98}"/>
                  </a:ext>
                </a:extLst>
              </p:cNvPr>
              <p:cNvPicPr/>
              <p:nvPr/>
            </p:nvPicPr>
            <p:blipFill>
              <a:blip r:embed="rId61"/>
              <a:stretch>
                <a:fillRect/>
              </a:stretch>
            </p:blipFill>
            <p:spPr>
              <a:xfrm>
                <a:off x="1992763" y="4990835"/>
                <a:ext cx="728264" cy="22757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4" name="Ink 193">
                <a:extLst>
                  <a:ext uri="{FF2B5EF4-FFF2-40B4-BE49-F238E27FC236}">
                    <a16:creationId xmlns:a16="http://schemas.microsoft.com/office/drawing/2014/main" xmlns="" id="{B62D6257-8A1C-7F4B-9555-417DDC612F74}"/>
                  </a:ext>
                </a:extLst>
              </p14:cNvPr>
              <p14:cNvContentPartPr/>
              <p14:nvPr/>
            </p14:nvContentPartPr>
            <p14:xfrm>
              <a:off x="3227915" y="5252583"/>
              <a:ext cx="44280" cy="75960"/>
            </p14:xfrm>
          </p:contentPart>
        </mc:Choice>
        <mc:Fallback xmlns="">
          <p:pic>
            <p:nvPicPr>
              <p:cNvPr id="194" name="Ink 193">
                <a:extLst>
                  <a:ext uri="{FF2B5EF4-FFF2-40B4-BE49-F238E27FC236}">
                    <a16:creationId xmlns:a16="http://schemas.microsoft.com/office/drawing/2014/main" id="{B62D6257-8A1C-7F4B-9555-417DDC612F74}"/>
                  </a:ext>
                </a:extLst>
              </p:cNvPr>
              <p:cNvPicPr/>
              <p:nvPr/>
            </p:nvPicPr>
            <p:blipFill>
              <a:blip r:embed="rId63"/>
              <a:stretch>
                <a:fillRect/>
              </a:stretch>
            </p:blipFill>
            <p:spPr>
              <a:xfrm>
                <a:off x="3212795" y="5237463"/>
                <a:ext cx="74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4" name="Ink 206">
                <a:extLst>
                  <a:ext uri="{FF2B5EF4-FFF2-40B4-BE49-F238E27FC236}">
                    <a16:creationId xmlns:a16="http://schemas.microsoft.com/office/drawing/2014/main" xmlns="" id="{28DFD48A-8F02-7045-BB8A-079C1BE0852A}"/>
                  </a:ext>
                </a:extLst>
              </p14:cNvPr>
              <p14:cNvContentPartPr/>
              <p14:nvPr/>
            </p14:nvContentPartPr>
            <p14:xfrm>
              <a:off x="1410995" y="5492343"/>
              <a:ext cx="572400" cy="188280"/>
            </p14:xfrm>
          </p:contentPart>
        </mc:Choice>
        <mc:Fallback xmlns="">
          <p:pic>
            <p:nvPicPr>
              <p:cNvPr id="204" name="Ink 206">
                <a:extLst>
                  <a:ext uri="{FF2B5EF4-FFF2-40B4-BE49-F238E27FC236}">
                    <a16:creationId xmlns:a16="http://schemas.microsoft.com/office/drawing/2014/main" id="{28DFD48A-8F02-7045-BB8A-079C1BE0852A}"/>
                  </a:ext>
                </a:extLst>
              </p:cNvPr>
              <p:cNvPicPr/>
              <p:nvPr/>
            </p:nvPicPr>
            <p:blipFill>
              <a:blip r:embed="rId65"/>
              <a:stretch>
                <a:fillRect/>
              </a:stretch>
            </p:blipFill>
            <p:spPr>
              <a:xfrm>
                <a:off x="1395515" y="5476863"/>
                <a:ext cx="603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7">
                <a:extLst>
                  <a:ext uri="{FF2B5EF4-FFF2-40B4-BE49-F238E27FC236}">
                    <a16:creationId xmlns:a16="http://schemas.microsoft.com/office/drawing/2014/main" xmlns="" id="{AB1C58CE-8B58-ED40-A916-365F69912851}"/>
                  </a:ext>
                </a:extLst>
              </p14:cNvPr>
              <p14:cNvContentPartPr/>
              <p14:nvPr/>
            </p14:nvContentPartPr>
            <p14:xfrm>
              <a:off x="2410715" y="5460663"/>
              <a:ext cx="232920" cy="244800"/>
            </p14:xfrm>
          </p:contentPart>
        </mc:Choice>
        <mc:Fallback xmlns="">
          <p:pic>
            <p:nvPicPr>
              <p:cNvPr id="205" name="Ink 207">
                <a:extLst>
                  <a:ext uri="{FF2B5EF4-FFF2-40B4-BE49-F238E27FC236}">
                    <a16:creationId xmlns:a16="http://schemas.microsoft.com/office/drawing/2014/main" id="{AB1C58CE-8B58-ED40-A916-365F69912851}"/>
                  </a:ext>
                </a:extLst>
              </p:cNvPr>
              <p:cNvPicPr/>
              <p:nvPr/>
            </p:nvPicPr>
            <p:blipFill>
              <a:blip r:embed="rId67"/>
              <a:stretch>
                <a:fillRect/>
              </a:stretch>
            </p:blipFill>
            <p:spPr>
              <a:xfrm>
                <a:off x="2395235" y="5445543"/>
                <a:ext cx="2635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6" name="Ink 208">
                <a:extLst>
                  <a:ext uri="{FF2B5EF4-FFF2-40B4-BE49-F238E27FC236}">
                    <a16:creationId xmlns:a16="http://schemas.microsoft.com/office/drawing/2014/main" xmlns="" id="{B3641B4E-B417-214A-BD68-BDB89C5FACE4}"/>
                  </a:ext>
                </a:extLst>
              </p14:cNvPr>
              <p14:cNvContentPartPr/>
              <p14:nvPr/>
            </p14:nvContentPartPr>
            <p14:xfrm>
              <a:off x="2171675" y="5497743"/>
              <a:ext cx="126000" cy="164160"/>
            </p14:xfrm>
          </p:contentPart>
        </mc:Choice>
        <mc:Fallback xmlns="">
          <p:pic>
            <p:nvPicPr>
              <p:cNvPr id="206" name="Ink 208">
                <a:extLst>
                  <a:ext uri="{FF2B5EF4-FFF2-40B4-BE49-F238E27FC236}">
                    <a16:creationId xmlns:a16="http://schemas.microsoft.com/office/drawing/2014/main" id="{B3641B4E-B417-214A-BD68-BDB89C5FACE4}"/>
                  </a:ext>
                </a:extLst>
              </p:cNvPr>
              <p:cNvPicPr/>
              <p:nvPr/>
            </p:nvPicPr>
            <p:blipFill>
              <a:blip r:embed="rId69"/>
              <a:stretch>
                <a:fillRect/>
              </a:stretch>
            </p:blipFill>
            <p:spPr>
              <a:xfrm>
                <a:off x="2156555" y="5482590"/>
                <a:ext cx="156600" cy="19482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6" name="Ink 215">
                <a:extLst>
                  <a:ext uri="{FF2B5EF4-FFF2-40B4-BE49-F238E27FC236}">
                    <a16:creationId xmlns:a16="http://schemas.microsoft.com/office/drawing/2014/main" xmlns="" id="{13976CCE-4376-9A49-9CD2-F13F6721E460}"/>
                  </a:ext>
                </a:extLst>
              </p14:cNvPr>
              <p14:cNvContentPartPr/>
              <p14:nvPr/>
            </p14:nvContentPartPr>
            <p14:xfrm>
              <a:off x="1825715" y="5994543"/>
              <a:ext cx="63360" cy="19080"/>
            </p14:xfrm>
          </p:contentPart>
        </mc:Choice>
        <mc:Fallback xmlns="">
          <p:pic>
            <p:nvPicPr>
              <p:cNvPr id="216" name="Ink 215">
                <a:extLst>
                  <a:ext uri="{FF2B5EF4-FFF2-40B4-BE49-F238E27FC236}">
                    <a16:creationId xmlns:a16="http://schemas.microsoft.com/office/drawing/2014/main" id="{13976CCE-4376-9A49-9CD2-F13F6721E460}"/>
                  </a:ext>
                </a:extLst>
              </p:cNvPr>
              <p:cNvPicPr/>
              <p:nvPr/>
            </p:nvPicPr>
            <p:blipFill>
              <a:blip r:embed="rId71"/>
              <a:stretch>
                <a:fillRect/>
              </a:stretch>
            </p:blipFill>
            <p:spPr>
              <a:xfrm>
                <a:off x="1810595" y="5979063"/>
                <a:ext cx="93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7" name="Ink 216">
                <a:extLst>
                  <a:ext uri="{FF2B5EF4-FFF2-40B4-BE49-F238E27FC236}">
                    <a16:creationId xmlns:a16="http://schemas.microsoft.com/office/drawing/2014/main" xmlns="" id="{C56C1EC2-C453-FF43-8DDF-E83A15322A69}"/>
                  </a:ext>
                </a:extLst>
              </p14:cNvPr>
              <p14:cNvContentPartPr/>
              <p14:nvPr/>
            </p14:nvContentPartPr>
            <p14:xfrm>
              <a:off x="1857395" y="6082383"/>
              <a:ext cx="25560" cy="360"/>
            </p14:xfrm>
          </p:contentPart>
        </mc:Choice>
        <mc:Fallback xmlns="">
          <p:pic>
            <p:nvPicPr>
              <p:cNvPr id="217" name="Ink 216">
                <a:extLst>
                  <a:ext uri="{FF2B5EF4-FFF2-40B4-BE49-F238E27FC236}">
                    <a16:creationId xmlns:a16="http://schemas.microsoft.com/office/drawing/2014/main" id="{C56C1EC2-C453-FF43-8DDF-E83A15322A69}"/>
                  </a:ext>
                </a:extLst>
              </p:cNvPr>
              <p:cNvPicPr/>
              <p:nvPr/>
            </p:nvPicPr>
            <p:blipFill>
              <a:blip r:embed="rId73"/>
              <a:stretch>
                <a:fillRect/>
              </a:stretch>
            </p:blipFill>
            <p:spPr>
              <a:xfrm>
                <a:off x="1841915" y="6067263"/>
                <a:ext cx="561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8" name="Ink 227">
                <a:extLst>
                  <a:ext uri="{FF2B5EF4-FFF2-40B4-BE49-F238E27FC236}">
                    <a16:creationId xmlns:a16="http://schemas.microsoft.com/office/drawing/2014/main" xmlns="" id="{6E4FF314-B1E2-2D45-9CA4-F9BB3CF6667E}"/>
                  </a:ext>
                </a:extLst>
              </p14:cNvPr>
              <p14:cNvContentPartPr/>
              <p14:nvPr/>
            </p14:nvContentPartPr>
            <p14:xfrm>
              <a:off x="4051595" y="5981943"/>
              <a:ext cx="88200" cy="6480"/>
            </p14:xfrm>
          </p:contentPart>
        </mc:Choice>
        <mc:Fallback xmlns="">
          <p:pic>
            <p:nvPicPr>
              <p:cNvPr id="228" name="Ink 227">
                <a:extLst>
                  <a:ext uri="{FF2B5EF4-FFF2-40B4-BE49-F238E27FC236}">
                    <a16:creationId xmlns:a16="http://schemas.microsoft.com/office/drawing/2014/main" id="{6E4FF314-B1E2-2D45-9CA4-F9BB3CF6667E}"/>
                  </a:ext>
                </a:extLst>
              </p:cNvPr>
              <p:cNvPicPr/>
              <p:nvPr/>
            </p:nvPicPr>
            <p:blipFill>
              <a:blip r:embed="rId75"/>
              <a:stretch>
                <a:fillRect/>
              </a:stretch>
            </p:blipFill>
            <p:spPr>
              <a:xfrm>
                <a:off x="4036115" y="5966823"/>
                <a:ext cx="118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9" name="Ink 228">
                <a:extLst>
                  <a:ext uri="{FF2B5EF4-FFF2-40B4-BE49-F238E27FC236}">
                    <a16:creationId xmlns:a16="http://schemas.microsoft.com/office/drawing/2014/main" xmlns="" id="{0EC0ED9A-8BF6-544B-8C71-8270964B708D}"/>
                  </a:ext>
                </a:extLst>
              </p14:cNvPr>
              <p14:cNvContentPartPr/>
              <p14:nvPr/>
            </p14:nvContentPartPr>
            <p14:xfrm>
              <a:off x="4064195" y="6057183"/>
              <a:ext cx="82080" cy="19080"/>
            </p14:xfrm>
          </p:contentPart>
        </mc:Choice>
        <mc:Fallback xmlns="">
          <p:pic>
            <p:nvPicPr>
              <p:cNvPr id="229" name="Ink 228">
                <a:extLst>
                  <a:ext uri="{FF2B5EF4-FFF2-40B4-BE49-F238E27FC236}">
                    <a16:creationId xmlns:a16="http://schemas.microsoft.com/office/drawing/2014/main" id="{0EC0ED9A-8BF6-544B-8C71-8270964B708D}"/>
                  </a:ext>
                </a:extLst>
              </p:cNvPr>
              <p:cNvPicPr/>
              <p:nvPr/>
            </p:nvPicPr>
            <p:blipFill>
              <a:blip r:embed="rId77"/>
              <a:stretch>
                <a:fillRect/>
              </a:stretch>
            </p:blipFill>
            <p:spPr>
              <a:xfrm>
                <a:off x="4048715" y="6042063"/>
                <a:ext cx="112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0" name="Ink 229">
                <a:extLst>
                  <a:ext uri="{FF2B5EF4-FFF2-40B4-BE49-F238E27FC236}">
                    <a16:creationId xmlns:a16="http://schemas.microsoft.com/office/drawing/2014/main" xmlns="" id="{7F5C5600-0751-6642-8EB6-A367045E687D}"/>
                  </a:ext>
                </a:extLst>
              </p14:cNvPr>
              <p14:cNvContentPartPr/>
              <p14:nvPr/>
            </p14:nvContentPartPr>
            <p14:xfrm>
              <a:off x="4328075" y="5868903"/>
              <a:ext cx="170280" cy="182520"/>
            </p14:xfrm>
          </p:contentPart>
        </mc:Choice>
        <mc:Fallback xmlns="">
          <p:pic>
            <p:nvPicPr>
              <p:cNvPr id="230" name="Ink 229">
                <a:extLst>
                  <a:ext uri="{FF2B5EF4-FFF2-40B4-BE49-F238E27FC236}">
                    <a16:creationId xmlns:a16="http://schemas.microsoft.com/office/drawing/2014/main" id="{7F5C5600-0751-6642-8EB6-A367045E687D}"/>
                  </a:ext>
                </a:extLst>
              </p:cNvPr>
              <p:cNvPicPr/>
              <p:nvPr/>
            </p:nvPicPr>
            <p:blipFill>
              <a:blip r:embed="rId79"/>
              <a:stretch>
                <a:fillRect/>
              </a:stretch>
            </p:blipFill>
            <p:spPr>
              <a:xfrm>
                <a:off x="4312955" y="5853423"/>
                <a:ext cx="200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2" name="Ink 231">
                <a:extLst>
                  <a:ext uri="{FF2B5EF4-FFF2-40B4-BE49-F238E27FC236}">
                    <a16:creationId xmlns:a16="http://schemas.microsoft.com/office/drawing/2014/main" xmlns="" id="{5C9B92E5-94DC-B14E-8F93-02F060CBEA4A}"/>
                  </a:ext>
                </a:extLst>
              </p14:cNvPr>
              <p14:cNvContentPartPr/>
              <p14:nvPr/>
            </p14:nvContentPartPr>
            <p14:xfrm>
              <a:off x="4611035" y="5479023"/>
              <a:ext cx="176400" cy="754920"/>
            </p14:xfrm>
          </p:contentPart>
        </mc:Choice>
        <mc:Fallback xmlns="">
          <p:pic>
            <p:nvPicPr>
              <p:cNvPr id="232" name="Ink 231">
                <a:extLst>
                  <a:ext uri="{FF2B5EF4-FFF2-40B4-BE49-F238E27FC236}">
                    <a16:creationId xmlns:a16="http://schemas.microsoft.com/office/drawing/2014/main" id="{5C9B92E5-94DC-B14E-8F93-02F060CBEA4A}"/>
                  </a:ext>
                </a:extLst>
              </p:cNvPr>
              <p:cNvPicPr/>
              <p:nvPr/>
            </p:nvPicPr>
            <p:blipFill>
              <a:blip r:embed="rId81"/>
              <a:stretch>
                <a:fillRect/>
              </a:stretch>
            </p:blipFill>
            <p:spPr>
              <a:xfrm>
                <a:off x="4595915" y="5463543"/>
                <a:ext cx="207000" cy="785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3" name="Ink 238">
                <a:extLst>
                  <a:ext uri="{FF2B5EF4-FFF2-40B4-BE49-F238E27FC236}">
                    <a16:creationId xmlns:a16="http://schemas.microsoft.com/office/drawing/2014/main" xmlns="" id="{F0782CE4-558A-AD44-8D01-24FBCB53A68C}"/>
                  </a:ext>
                </a:extLst>
              </p14:cNvPr>
              <p14:cNvContentPartPr/>
              <p14:nvPr/>
            </p14:nvContentPartPr>
            <p14:xfrm>
              <a:off x="3158795" y="5862423"/>
              <a:ext cx="711000" cy="321120"/>
            </p14:xfrm>
          </p:contentPart>
        </mc:Choice>
        <mc:Fallback xmlns="">
          <p:pic>
            <p:nvPicPr>
              <p:cNvPr id="233" name="Ink 238">
                <a:extLst>
                  <a:ext uri="{FF2B5EF4-FFF2-40B4-BE49-F238E27FC236}">
                    <a16:creationId xmlns:a16="http://schemas.microsoft.com/office/drawing/2014/main" id="{F0782CE4-558A-AD44-8D01-24FBCB53A68C}"/>
                  </a:ext>
                </a:extLst>
              </p:cNvPr>
              <p:cNvPicPr/>
              <p:nvPr/>
            </p:nvPicPr>
            <p:blipFill>
              <a:blip r:embed="rId83"/>
              <a:stretch>
                <a:fillRect/>
              </a:stretch>
            </p:blipFill>
            <p:spPr>
              <a:xfrm>
                <a:off x="3143307" y="5847303"/>
                <a:ext cx="741616"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4" name="Ink 239">
                <a:extLst>
                  <a:ext uri="{FF2B5EF4-FFF2-40B4-BE49-F238E27FC236}">
                    <a16:creationId xmlns:a16="http://schemas.microsoft.com/office/drawing/2014/main" xmlns="" id="{C25BDE4E-32B1-0D48-B9A6-0E4A086AC7B2}"/>
                  </a:ext>
                </a:extLst>
              </p14:cNvPr>
              <p14:cNvContentPartPr/>
              <p14:nvPr/>
            </p14:nvContentPartPr>
            <p14:xfrm>
              <a:off x="2146475" y="5918943"/>
              <a:ext cx="371520" cy="232920"/>
            </p14:xfrm>
          </p:contentPart>
        </mc:Choice>
        <mc:Fallback xmlns="">
          <p:pic>
            <p:nvPicPr>
              <p:cNvPr id="234" name="Ink 239">
                <a:extLst>
                  <a:ext uri="{FF2B5EF4-FFF2-40B4-BE49-F238E27FC236}">
                    <a16:creationId xmlns:a16="http://schemas.microsoft.com/office/drawing/2014/main" id="{C25BDE4E-32B1-0D48-B9A6-0E4A086AC7B2}"/>
                  </a:ext>
                </a:extLst>
              </p:cNvPr>
              <p:cNvPicPr/>
              <p:nvPr/>
            </p:nvPicPr>
            <p:blipFill>
              <a:blip r:embed="rId85"/>
              <a:stretch>
                <a:fillRect/>
              </a:stretch>
            </p:blipFill>
            <p:spPr>
              <a:xfrm>
                <a:off x="2131340" y="5903823"/>
                <a:ext cx="40215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5" name="Ink 240">
                <a:extLst>
                  <a:ext uri="{FF2B5EF4-FFF2-40B4-BE49-F238E27FC236}">
                    <a16:creationId xmlns:a16="http://schemas.microsoft.com/office/drawing/2014/main" xmlns="" id="{B9A18777-7C63-9E40-81AA-40CF2D0A627B}"/>
                  </a:ext>
                </a:extLst>
              </p14:cNvPr>
              <p14:cNvContentPartPr/>
              <p14:nvPr/>
            </p14:nvContentPartPr>
            <p14:xfrm>
              <a:off x="2605475" y="5925423"/>
              <a:ext cx="371160" cy="214200"/>
            </p14:xfrm>
          </p:contentPart>
        </mc:Choice>
        <mc:Fallback xmlns="">
          <p:pic>
            <p:nvPicPr>
              <p:cNvPr id="235" name="Ink 240">
                <a:extLst>
                  <a:ext uri="{FF2B5EF4-FFF2-40B4-BE49-F238E27FC236}">
                    <a16:creationId xmlns:a16="http://schemas.microsoft.com/office/drawing/2014/main" id="{B9A18777-7C63-9E40-81AA-40CF2D0A627B}"/>
                  </a:ext>
                </a:extLst>
              </p:cNvPr>
              <p:cNvPicPr/>
              <p:nvPr/>
            </p:nvPicPr>
            <p:blipFill>
              <a:blip r:embed="rId87"/>
              <a:stretch>
                <a:fillRect/>
              </a:stretch>
            </p:blipFill>
            <p:spPr>
              <a:xfrm>
                <a:off x="2590355" y="5909943"/>
                <a:ext cx="401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6" name="Ink 241">
                <a:extLst>
                  <a:ext uri="{FF2B5EF4-FFF2-40B4-BE49-F238E27FC236}">
                    <a16:creationId xmlns:a16="http://schemas.microsoft.com/office/drawing/2014/main" xmlns="" id="{CC8A4FE0-5A54-954B-8B4F-85DA2ACAAFCB}"/>
                  </a:ext>
                </a:extLst>
              </p14:cNvPr>
              <p14:cNvContentPartPr/>
              <p14:nvPr/>
            </p14:nvContentPartPr>
            <p14:xfrm>
              <a:off x="1536635" y="5944143"/>
              <a:ext cx="113400" cy="258120"/>
            </p14:xfrm>
          </p:contentPart>
        </mc:Choice>
        <mc:Fallback xmlns="">
          <p:pic>
            <p:nvPicPr>
              <p:cNvPr id="236" name="Ink 241">
                <a:extLst>
                  <a:ext uri="{FF2B5EF4-FFF2-40B4-BE49-F238E27FC236}">
                    <a16:creationId xmlns:a16="http://schemas.microsoft.com/office/drawing/2014/main" id="{CC8A4FE0-5A54-954B-8B4F-85DA2ACAAFCB}"/>
                  </a:ext>
                </a:extLst>
              </p:cNvPr>
              <p:cNvPicPr/>
              <p:nvPr/>
            </p:nvPicPr>
            <p:blipFill>
              <a:blip r:embed="rId89"/>
              <a:stretch>
                <a:fillRect/>
              </a:stretch>
            </p:blipFill>
            <p:spPr>
              <a:xfrm>
                <a:off x="1521515" y="5929023"/>
                <a:ext cx="1440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7" name="Ink 242">
                <a:extLst>
                  <a:ext uri="{FF2B5EF4-FFF2-40B4-BE49-F238E27FC236}">
                    <a16:creationId xmlns:a16="http://schemas.microsoft.com/office/drawing/2014/main" xmlns="" id="{9186978C-240C-FF42-A6D0-A9F0584A48F4}"/>
                  </a:ext>
                </a:extLst>
              </p14:cNvPr>
              <p14:cNvContentPartPr/>
              <p14:nvPr/>
            </p14:nvContentPartPr>
            <p14:xfrm>
              <a:off x="1253675" y="6019743"/>
              <a:ext cx="195480" cy="75960"/>
            </p14:xfrm>
          </p:contentPart>
        </mc:Choice>
        <mc:Fallback xmlns="">
          <p:pic>
            <p:nvPicPr>
              <p:cNvPr id="237" name="Ink 242">
                <a:extLst>
                  <a:ext uri="{FF2B5EF4-FFF2-40B4-BE49-F238E27FC236}">
                    <a16:creationId xmlns:a16="http://schemas.microsoft.com/office/drawing/2014/main" id="{9186978C-240C-FF42-A6D0-A9F0584A48F4}"/>
                  </a:ext>
                </a:extLst>
              </p:cNvPr>
              <p:cNvPicPr/>
              <p:nvPr/>
            </p:nvPicPr>
            <p:blipFill>
              <a:blip r:embed="rId91"/>
              <a:stretch>
                <a:fillRect/>
              </a:stretch>
            </p:blipFill>
            <p:spPr>
              <a:xfrm>
                <a:off x="1238527" y="6004263"/>
                <a:ext cx="226136"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8" name="Ink 243">
                <a:extLst>
                  <a:ext uri="{FF2B5EF4-FFF2-40B4-BE49-F238E27FC236}">
                    <a16:creationId xmlns:a16="http://schemas.microsoft.com/office/drawing/2014/main" xmlns="" id="{0D29CF51-EA1C-FB4C-9DCF-FAD5F43048C9}"/>
                  </a:ext>
                </a:extLst>
              </p14:cNvPr>
              <p14:cNvContentPartPr/>
              <p14:nvPr/>
            </p14:nvContentPartPr>
            <p14:xfrm>
              <a:off x="863795" y="5919663"/>
              <a:ext cx="283320" cy="194400"/>
            </p14:xfrm>
          </p:contentPart>
        </mc:Choice>
        <mc:Fallback xmlns="">
          <p:pic>
            <p:nvPicPr>
              <p:cNvPr id="238" name="Ink 243">
                <a:extLst>
                  <a:ext uri="{FF2B5EF4-FFF2-40B4-BE49-F238E27FC236}">
                    <a16:creationId xmlns:a16="http://schemas.microsoft.com/office/drawing/2014/main" id="{0D29CF51-EA1C-FB4C-9DCF-FAD5F43048C9}"/>
                  </a:ext>
                </a:extLst>
              </p:cNvPr>
              <p:cNvPicPr/>
              <p:nvPr/>
            </p:nvPicPr>
            <p:blipFill>
              <a:blip r:embed="rId93"/>
              <a:stretch>
                <a:fillRect/>
              </a:stretch>
            </p:blipFill>
            <p:spPr>
              <a:xfrm>
                <a:off x="848675" y="5904543"/>
                <a:ext cx="3139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80" name="Ink 280">
                <a:extLst>
                  <a:ext uri="{FF2B5EF4-FFF2-40B4-BE49-F238E27FC236}">
                    <a16:creationId xmlns:a16="http://schemas.microsoft.com/office/drawing/2014/main" xmlns="" id="{B9A968A3-FE0C-D84F-82C0-F1A022D2FB4B}"/>
                  </a:ext>
                </a:extLst>
              </p14:cNvPr>
              <p14:cNvContentPartPr/>
              <p14:nvPr/>
            </p14:nvContentPartPr>
            <p14:xfrm>
              <a:off x="6302315" y="4996263"/>
              <a:ext cx="2257560" cy="1633320"/>
            </p14:xfrm>
          </p:contentPart>
        </mc:Choice>
        <mc:Fallback xmlns="">
          <p:pic>
            <p:nvPicPr>
              <p:cNvPr id="280" name="Ink 280">
                <a:extLst>
                  <a:ext uri="{FF2B5EF4-FFF2-40B4-BE49-F238E27FC236}">
                    <a16:creationId xmlns:a16="http://schemas.microsoft.com/office/drawing/2014/main" id="{B9A968A3-FE0C-D84F-82C0-F1A022D2FB4B}"/>
                  </a:ext>
                </a:extLst>
              </p:cNvPr>
              <p:cNvPicPr/>
              <p:nvPr/>
            </p:nvPicPr>
            <p:blipFill>
              <a:blip r:embed="rId95"/>
              <a:stretch>
                <a:fillRect/>
              </a:stretch>
            </p:blipFill>
            <p:spPr>
              <a:xfrm>
                <a:off x="6287195" y="4981146"/>
                <a:ext cx="2303280" cy="1679030"/>
              </a:xfrm>
              <a:prstGeom prst="rect">
                <a:avLst/>
              </a:prstGeom>
            </p:spPr>
          </p:pic>
        </mc:Fallback>
      </mc:AlternateContent>
    </p:spTree>
    <p:extLst>
      <p:ext uri="{BB962C8B-B14F-4D97-AF65-F5344CB8AC3E}">
        <p14:creationId xmlns:p14="http://schemas.microsoft.com/office/powerpoint/2010/main" val="1478163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833C9D-DE24-416F-96D8-587C1B0E54D8}"/>
              </a:ext>
            </a:extLst>
          </p:cNvPr>
          <p:cNvSpPr>
            <a:spLocks noGrp="1"/>
          </p:cNvSpPr>
          <p:nvPr>
            <p:ph type="title" idx="4294967295"/>
          </p:nvPr>
        </p:nvSpPr>
        <p:spPr>
          <a:xfrm>
            <a:off x="1143000" y="2667000"/>
            <a:ext cx="6791761" cy="1192758"/>
          </a:xfrm>
        </p:spPr>
        <p:txBody>
          <a:bodyPr/>
          <a:lstStyle/>
          <a:p>
            <a:pPr algn="ctr"/>
            <a:r>
              <a:rPr lang="en-US" dirty="0"/>
              <a:t>   </a:t>
            </a:r>
            <a:r>
              <a:rPr lang="en-US" b="1" dirty="0"/>
              <a:t>EXAMPLE 25</a:t>
            </a:r>
            <a:endParaRPr lang="x-none" b="1" dirty="0"/>
          </a:p>
        </p:txBody>
      </p:sp>
    </p:spTree>
    <p:extLst>
      <p:ext uri="{BB962C8B-B14F-4D97-AF65-F5344CB8AC3E}">
        <p14:creationId xmlns:p14="http://schemas.microsoft.com/office/powerpoint/2010/main" val="9595803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6200" y="0"/>
            <a:ext cx="5334000" cy="609600"/>
          </a:xfrm>
        </p:spPr>
        <p:txBody>
          <a:bodyPr>
            <a:noAutofit/>
          </a:bodyPr>
          <a:lstStyle/>
          <a:p>
            <a:pPr algn="l" eaLnBrk="0" hangingPunct="0">
              <a:lnSpc>
                <a:spcPct val="150000"/>
              </a:lnSpc>
              <a:spcBef>
                <a:spcPct val="20000"/>
              </a:spcBef>
              <a:defRPr/>
            </a:pPr>
            <a:r>
              <a:rPr lang="en-US" sz="2900" b="1" kern="0" dirty="0">
                <a:solidFill>
                  <a:srgbClr val="FF0000"/>
                </a:solidFill>
              </a:rPr>
              <a:t>                  </a:t>
            </a:r>
            <a:r>
              <a:rPr lang="en-US" sz="4800" b="1" kern="0" dirty="0"/>
              <a:t>Example</a:t>
            </a:r>
          </a:p>
        </p:txBody>
      </p:sp>
      <p:sp>
        <p:nvSpPr>
          <p:cNvPr id="4" name="Text Placeholder 3"/>
          <p:cNvSpPr txBox="1">
            <a:spLocks/>
          </p:cNvSpPr>
          <p:nvPr/>
        </p:nvSpPr>
        <p:spPr>
          <a:xfrm>
            <a:off x="318140" y="914400"/>
            <a:ext cx="8368659" cy="5334000"/>
          </a:xfrm>
          <a:prstGeom prst="rect">
            <a:avLst/>
          </a:prstGeom>
        </p:spPr>
        <p:txBody>
          <a:bodyPr lIns="66504" tIns="33252" rIns="66504" bIns="33252">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R="0" lvl="0" algn="just" defTabSz="1219170" rtl="0" eaLnBrk="1" fontAlgn="auto" latinLnBrk="0" hangingPunct="1">
              <a:lnSpc>
                <a:spcPct val="150000"/>
              </a:lnSpc>
              <a:spcBef>
                <a:spcPts val="1333"/>
              </a:spcBef>
              <a:spcAft>
                <a:spcPts val="0"/>
              </a:spcAft>
              <a:buClrTx/>
              <a:buSzTx/>
              <a:buFont typeface="Wingdings" panose="05000000000000000000" pitchFamily="2" charset="2"/>
              <a:buChar char="v"/>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Random samples of 15 and 10 were selected from two thermocouples. The sample means were 315, 303 and sample standard deviations were 3.8, 4.9 respectively</a:t>
            </a:r>
            <a:endParaRPr kumimoji="0" lang="en-IN" sz="2600" b="0" i="0" u="none" strike="noStrike" kern="1200" cap="none" spc="0" normalizeH="0" baseline="0" noProof="0" dirty="0">
              <a:ln>
                <a:noFill/>
              </a:ln>
              <a:solidFill>
                <a:prstClr val="black"/>
              </a:solidFill>
              <a:effectLst/>
              <a:uLnTx/>
              <a:uFillTx/>
              <a:latin typeface="Calibri"/>
              <a:ea typeface="+mn-ea"/>
              <a:cs typeface="+mn-cs"/>
            </a:endParaRPr>
          </a:p>
          <a:p>
            <a:pPr marR="0" lvl="0" algn="just" defTabSz="1219170" rtl="0" eaLnBrk="1" fontAlgn="auto" latinLnBrk="0" hangingPunct="1">
              <a:lnSpc>
                <a:spcPct val="150000"/>
              </a:lnSpc>
              <a:spcBef>
                <a:spcPts val="1333"/>
              </a:spcBef>
              <a:spcAft>
                <a:spcPts val="0"/>
              </a:spcAft>
              <a:buClrTx/>
              <a:buSzTx/>
              <a:buFont typeface="Wingdings" panose="05000000000000000000" pitchFamily="2" charset="2"/>
              <a:buChar char="v"/>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Test whether there is any significant difference in the means of two thermocouples at 5% level of significance</a:t>
            </a:r>
          </a:p>
          <a:p>
            <a:pPr marL="540348" marR="0" lvl="0" indent="-540348" algn="just" defTabSz="1219170" rtl="0" eaLnBrk="1" fontAlgn="auto" latinLnBrk="0" hangingPunct="1">
              <a:lnSpc>
                <a:spcPct val="150000"/>
              </a:lnSpc>
              <a:spcBef>
                <a:spcPts val="1333"/>
              </a:spcBef>
              <a:spcAft>
                <a:spcPts val="0"/>
              </a:spcAft>
              <a:buClrTx/>
              <a:buSzTx/>
              <a:buFont typeface="Arial" panose="020B0604020202020204" pitchFamily="34" charset="0"/>
              <a:buAutoNum type="alphaLcParenBoth"/>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1219170" rtl="0" eaLnBrk="1" fontAlgn="auto" latinLnBrk="0" hangingPunct="1">
              <a:lnSpc>
                <a:spcPct val="150000"/>
              </a:lnSpc>
              <a:spcBef>
                <a:spcPts val="1333"/>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xmlns="" id="{CC6A8A3C-32E8-6640-83F9-69676B22A4EF}"/>
                  </a:ext>
                </a:extLst>
              </p14:cNvPr>
              <p14:cNvContentPartPr/>
              <p14:nvPr/>
            </p14:nvContentPartPr>
            <p14:xfrm>
              <a:off x="1962515" y="982983"/>
              <a:ext cx="12960" cy="6480"/>
            </p14:xfrm>
          </p:contentPart>
        </mc:Choice>
        <mc:Fallback xmlns="">
          <p:pic>
            <p:nvPicPr>
              <p:cNvPr id="8" name="Ink 7">
                <a:extLst>
                  <a:ext uri="{FF2B5EF4-FFF2-40B4-BE49-F238E27FC236}">
                    <a16:creationId xmlns:a16="http://schemas.microsoft.com/office/drawing/2014/main" id="{CC6A8A3C-32E8-6640-83F9-69676B22A4EF}"/>
                  </a:ext>
                </a:extLst>
              </p:cNvPr>
              <p:cNvPicPr/>
              <p:nvPr/>
            </p:nvPicPr>
            <p:blipFill>
              <a:blip r:embed="rId3"/>
              <a:stretch>
                <a:fillRect/>
              </a:stretch>
            </p:blipFill>
            <p:spPr>
              <a:xfrm>
                <a:off x="1947395" y="967863"/>
                <a:ext cx="43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0E5CDE54-B6B4-FC42-8B9F-AF3BCF49764E}"/>
                  </a:ext>
                </a:extLst>
              </p14:cNvPr>
              <p14:cNvContentPartPr/>
              <p14:nvPr/>
            </p14:nvContentPartPr>
            <p14:xfrm>
              <a:off x="1981595" y="1058583"/>
              <a:ext cx="6480" cy="12960"/>
            </p14:xfrm>
          </p:contentPart>
        </mc:Choice>
        <mc:Fallback xmlns="">
          <p:pic>
            <p:nvPicPr>
              <p:cNvPr id="9" name="Ink 8">
                <a:extLst>
                  <a:ext uri="{FF2B5EF4-FFF2-40B4-BE49-F238E27FC236}">
                    <a16:creationId xmlns:a16="http://schemas.microsoft.com/office/drawing/2014/main" id="{0E5CDE54-B6B4-FC42-8B9F-AF3BCF49764E}"/>
                  </a:ext>
                </a:extLst>
              </p:cNvPr>
              <p:cNvPicPr/>
              <p:nvPr/>
            </p:nvPicPr>
            <p:blipFill>
              <a:blip r:embed="rId5"/>
              <a:stretch>
                <a:fillRect/>
              </a:stretch>
            </p:blipFill>
            <p:spPr>
              <a:xfrm>
                <a:off x="1966115" y="104346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10">
                <a:extLst>
                  <a:ext uri="{FF2B5EF4-FFF2-40B4-BE49-F238E27FC236}">
                    <a16:creationId xmlns:a16="http://schemas.microsoft.com/office/drawing/2014/main" xmlns="" id="{520AD46A-66F9-6444-8CEF-EDEBEDB54BCC}"/>
                  </a:ext>
                </a:extLst>
              </p14:cNvPr>
              <p14:cNvContentPartPr/>
              <p14:nvPr/>
            </p14:nvContentPartPr>
            <p14:xfrm>
              <a:off x="1403075" y="932943"/>
              <a:ext cx="390240" cy="226440"/>
            </p14:xfrm>
          </p:contentPart>
        </mc:Choice>
        <mc:Fallback xmlns="">
          <p:pic>
            <p:nvPicPr>
              <p:cNvPr id="10" name="Ink 10">
                <a:extLst>
                  <a:ext uri="{FF2B5EF4-FFF2-40B4-BE49-F238E27FC236}">
                    <a16:creationId xmlns:a16="http://schemas.microsoft.com/office/drawing/2014/main" id="{520AD46A-66F9-6444-8CEF-EDEBEDB54BCC}"/>
                  </a:ext>
                </a:extLst>
              </p:cNvPr>
              <p:cNvPicPr/>
              <p:nvPr/>
            </p:nvPicPr>
            <p:blipFill>
              <a:blip r:embed="rId7"/>
              <a:stretch>
                <a:fillRect/>
              </a:stretch>
            </p:blipFill>
            <p:spPr>
              <a:xfrm>
                <a:off x="1387955" y="917488"/>
                <a:ext cx="420480" cy="25663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8">
                <a:extLst>
                  <a:ext uri="{FF2B5EF4-FFF2-40B4-BE49-F238E27FC236}">
                    <a16:creationId xmlns:a16="http://schemas.microsoft.com/office/drawing/2014/main" xmlns="" id="{0D740EAA-CFDD-3A42-8221-2BD0A54FA1DF}"/>
                  </a:ext>
                </a:extLst>
              </p14:cNvPr>
              <p14:cNvContentPartPr/>
              <p14:nvPr/>
            </p14:nvContentPartPr>
            <p14:xfrm>
              <a:off x="2251955" y="851223"/>
              <a:ext cx="1377360" cy="333360"/>
            </p14:xfrm>
          </p:contentPart>
        </mc:Choice>
        <mc:Fallback xmlns="">
          <p:pic>
            <p:nvPicPr>
              <p:cNvPr id="18" name="Ink 18">
                <a:extLst>
                  <a:ext uri="{FF2B5EF4-FFF2-40B4-BE49-F238E27FC236}">
                    <a16:creationId xmlns:a16="http://schemas.microsoft.com/office/drawing/2014/main" id="{0D740EAA-CFDD-3A42-8221-2BD0A54FA1DF}"/>
                  </a:ext>
                </a:extLst>
              </p:cNvPr>
              <p:cNvPicPr/>
              <p:nvPr/>
            </p:nvPicPr>
            <p:blipFill>
              <a:blip r:embed="rId9"/>
              <a:stretch>
                <a:fillRect/>
              </a:stretch>
            </p:blipFill>
            <p:spPr>
              <a:xfrm>
                <a:off x="2236475" y="835760"/>
                <a:ext cx="1407600" cy="36356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6">
                <a:extLst>
                  <a:ext uri="{FF2B5EF4-FFF2-40B4-BE49-F238E27FC236}">
                    <a16:creationId xmlns:a16="http://schemas.microsoft.com/office/drawing/2014/main" xmlns="" id="{EEA91648-7F94-7545-B38B-5EE7CD71FFE2}"/>
                  </a:ext>
                </a:extLst>
              </p14:cNvPr>
              <p14:cNvContentPartPr/>
              <p14:nvPr/>
            </p14:nvContentPartPr>
            <p14:xfrm>
              <a:off x="2893115" y="1502103"/>
              <a:ext cx="842760" cy="430920"/>
            </p14:xfrm>
          </p:contentPart>
        </mc:Choice>
        <mc:Fallback xmlns="">
          <p:pic>
            <p:nvPicPr>
              <p:cNvPr id="33" name="Ink 36">
                <a:extLst>
                  <a:ext uri="{FF2B5EF4-FFF2-40B4-BE49-F238E27FC236}">
                    <a16:creationId xmlns:a16="http://schemas.microsoft.com/office/drawing/2014/main" id="{EEA91648-7F94-7545-B38B-5EE7CD71FFE2}"/>
                  </a:ext>
                </a:extLst>
              </p:cNvPr>
              <p:cNvPicPr/>
              <p:nvPr/>
            </p:nvPicPr>
            <p:blipFill>
              <a:blip r:embed="rId11"/>
              <a:stretch>
                <a:fillRect/>
              </a:stretch>
            </p:blipFill>
            <p:spPr>
              <a:xfrm>
                <a:off x="2877995" y="1486970"/>
                <a:ext cx="873360" cy="46154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7">
                <a:extLst>
                  <a:ext uri="{FF2B5EF4-FFF2-40B4-BE49-F238E27FC236}">
                    <a16:creationId xmlns:a16="http://schemas.microsoft.com/office/drawing/2014/main" xmlns="" id="{3E93ECD3-F18B-DC4E-98A3-1468807BD072}"/>
                  </a:ext>
                </a:extLst>
              </p14:cNvPr>
              <p14:cNvContentPartPr/>
              <p14:nvPr/>
            </p14:nvContentPartPr>
            <p14:xfrm>
              <a:off x="2295875" y="1549623"/>
              <a:ext cx="440280" cy="339120"/>
            </p14:xfrm>
          </p:contentPart>
        </mc:Choice>
        <mc:Fallback xmlns="">
          <p:pic>
            <p:nvPicPr>
              <p:cNvPr id="34" name="Ink 37">
                <a:extLst>
                  <a:ext uri="{FF2B5EF4-FFF2-40B4-BE49-F238E27FC236}">
                    <a16:creationId xmlns:a16="http://schemas.microsoft.com/office/drawing/2014/main" id="{3E93ECD3-F18B-DC4E-98A3-1468807BD072}"/>
                  </a:ext>
                </a:extLst>
              </p:cNvPr>
              <p:cNvPicPr/>
              <p:nvPr/>
            </p:nvPicPr>
            <p:blipFill>
              <a:blip r:embed="rId13"/>
              <a:stretch>
                <a:fillRect/>
              </a:stretch>
            </p:blipFill>
            <p:spPr>
              <a:xfrm>
                <a:off x="2280755" y="1534503"/>
                <a:ext cx="4708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8">
                <a:extLst>
                  <a:ext uri="{FF2B5EF4-FFF2-40B4-BE49-F238E27FC236}">
                    <a16:creationId xmlns:a16="http://schemas.microsoft.com/office/drawing/2014/main" xmlns="" id="{29A87828-B361-0640-BB91-6CD4A3115DBA}"/>
                  </a:ext>
                </a:extLst>
              </p14:cNvPr>
              <p14:cNvContentPartPr/>
              <p14:nvPr/>
            </p14:nvContentPartPr>
            <p14:xfrm>
              <a:off x="1994195" y="1699743"/>
              <a:ext cx="25560" cy="94680"/>
            </p14:xfrm>
          </p:contentPart>
        </mc:Choice>
        <mc:Fallback xmlns="">
          <p:pic>
            <p:nvPicPr>
              <p:cNvPr id="35" name="Ink 38">
                <a:extLst>
                  <a:ext uri="{FF2B5EF4-FFF2-40B4-BE49-F238E27FC236}">
                    <a16:creationId xmlns:a16="http://schemas.microsoft.com/office/drawing/2014/main" id="{29A87828-B361-0640-BB91-6CD4A3115DBA}"/>
                  </a:ext>
                </a:extLst>
              </p:cNvPr>
              <p:cNvPicPr/>
              <p:nvPr/>
            </p:nvPicPr>
            <p:blipFill>
              <a:blip r:embed="rId15"/>
              <a:stretch>
                <a:fillRect/>
              </a:stretch>
            </p:blipFill>
            <p:spPr>
              <a:xfrm>
                <a:off x="1978715" y="1684623"/>
                <a:ext cx="56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9">
                <a:extLst>
                  <a:ext uri="{FF2B5EF4-FFF2-40B4-BE49-F238E27FC236}">
                    <a16:creationId xmlns:a16="http://schemas.microsoft.com/office/drawing/2014/main" xmlns="" id="{D6647EBB-BF63-F24B-A87C-A321E9123679}"/>
                  </a:ext>
                </a:extLst>
              </p14:cNvPr>
              <p14:cNvContentPartPr/>
              <p14:nvPr/>
            </p14:nvContentPartPr>
            <p14:xfrm>
              <a:off x="1509995" y="1630623"/>
              <a:ext cx="283320" cy="283680"/>
            </p14:xfrm>
          </p:contentPart>
        </mc:Choice>
        <mc:Fallback xmlns="">
          <p:pic>
            <p:nvPicPr>
              <p:cNvPr id="36" name="Ink 39">
                <a:extLst>
                  <a:ext uri="{FF2B5EF4-FFF2-40B4-BE49-F238E27FC236}">
                    <a16:creationId xmlns:a16="http://schemas.microsoft.com/office/drawing/2014/main" id="{D6647EBB-BF63-F24B-A87C-A321E9123679}"/>
                  </a:ext>
                </a:extLst>
              </p:cNvPr>
              <p:cNvPicPr/>
              <p:nvPr/>
            </p:nvPicPr>
            <p:blipFill>
              <a:blip r:embed="rId17"/>
              <a:stretch>
                <a:fillRect/>
              </a:stretch>
            </p:blipFill>
            <p:spPr>
              <a:xfrm>
                <a:off x="1494875" y="1615484"/>
                <a:ext cx="313920" cy="31431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4892D034-3B43-DE40-97FB-0A32BAE35C44}"/>
                  </a:ext>
                </a:extLst>
              </p14:cNvPr>
              <p14:cNvContentPartPr/>
              <p14:nvPr/>
            </p14:nvContentPartPr>
            <p14:xfrm>
              <a:off x="1566515" y="2234343"/>
              <a:ext cx="276840" cy="189000"/>
            </p14:xfrm>
          </p:contentPart>
        </mc:Choice>
        <mc:Fallback xmlns="">
          <p:pic>
            <p:nvPicPr>
              <p:cNvPr id="41" name="Ink 40">
                <a:extLst>
                  <a:ext uri="{FF2B5EF4-FFF2-40B4-BE49-F238E27FC236}">
                    <a16:creationId xmlns:a16="http://schemas.microsoft.com/office/drawing/2014/main" id="{4892D034-3B43-DE40-97FB-0A32BAE35C44}"/>
                  </a:ext>
                </a:extLst>
              </p:cNvPr>
              <p:cNvPicPr/>
              <p:nvPr/>
            </p:nvPicPr>
            <p:blipFill>
              <a:blip r:embed="rId19"/>
              <a:stretch>
                <a:fillRect/>
              </a:stretch>
            </p:blipFill>
            <p:spPr>
              <a:xfrm>
                <a:off x="1551395" y="2218863"/>
                <a:ext cx="3074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50">
                <a:extLst>
                  <a:ext uri="{FF2B5EF4-FFF2-40B4-BE49-F238E27FC236}">
                    <a16:creationId xmlns:a16="http://schemas.microsoft.com/office/drawing/2014/main" xmlns="" id="{2A31AB02-195D-D749-BABA-F29E5DAE257E}"/>
                  </a:ext>
                </a:extLst>
              </p14:cNvPr>
              <p14:cNvContentPartPr/>
              <p14:nvPr/>
            </p14:nvContentPartPr>
            <p14:xfrm>
              <a:off x="2440595" y="2114823"/>
              <a:ext cx="553320" cy="446760"/>
            </p14:xfrm>
          </p:contentPart>
        </mc:Choice>
        <mc:Fallback xmlns="">
          <p:pic>
            <p:nvPicPr>
              <p:cNvPr id="49" name="Ink 50">
                <a:extLst>
                  <a:ext uri="{FF2B5EF4-FFF2-40B4-BE49-F238E27FC236}">
                    <a16:creationId xmlns:a16="http://schemas.microsoft.com/office/drawing/2014/main" id="{2A31AB02-195D-D749-BABA-F29E5DAE257E}"/>
                  </a:ext>
                </a:extLst>
              </p:cNvPr>
              <p:cNvPicPr/>
              <p:nvPr/>
            </p:nvPicPr>
            <p:blipFill>
              <a:blip r:embed="rId21"/>
              <a:stretch>
                <a:fillRect/>
              </a:stretch>
            </p:blipFill>
            <p:spPr>
              <a:xfrm>
                <a:off x="2425125" y="2099703"/>
                <a:ext cx="58390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51">
                <a:extLst>
                  <a:ext uri="{FF2B5EF4-FFF2-40B4-BE49-F238E27FC236}">
                    <a16:creationId xmlns:a16="http://schemas.microsoft.com/office/drawing/2014/main" xmlns="" id="{84066F80-4ABE-2E48-8B15-49DDCD8FBCA5}"/>
                  </a:ext>
                </a:extLst>
              </p14:cNvPr>
              <p14:cNvContentPartPr/>
              <p14:nvPr/>
            </p14:nvContentPartPr>
            <p14:xfrm>
              <a:off x="2082035" y="2290863"/>
              <a:ext cx="38160" cy="82080"/>
            </p14:xfrm>
          </p:contentPart>
        </mc:Choice>
        <mc:Fallback xmlns="">
          <p:pic>
            <p:nvPicPr>
              <p:cNvPr id="50" name="Ink 51">
                <a:extLst>
                  <a:ext uri="{FF2B5EF4-FFF2-40B4-BE49-F238E27FC236}">
                    <a16:creationId xmlns:a16="http://schemas.microsoft.com/office/drawing/2014/main" id="{84066F80-4ABE-2E48-8B15-49DDCD8FBCA5}"/>
                  </a:ext>
                </a:extLst>
              </p:cNvPr>
              <p:cNvPicPr/>
              <p:nvPr/>
            </p:nvPicPr>
            <p:blipFill>
              <a:blip r:embed="rId23"/>
              <a:stretch>
                <a:fillRect/>
              </a:stretch>
            </p:blipFill>
            <p:spPr>
              <a:xfrm>
                <a:off x="2066915" y="2275743"/>
                <a:ext cx="68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3">
                <a:extLst>
                  <a:ext uri="{FF2B5EF4-FFF2-40B4-BE49-F238E27FC236}">
                    <a16:creationId xmlns:a16="http://schemas.microsoft.com/office/drawing/2014/main" xmlns="" id="{ACC8B99B-45D8-2747-B975-E839BDBE0352}"/>
                  </a:ext>
                </a:extLst>
              </p14:cNvPr>
              <p14:cNvContentPartPr/>
              <p14:nvPr/>
            </p14:nvContentPartPr>
            <p14:xfrm>
              <a:off x="2346275" y="2869383"/>
              <a:ext cx="100800" cy="88200"/>
            </p14:xfrm>
          </p:contentPart>
        </mc:Choice>
        <mc:Fallback xmlns="">
          <p:pic>
            <p:nvPicPr>
              <p:cNvPr id="62" name="Ink 63">
                <a:extLst>
                  <a:ext uri="{FF2B5EF4-FFF2-40B4-BE49-F238E27FC236}">
                    <a16:creationId xmlns:a16="http://schemas.microsoft.com/office/drawing/2014/main" id="{ACC8B99B-45D8-2747-B975-E839BDBE0352}"/>
                  </a:ext>
                </a:extLst>
              </p:cNvPr>
              <p:cNvPicPr/>
              <p:nvPr/>
            </p:nvPicPr>
            <p:blipFill>
              <a:blip r:embed="rId25"/>
              <a:stretch>
                <a:fillRect/>
              </a:stretch>
            </p:blipFill>
            <p:spPr>
              <a:xfrm>
                <a:off x="2330795" y="2853966"/>
                <a:ext cx="131400" cy="11831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64">
                <a:extLst>
                  <a:ext uri="{FF2B5EF4-FFF2-40B4-BE49-F238E27FC236}">
                    <a16:creationId xmlns:a16="http://schemas.microsoft.com/office/drawing/2014/main" xmlns="" id="{5F0EAEBB-796A-0D46-BC4D-94BC427A2359}"/>
                  </a:ext>
                </a:extLst>
              </p14:cNvPr>
              <p14:cNvContentPartPr/>
              <p14:nvPr/>
            </p14:nvContentPartPr>
            <p14:xfrm>
              <a:off x="1277435" y="2674263"/>
              <a:ext cx="861480" cy="377640"/>
            </p14:xfrm>
          </p:contentPart>
        </mc:Choice>
        <mc:Fallback xmlns="">
          <p:pic>
            <p:nvPicPr>
              <p:cNvPr id="63" name="Ink 64">
                <a:extLst>
                  <a:ext uri="{FF2B5EF4-FFF2-40B4-BE49-F238E27FC236}">
                    <a16:creationId xmlns:a16="http://schemas.microsoft.com/office/drawing/2014/main" id="{5F0EAEBB-796A-0D46-BC4D-94BC427A2359}"/>
                  </a:ext>
                </a:extLst>
              </p:cNvPr>
              <p:cNvPicPr/>
              <p:nvPr/>
            </p:nvPicPr>
            <p:blipFill>
              <a:blip r:embed="rId27"/>
              <a:stretch>
                <a:fillRect/>
              </a:stretch>
            </p:blipFill>
            <p:spPr>
              <a:xfrm>
                <a:off x="1261961" y="2659143"/>
                <a:ext cx="891707"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9" name="Ink 82">
                <a:extLst>
                  <a:ext uri="{FF2B5EF4-FFF2-40B4-BE49-F238E27FC236}">
                    <a16:creationId xmlns:a16="http://schemas.microsoft.com/office/drawing/2014/main" xmlns="" id="{CA858955-EF77-E547-B7DA-3B42B6FDAD67}"/>
                  </a:ext>
                </a:extLst>
              </p14:cNvPr>
              <p14:cNvContentPartPr/>
              <p14:nvPr/>
            </p14:nvContentPartPr>
            <p14:xfrm>
              <a:off x="4830275" y="2661663"/>
              <a:ext cx="376920" cy="170280"/>
            </p14:xfrm>
          </p:contentPart>
        </mc:Choice>
        <mc:Fallback xmlns="">
          <p:pic>
            <p:nvPicPr>
              <p:cNvPr id="79" name="Ink 82">
                <a:extLst>
                  <a:ext uri="{FF2B5EF4-FFF2-40B4-BE49-F238E27FC236}">
                    <a16:creationId xmlns:a16="http://schemas.microsoft.com/office/drawing/2014/main" id="{CA858955-EF77-E547-B7DA-3B42B6FDAD67}"/>
                  </a:ext>
                </a:extLst>
              </p:cNvPr>
              <p:cNvPicPr/>
              <p:nvPr/>
            </p:nvPicPr>
            <p:blipFill>
              <a:blip r:embed="rId29"/>
              <a:stretch>
                <a:fillRect/>
              </a:stretch>
            </p:blipFill>
            <p:spPr>
              <a:xfrm>
                <a:off x="4815155" y="2646543"/>
                <a:ext cx="407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0" name="Ink 83">
                <a:extLst>
                  <a:ext uri="{FF2B5EF4-FFF2-40B4-BE49-F238E27FC236}">
                    <a16:creationId xmlns:a16="http://schemas.microsoft.com/office/drawing/2014/main" xmlns="" id="{067ECBF3-5305-124F-B87E-E28578DB5D31}"/>
                  </a:ext>
                </a:extLst>
              </p14:cNvPr>
              <p14:cNvContentPartPr/>
              <p14:nvPr/>
            </p14:nvContentPartPr>
            <p14:xfrm>
              <a:off x="4533995" y="2749863"/>
              <a:ext cx="50760" cy="81720"/>
            </p14:xfrm>
          </p:contentPart>
        </mc:Choice>
        <mc:Fallback xmlns="">
          <p:pic>
            <p:nvPicPr>
              <p:cNvPr id="80" name="Ink 83">
                <a:extLst>
                  <a:ext uri="{FF2B5EF4-FFF2-40B4-BE49-F238E27FC236}">
                    <a16:creationId xmlns:a16="http://schemas.microsoft.com/office/drawing/2014/main" id="{067ECBF3-5305-124F-B87E-E28578DB5D31}"/>
                  </a:ext>
                </a:extLst>
              </p:cNvPr>
              <p:cNvPicPr/>
              <p:nvPr/>
            </p:nvPicPr>
            <p:blipFill>
              <a:blip r:embed="rId31"/>
              <a:stretch>
                <a:fillRect/>
              </a:stretch>
            </p:blipFill>
            <p:spPr>
              <a:xfrm>
                <a:off x="4518875" y="2734451"/>
                <a:ext cx="81000" cy="11218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1" name="Ink 84">
                <a:extLst>
                  <a:ext uri="{FF2B5EF4-FFF2-40B4-BE49-F238E27FC236}">
                    <a16:creationId xmlns:a16="http://schemas.microsoft.com/office/drawing/2014/main" xmlns="" id="{2185A66D-582F-3249-9801-F0A7548B2934}"/>
                  </a:ext>
                </a:extLst>
              </p14:cNvPr>
              <p14:cNvContentPartPr/>
              <p14:nvPr/>
            </p14:nvContentPartPr>
            <p14:xfrm>
              <a:off x="3245195" y="2699463"/>
              <a:ext cx="993960" cy="252000"/>
            </p14:xfrm>
          </p:contentPart>
        </mc:Choice>
        <mc:Fallback xmlns="">
          <p:pic>
            <p:nvPicPr>
              <p:cNvPr id="81" name="Ink 84">
                <a:extLst>
                  <a:ext uri="{FF2B5EF4-FFF2-40B4-BE49-F238E27FC236}">
                    <a16:creationId xmlns:a16="http://schemas.microsoft.com/office/drawing/2014/main" id="{2185A66D-582F-3249-9801-F0A7548B2934}"/>
                  </a:ext>
                </a:extLst>
              </p:cNvPr>
              <p:cNvPicPr/>
              <p:nvPr/>
            </p:nvPicPr>
            <p:blipFill>
              <a:blip r:embed="rId33"/>
              <a:stretch>
                <a:fillRect/>
              </a:stretch>
            </p:blipFill>
            <p:spPr>
              <a:xfrm>
                <a:off x="3230070" y="2684343"/>
                <a:ext cx="1024571"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2" name="Ink 85">
                <a:extLst>
                  <a:ext uri="{FF2B5EF4-FFF2-40B4-BE49-F238E27FC236}">
                    <a16:creationId xmlns:a16="http://schemas.microsoft.com/office/drawing/2014/main" xmlns="" id="{77DF0062-9ED1-0940-8F32-52FC5B5D8002}"/>
                  </a:ext>
                </a:extLst>
              </p14:cNvPr>
              <p14:cNvContentPartPr/>
              <p14:nvPr/>
            </p14:nvContentPartPr>
            <p14:xfrm>
              <a:off x="2836595" y="2781183"/>
              <a:ext cx="245520" cy="151560"/>
            </p14:xfrm>
          </p:contentPart>
        </mc:Choice>
        <mc:Fallback xmlns="">
          <p:pic>
            <p:nvPicPr>
              <p:cNvPr id="82" name="Ink 85">
                <a:extLst>
                  <a:ext uri="{FF2B5EF4-FFF2-40B4-BE49-F238E27FC236}">
                    <a16:creationId xmlns:a16="http://schemas.microsoft.com/office/drawing/2014/main" id="{77DF0062-9ED1-0940-8F32-52FC5B5D8002}"/>
                  </a:ext>
                </a:extLst>
              </p:cNvPr>
              <p:cNvPicPr/>
              <p:nvPr/>
            </p:nvPicPr>
            <p:blipFill>
              <a:blip r:embed="rId35"/>
              <a:stretch>
                <a:fillRect/>
              </a:stretch>
            </p:blipFill>
            <p:spPr>
              <a:xfrm>
                <a:off x="2821475" y="2766027"/>
                <a:ext cx="276120" cy="18223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9" name="Ink 89">
                <a:extLst>
                  <a:ext uri="{FF2B5EF4-FFF2-40B4-BE49-F238E27FC236}">
                    <a16:creationId xmlns:a16="http://schemas.microsoft.com/office/drawing/2014/main" xmlns="" id="{BCF35D8E-D12A-3148-B11C-2FD55EA8F2F5}"/>
                  </a:ext>
                </a:extLst>
              </p14:cNvPr>
              <p14:cNvContentPartPr/>
              <p14:nvPr/>
            </p14:nvContentPartPr>
            <p14:xfrm>
              <a:off x="6156155" y="1429383"/>
              <a:ext cx="2710080" cy="1409040"/>
            </p14:xfrm>
          </p:contentPart>
        </mc:Choice>
        <mc:Fallback xmlns="">
          <p:pic>
            <p:nvPicPr>
              <p:cNvPr id="89" name="Ink 89">
                <a:extLst>
                  <a:ext uri="{FF2B5EF4-FFF2-40B4-BE49-F238E27FC236}">
                    <a16:creationId xmlns:a16="http://schemas.microsoft.com/office/drawing/2014/main" id="{BCF35D8E-D12A-3148-B11C-2FD55EA8F2F5}"/>
                  </a:ext>
                </a:extLst>
              </p:cNvPr>
              <p:cNvPicPr/>
              <p:nvPr/>
            </p:nvPicPr>
            <p:blipFill>
              <a:blip r:embed="rId37"/>
              <a:stretch>
                <a:fillRect/>
              </a:stretch>
            </p:blipFill>
            <p:spPr>
              <a:xfrm>
                <a:off x="6141035" y="1414259"/>
                <a:ext cx="2740680" cy="143964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3">
                <a:extLst>
                  <a:ext uri="{FF2B5EF4-FFF2-40B4-BE49-F238E27FC236}">
                    <a16:creationId xmlns:a16="http://schemas.microsoft.com/office/drawing/2014/main" xmlns="" id="{9AA4451B-FA33-2F4D-9CBC-3F0B4F5B8418}"/>
                  </a:ext>
                </a:extLst>
              </p14:cNvPr>
              <p14:cNvContentPartPr/>
              <p14:nvPr/>
            </p14:nvContentPartPr>
            <p14:xfrm>
              <a:off x="8230835" y="2234343"/>
              <a:ext cx="553680" cy="509760"/>
            </p14:xfrm>
          </p:contentPart>
        </mc:Choice>
        <mc:Fallback xmlns="">
          <p:pic>
            <p:nvPicPr>
              <p:cNvPr id="103" name="Ink 103">
                <a:extLst>
                  <a:ext uri="{FF2B5EF4-FFF2-40B4-BE49-F238E27FC236}">
                    <a16:creationId xmlns:a16="http://schemas.microsoft.com/office/drawing/2014/main" id="{9AA4451B-FA33-2F4D-9CBC-3F0B4F5B8418}"/>
                  </a:ext>
                </a:extLst>
              </p:cNvPr>
              <p:cNvPicPr/>
              <p:nvPr/>
            </p:nvPicPr>
            <p:blipFill>
              <a:blip r:embed="rId39"/>
              <a:stretch>
                <a:fillRect/>
              </a:stretch>
            </p:blipFill>
            <p:spPr>
              <a:xfrm>
                <a:off x="8215715" y="2218863"/>
                <a:ext cx="58428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2" name="Ink 112">
                <a:extLst>
                  <a:ext uri="{FF2B5EF4-FFF2-40B4-BE49-F238E27FC236}">
                    <a16:creationId xmlns:a16="http://schemas.microsoft.com/office/drawing/2014/main" xmlns="" id="{5E6F4373-397A-F446-8D3C-7B5A546706FA}"/>
                  </a:ext>
                </a:extLst>
              </p14:cNvPr>
              <p14:cNvContentPartPr/>
              <p14:nvPr/>
            </p14:nvContentPartPr>
            <p14:xfrm>
              <a:off x="8218235" y="2932023"/>
              <a:ext cx="679320" cy="390240"/>
            </p14:xfrm>
          </p:contentPart>
        </mc:Choice>
        <mc:Fallback xmlns="">
          <p:pic>
            <p:nvPicPr>
              <p:cNvPr id="112" name="Ink 112">
                <a:extLst>
                  <a:ext uri="{FF2B5EF4-FFF2-40B4-BE49-F238E27FC236}">
                    <a16:creationId xmlns:a16="http://schemas.microsoft.com/office/drawing/2014/main" id="{5E6F4373-397A-F446-8D3C-7B5A546706FA}"/>
                  </a:ext>
                </a:extLst>
              </p:cNvPr>
              <p:cNvPicPr/>
              <p:nvPr/>
            </p:nvPicPr>
            <p:blipFill>
              <a:blip r:embed="rId41"/>
              <a:stretch>
                <a:fillRect/>
              </a:stretch>
            </p:blipFill>
            <p:spPr>
              <a:xfrm>
                <a:off x="8203115" y="2916903"/>
                <a:ext cx="709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6" name="Ink 128">
                <a:extLst>
                  <a:ext uri="{FF2B5EF4-FFF2-40B4-BE49-F238E27FC236}">
                    <a16:creationId xmlns:a16="http://schemas.microsoft.com/office/drawing/2014/main" xmlns="" id="{AE2CD8BE-8C18-4B41-B5CD-92763E304314}"/>
                  </a:ext>
                </a:extLst>
              </p14:cNvPr>
              <p14:cNvContentPartPr/>
              <p14:nvPr/>
            </p14:nvContentPartPr>
            <p14:xfrm>
              <a:off x="2453915" y="3384903"/>
              <a:ext cx="1074600" cy="302040"/>
            </p14:xfrm>
          </p:contentPart>
        </mc:Choice>
        <mc:Fallback xmlns="">
          <p:pic>
            <p:nvPicPr>
              <p:cNvPr id="126" name="Ink 128">
                <a:extLst>
                  <a:ext uri="{FF2B5EF4-FFF2-40B4-BE49-F238E27FC236}">
                    <a16:creationId xmlns:a16="http://schemas.microsoft.com/office/drawing/2014/main" id="{AE2CD8BE-8C18-4B41-B5CD-92763E304314}"/>
                  </a:ext>
                </a:extLst>
              </p:cNvPr>
              <p:cNvPicPr/>
              <p:nvPr/>
            </p:nvPicPr>
            <p:blipFill>
              <a:blip r:embed="rId43"/>
              <a:stretch>
                <a:fillRect/>
              </a:stretch>
            </p:blipFill>
            <p:spPr>
              <a:xfrm>
                <a:off x="2438435" y="3369423"/>
                <a:ext cx="11052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7" name="Ink 129">
                <a:extLst>
                  <a:ext uri="{FF2B5EF4-FFF2-40B4-BE49-F238E27FC236}">
                    <a16:creationId xmlns:a16="http://schemas.microsoft.com/office/drawing/2014/main" xmlns="" id="{BC74D127-52A4-8D47-AC90-F7F4E857E2EE}"/>
                  </a:ext>
                </a:extLst>
              </p14:cNvPr>
              <p14:cNvContentPartPr/>
              <p14:nvPr/>
            </p14:nvContentPartPr>
            <p14:xfrm>
              <a:off x="1887275" y="3686583"/>
              <a:ext cx="75960" cy="69480"/>
            </p14:xfrm>
          </p:contentPart>
        </mc:Choice>
        <mc:Fallback xmlns="">
          <p:pic>
            <p:nvPicPr>
              <p:cNvPr id="127" name="Ink 129">
                <a:extLst>
                  <a:ext uri="{FF2B5EF4-FFF2-40B4-BE49-F238E27FC236}">
                    <a16:creationId xmlns:a16="http://schemas.microsoft.com/office/drawing/2014/main" id="{BC74D127-52A4-8D47-AC90-F7F4E857E2EE}"/>
                  </a:ext>
                </a:extLst>
              </p:cNvPr>
              <p:cNvPicPr/>
              <p:nvPr/>
            </p:nvPicPr>
            <p:blipFill>
              <a:blip r:embed="rId45"/>
              <a:stretch>
                <a:fillRect/>
              </a:stretch>
            </p:blipFill>
            <p:spPr>
              <a:xfrm>
                <a:off x="1871795" y="3671463"/>
                <a:ext cx="106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8" name="Ink 130">
                <a:extLst>
                  <a:ext uri="{FF2B5EF4-FFF2-40B4-BE49-F238E27FC236}">
                    <a16:creationId xmlns:a16="http://schemas.microsoft.com/office/drawing/2014/main" xmlns="" id="{97F5F090-B00E-4443-83DB-7763F07A04C6}"/>
                  </a:ext>
                </a:extLst>
              </p14:cNvPr>
              <p14:cNvContentPartPr/>
              <p14:nvPr/>
            </p14:nvContentPartPr>
            <p14:xfrm>
              <a:off x="1446995" y="3598743"/>
              <a:ext cx="214200" cy="226800"/>
            </p14:xfrm>
          </p:contentPart>
        </mc:Choice>
        <mc:Fallback xmlns="">
          <p:pic>
            <p:nvPicPr>
              <p:cNvPr id="128" name="Ink 130">
                <a:extLst>
                  <a:ext uri="{FF2B5EF4-FFF2-40B4-BE49-F238E27FC236}">
                    <a16:creationId xmlns:a16="http://schemas.microsoft.com/office/drawing/2014/main" id="{97F5F090-B00E-4443-83DB-7763F07A04C6}"/>
                  </a:ext>
                </a:extLst>
              </p:cNvPr>
              <p:cNvPicPr/>
              <p:nvPr/>
            </p:nvPicPr>
            <p:blipFill>
              <a:blip r:embed="rId47"/>
              <a:stretch>
                <a:fillRect/>
              </a:stretch>
            </p:blipFill>
            <p:spPr>
              <a:xfrm>
                <a:off x="1426835" y="3578223"/>
                <a:ext cx="2548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4" name="Ink 144">
                <a:extLst>
                  <a:ext uri="{FF2B5EF4-FFF2-40B4-BE49-F238E27FC236}">
                    <a16:creationId xmlns:a16="http://schemas.microsoft.com/office/drawing/2014/main" xmlns="" id="{1CFC36B4-65DE-FE48-825D-3D0CA562569F}"/>
                  </a:ext>
                </a:extLst>
              </p14:cNvPr>
              <p14:cNvContentPartPr/>
              <p14:nvPr/>
            </p14:nvContentPartPr>
            <p14:xfrm>
              <a:off x="2295875" y="3277983"/>
              <a:ext cx="3193560" cy="628920"/>
            </p14:xfrm>
          </p:contentPart>
        </mc:Choice>
        <mc:Fallback xmlns="">
          <p:pic>
            <p:nvPicPr>
              <p:cNvPr id="144" name="Ink 144">
                <a:extLst>
                  <a:ext uri="{FF2B5EF4-FFF2-40B4-BE49-F238E27FC236}">
                    <a16:creationId xmlns:a16="http://schemas.microsoft.com/office/drawing/2014/main" id="{1CFC36B4-65DE-FE48-825D-3D0CA562569F}"/>
                  </a:ext>
                </a:extLst>
              </p:cNvPr>
              <p:cNvPicPr/>
              <p:nvPr/>
            </p:nvPicPr>
            <p:blipFill>
              <a:blip r:embed="rId49"/>
              <a:stretch>
                <a:fillRect/>
              </a:stretch>
            </p:blipFill>
            <p:spPr>
              <a:xfrm>
                <a:off x="2275355" y="3262503"/>
                <a:ext cx="322920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61" name="Ink 161">
                <a:extLst>
                  <a:ext uri="{FF2B5EF4-FFF2-40B4-BE49-F238E27FC236}">
                    <a16:creationId xmlns:a16="http://schemas.microsoft.com/office/drawing/2014/main" xmlns="" id="{5596FC21-2DFF-DC49-9D3F-42B6A1A7A567}"/>
                  </a:ext>
                </a:extLst>
              </p14:cNvPr>
              <p14:cNvContentPartPr/>
              <p14:nvPr/>
            </p14:nvContentPartPr>
            <p14:xfrm>
              <a:off x="2534915" y="4063863"/>
              <a:ext cx="2445840" cy="603720"/>
            </p14:xfrm>
          </p:contentPart>
        </mc:Choice>
        <mc:Fallback xmlns="">
          <p:pic>
            <p:nvPicPr>
              <p:cNvPr id="161" name="Ink 161">
                <a:extLst>
                  <a:ext uri="{FF2B5EF4-FFF2-40B4-BE49-F238E27FC236}">
                    <a16:creationId xmlns:a16="http://schemas.microsoft.com/office/drawing/2014/main" id="{5596FC21-2DFF-DC49-9D3F-42B6A1A7A567}"/>
                  </a:ext>
                </a:extLst>
              </p:cNvPr>
              <p:cNvPicPr/>
              <p:nvPr/>
            </p:nvPicPr>
            <p:blipFill>
              <a:blip r:embed="rId51"/>
              <a:stretch>
                <a:fillRect/>
              </a:stretch>
            </p:blipFill>
            <p:spPr>
              <a:xfrm>
                <a:off x="2519437" y="4048752"/>
                <a:ext cx="2476076" cy="63394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0" name="Ink 171">
                <a:extLst>
                  <a:ext uri="{FF2B5EF4-FFF2-40B4-BE49-F238E27FC236}">
                    <a16:creationId xmlns:a16="http://schemas.microsoft.com/office/drawing/2014/main" xmlns="" id="{8128C52F-1AC3-724F-BA6A-4CB435998F3D}"/>
                  </a:ext>
                </a:extLst>
              </p14:cNvPr>
              <p14:cNvContentPartPr/>
              <p14:nvPr/>
            </p14:nvContentPartPr>
            <p14:xfrm>
              <a:off x="6244355" y="3567063"/>
              <a:ext cx="578520" cy="157680"/>
            </p14:xfrm>
          </p:contentPart>
        </mc:Choice>
        <mc:Fallback xmlns="">
          <p:pic>
            <p:nvPicPr>
              <p:cNvPr id="170" name="Ink 171">
                <a:extLst>
                  <a:ext uri="{FF2B5EF4-FFF2-40B4-BE49-F238E27FC236}">
                    <a16:creationId xmlns:a16="http://schemas.microsoft.com/office/drawing/2014/main" id="{8128C52F-1AC3-724F-BA6A-4CB435998F3D}"/>
                  </a:ext>
                </a:extLst>
              </p:cNvPr>
              <p:cNvPicPr/>
              <p:nvPr/>
            </p:nvPicPr>
            <p:blipFill>
              <a:blip r:embed="rId53"/>
              <a:stretch>
                <a:fillRect/>
              </a:stretch>
            </p:blipFill>
            <p:spPr>
              <a:xfrm>
                <a:off x="6228885" y="3551943"/>
                <a:ext cx="608741"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1" name="Ink 172">
                <a:extLst>
                  <a:ext uri="{FF2B5EF4-FFF2-40B4-BE49-F238E27FC236}">
                    <a16:creationId xmlns:a16="http://schemas.microsoft.com/office/drawing/2014/main" xmlns="" id="{8F50D418-8D50-4B4B-A86A-BBDCDB80B2FA}"/>
                  </a:ext>
                </a:extLst>
              </p14:cNvPr>
              <p14:cNvContentPartPr/>
              <p14:nvPr/>
            </p14:nvContentPartPr>
            <p14:xfrm>
              <a:off x="5760155" y="3812223"/>
              <a:ext cx="75960" cy="100800"/>
            </p14:xfrm>
          </p:contentPart>
        </mc:Choice>
        <mc:Fallback xmlns="">
          <p:pic>
            <p:nvPicPr>
              <p:cNvPr id="171" name="Ink 172">
                <a:extLst>
                  <a:ext uri="{FF2B5EF4-FFF2-40B4-BE49-F238E27FC236}">
                    <a16:creationId xmlns:a16="http://schemas.microsoft.com/office/drawing/2014/main" id="{8F50D418-8D50-4B4B-A86A-BBDCDB80B2FA}"/>
                  </a:ext>
                </a:extLst>
              </p:cNvPr>
              <p:cNvPicPr/>
              <p:nvPr/>
            </p:nvPicPr>
            <p:blipFill>
              <a:blip r:embed="rId55"/>
              <a:stretch>
                <a:fillRect/>
              </a:stretch>
            </p:blipFill>
            <p:spPr>
              <a:xfrm>
                <a:off x="5739635" y="3792063"/>
                <a:ext cx="116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4" name="Ink 173">
                <a:extLst>
                  <a:ext uri="{FF2B5EF4-FFF2-40B4-BE49-F238E27FC236}">
                    <a16:creationId xmlns:a16="http://schemas.microsoft.com/office/drawing/2014/main" xmlns="" id="{C57FAB22-D597-4342-88BC-8CAFF1AA10E5}"/>
                  </a:ext>
                </a:extLst>
              </p14:cNvPr>
              <p14:cNvContentPartPr/>
              <p14:nvPr/>
            </p14:nvContentPartPr>
            <p14:xfrm>
              <a:off x="7036355" y="3648783"/>
              <a:ext cx="132480" cy="6480"/>
            </p14:xfrm>
          </p:contentPart>
        </mc:Choice>
        <mc:Fallback xmlns="">
          <p:pic>
            <p:nvPicPr>
              <p:cNvPr id="174" name="Ink 173">
                <a:extLst>
                  <a:ext uri="{FF2B5EF4-FFF2-40B4-BE49-F238E27FC236}">
                    <a16:creationId xmlns:a16="http://schemas.microsoft.com/office/drawing/2014/main" id="{C57FAB22-D597-4342-88BC-8CAFF1AA10E5}"/>
                  </a:ext>
                </a:extLst>
              </p:cNvPr>
              <p:cNvPicPr/>
              <p:nvPr/>
            </p:nvPicPr>
            <p:blipFill>
              <a:blip r:embed="rId57"/>
              <a:stretch>
                <a:fillRect/>
              </a:stretch>
            </p:blipFill>
            <p:spPr>
              <a:xfrm>
                <a:off x="7021235" y="3633663"/>
                <a:ext cx="162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1" name="Ink 180">
                <a:extLst>
                  <a:ext uri="{FF2B5EF4-FFF2-40B4-BE49-F238E27FC236}">
                    <a16:creationId xmlns:a16="http://schemas.microsoft.com/office/drawing/2014/main" xmlns="" id="{4C02332D-DD6D-8A42-9126-BD7C7A55D173}"/>
                  </a:ext>
                </a:extLst>
              </p14:cNvPr>
              <p14:cNvContentPartPr/>
              <p14:nvPr/>
            </p14:nvContentPartPr>
            <p14:xfrm>
              <a:off x="6250475" y="3837423"/>
              <a:ext cx="1703520" cy="132480"/>
            </p14:xfrm>
          </p:contentPart>
        </mc:Choice>
        <mc:Fallback xmlns="">
          <p:pic>
            <p:nvPicPr>
              <p:cNvPr id="181" name="Ink 180">
                <a:extLst>
                  <a:ext uri="{FF2B5EF4-FFF2-40B4-BE49-F238E27FC236}">
                    <a16:creationId xmlns:a16="http://schemas.microsoft.com/office/drawing/2014/main" id="{4C02332D-DD6D-8A42-9126-BD7C7A55D173}"/>
                  </a:ext>
                </a:extLst>
              </p:cNvPr>
              <p:cNvPicPr/>
              <p:nvPr/>
            </p:nvPicPr>
            <p:blipFill>
              <a:blip r:embed="rId59"/>
              <a:stretch>
                <a:fillRect/>
              </a:stretch>
            </p:blipFill>
            <p:spPr>
              <a:xfrm>
                <a:off x="6229955" y="3817263"/>
                <a:ext cx="1744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2" name="Ink 183">
                <a:extLst>
                  <a:ext uri="{FF2B5EF4-FFF2-40B4-BE49-F238E27FC236}">
                    <a16:creationId xmlns:a16="http://schemas.microsoft.com/office/drawing/2014/main" xmlns="" id="{C769CF4C-A002-0D4B-B2E0-AD3EC557339E}"/>
                  </a:ext>
                </a:extLst>
              </p14:cNvPr>
              <p14:cNvContentPartPr/>
              <p14:nvPr/>
            </p14:nvContentPartPr>
            <p14:xfrm>
              <a:off x="7281515" y="3535743"/>
              <a:ext cx="578520" cy="176400"/>
            </p14:xfrm>
          </p:contentPart>
        </mc:Choice>
        <mc:Fallback xmlns="">
          <p:pic>
            <p:nvPicPr>
              <p:cNvPr id="182" name="Ink 183">
                <a:extLst>
                  <a:ext uri="{FF2B5EF4-FFF2-40B4-BE49-F238E27FC236}">
                    <a16:creationId xmlns:a16="http://schemas.microsoft.com/office/drawing/2014/main" id="{C769CF4C-A002-0D4B-B2E0-AD3EC557339E}"/>
                  </a:ext>
                </a:extLst>
              </p:cNvPr>
              <p:cNvPicPr/>
              <p:nvPr/>
            </p:nvPicPr>
            <p:blipFill>
              <a:blip r:embed="rId61"/>
              <a:stretch>
                <a:fillRect/>
              </a:stretch>
            </p:blipFill>
            <p:spPr>
              <a:xfrm>
                <a:off x="7261368" y="3515223"/>
                <a:ext cx="619175"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3" name="Ink 184">
                <a:extLst>
                  <a:ext uri="{FF2B5EF4-FFF2-40B4-BE49-F238E27FC236}">
                    <a16:creationId xmlns:a16="http://schemas.microsoft.com/office/drawing/2014/main" xmlns="" id="{5045D6AE-9F7C-7545-B31B-FA6163839599}"/>
                  </a:ext>
                </a:extLst>
              </p14:cNvPr>
              <p14:cNvContentPartPr/>
              <p14:nvPr/>
            </p14:nvContentPartPr>
            <p14:xfrm>
              <a:off x="6602555" y="3541863"/>
              <a:ext cx="207720" cy="208080"/>
            </p14:xfrm>
          </p:contentPart>
        </mc:Choice>
        <mc:Fallback xmlns="">
          <p:pic>
            <p:nvPicPr>
              <p:cNvPr id="183" name="Ink 184">
                <a:extLst>
                  <a:ext uri="{FF2B5EF4-FFF2-40B4-BE49-F238E27FC236}">
                    <a16:creationId xmlns:a16="http://schemas.microsoft.com/office/drawing/2014/main" id="{5045D6AE-9F7C-7545-B31B-FA6163839599}"/>
                  </a:ext>
                </a:extLst>
              </p:cNvPr>
              <p:cNvPicPr/>
              <p:nvPr/>
            </p:nvPicPr>
            <p:blipFill>
              <a:blip r:embed="rId63"/>
              <a:stretch>
                <a:fillRect/>
              </a:stretch>
            </p:blipFill>
            <p:spPr>
              <a:xfrm>
                <a:off x="6582035" y="3521668"/>
                <a:ext cx="248760" cy="24919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4" name="Ink 194">
                <a:extLst>
                  <a:ext uri="{FF2B5EF4-FFF2-40B4-BE49-F238E27FC236}">
                    <a16:creationId xmlns:a16="http://schemas.microsoft.com/office/drawing/2014/main" xmlns="" id="{6B5995E5-4B24-024B-BCB9-73DAF48F76E6}"/>
                  </a:ext>
                </a:extLst>
              </p14:cNvPr>
              <p14:cNvContentPartPr/>
              <p14:nvPr/>
            </p14:nvContentPartPr>
            <p14:xfrm>
              <a:off x="6344795" y="4038663"/>
              <a:ext cx="880560" cy="622800"/>
            </p14:xfrm>
          </p:contentPart>
        </mc:Choice>
        <mc:Fallback xmlns="">
          <p:pic>
            <p:nvPicPr>
              <p:cNvPr id="194" name="Ink 194">
                <a:extLst>
                  <a:ext uri="{FF2B5EF4-FFF2-40B4-BE49-F238E27FC236}">
                    <a16:creationId xmlns:a16="http://schemas.microsoft.com/office/drawing/2014/main" id="{6B5995E5-4B24-024B-BCB9-73DAF48F76E6}"/>
                  </a:ext>
                </a:extLst>
              </p:cNvPr>
              <p:cNvPicPr/>
              <p:nvPr/>
            </p:nvPicPr>
            <p:blipFill>
              <a:blip r:embed="rId65"/>
              <a:stretch>
                <a:fillRect/>
              </a:stretch>
            </p:blipFill>
            <p:spPr>
              <a:xfrm>
                <a:off x="6329675" y="4018143"/>
                <a:ext cx="91620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8" name="Ink 198">
                <a:extLst>
                  <a:ext uri="{FF2B5EF4-FFF2-40B4-BE49-F238E27FC236}">
                    <a16:creationId xmlns:a16="http://schemas.microsoft.com/office/drawing/2014/main" xmlns="" id="{A402730F-CAAD-114B-91DE-F8BB4FC4371D}"/>
                  </a:ext>
                </a:extLst>
              </p14:cNvPr>
              <p14:cNvContentPartPr/>
              <p14:nvPr/>
            </p14:nvContentPartPr>
            <p14:xfrm>
              <a:off x="7281515" y="4296423"/>
              <a:ext cx="182520" cy="163800"/>
            </p14:xfrm>
          </p:contentPart>
        </mc:Choice>
        <mc:Fallback xmlns="">
          <p:pic>
            <p:nvPicPr>
              <p:cNvPr id="198" name="Ink 198">
                <a:extLst>
                  <a:ext uri="{FF2B5EF4-FFF2-40B4-BE49-F238E27FC236}">
                    <a16:creationId xmlns:a16="http://schemas.microsoft.com/office/drawing/2014/main" id="{A402730F-CAAD-114B-91DE-F8BB4FC4371D}"/>
                  </a:ext>
                </a:extLst>
              </p:cNvPr>
              <p:cNvPicPr/>
              <p:nvPr/>
            </p:nvPicPr>
            <p:blipFill>
              <a:blip r:embed="rId67"/>
              <a:stretch>
                <a:fillRect/>
              </a:stretch>
            </p:blipFill>
            <p:spPr>
              <a:xfrm>
                <a:off x="7266395" y="4281303"/>
                <a:ext cx="2131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0" name="Ink 210">
                <a:extLst>
                  <a:ext uri="{FF2B5EF4-FFF2-40B4-BE49-F238E27FC236}">
                    <a16:creationId xmlns:a16="http://schemas.microsoft.com/office/drawing/2014/main" xmlns="" id="{72DB6F64-DE5D-EB49-8FF8-790CE859A664}"/>
                  </a:ext>
                </a:extLst>
              </p14:cNvPr>
              <p14:cNvContentPartPr/>
              <p14:nvPr/>
            </p14:nvContentPartPr>
            <p14:xfrm>
              <a:off x="5917115" y="3925623"/>
              <a:ext cx="2402280" cy="855360"/>
            </p14:xfrm>
          </p:contentPart>
        </mc:Choice>
        <mc:Fallback xmlns="">
          <p:pic>
            <p:nvPicPr>
              <p:cNvPr id="210" name="Ink 210">
                <a:extLst>
                  <a:ext uri="{FF2B5EF4-FFF2-40B4-BE49-F238E27FC236}">
                    <a16:creationId xmlns:a16="http://schemas.microsoft.com/office/drawing/2014/main" id="{72DB6F64-DE5D-EB49-8FF8-790CE859A664}"/>
                  </a:ext>
                </a:extLst>
              </p:cNvPr>
              <p:cNvPicPr/>
              <p:nvPr/>
            </p:nvPicPr>
            <p:blipFill>
              <a:blip r:embed="rId69"/>
              <a:stretch>
                <a:fillRect/>
              </a:stretch>
            </p:blipFill>
            <p:spPr>
              <a:xfrm>
                <a:off x="5901993" y="3910143"/>
                <a:ext cx="2437925"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20" name="Ink 220">
                <a:extLst>
                  <a:ext uri="{FF2B5EF4-FFF2-40B4-BE49-F238E27FC236}">
                    <a16:creationId xmlns:a16="http://schemas.microsoft.com/office/drawing/2014/main" xmlns="" id="{64DB4A4A-EEE3-EA4F-A05F-3D29549B7902}"/>
                  </a:ext>
                </a:extLst>
              </p14:cNvPr>
              <p14:cNvContentPartPr/>
              <p14:nvPr/>
            </p14:nvContentPartPr>
            <p14:xfrm>
              <a:off x="5137715" y="5019303"/>
              <a:ext cx="1490400" cy="245880"/>
            </p14:xfrm>
          </p:contentPart>
        </mc:Choice>
        <mc:Fallback xmlns="">
          <p:pic>
            <p:nvPicPr>
              <p:cNvPr id="220" name="Ink 220">
                <a:extLst>
                  <a:ext uri="{FF2B5EF4-FFF2-40B4-BE49-F238E27FC236}">
                    <a16:creationId xmlns:a16="http://schemas.microsoft.com/office/drawing/2014/main" id="{64DB4A4A-EEE3-EA4F-A05F-3D29549B7902}"/>
                  </a:ext>
                </a:extLst>
              </p:cNvPr>
              <p:cNvPicPr/>
              <p:nvPr/>
            </p:nvPicPr>
            <p:blipFill>
              <a:blip r:embed="rId71"/>
              <a:stretch>
                <a:fillRect/>
              </a:stretch>
            </p:blipFill>
            <p:spPr>
              <a:xfrm>
                <a:off x="5122235" y="5004161"/>
                <a:ext cx="1521000" cy="27652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2" name="Ink 231">
                <a:extLst>
                  <a:ext uri="{FF2B5EF4-FFF2-40B4-BE49-F238E27FC236}">
                    <a16:creationId xmlns:a16="http://schemas.microsoft.com/office/drawing/2014/main" xmlns="" id="{E456CF1E-2FA2-8041-AD60-12001F320D92}"/>
                  </a:ext>
                </a:extLst>
              </p14:cNvPr>
              <p14:cNvContentPartPr/>
              <p14:nvPr/>
            </p14:nvContentPartPr>
            <p14:xfrm>
              <a:off x="6703715" y="5547423"/>
              <a:ext cx="75240" cy="138600"/>
            </p14:xfrm>
          </p:contentPart>
        </mc:Choice>
        <mc:Fallback xmlns="">
          <p:pic>
            <p:nvPicPr>
              <p:cNvPr id="232" name="Ink 231">
                <a:extLst>
                  <a:ext uri="{FF2B5EF4-FFF2-40B4-BE49-F238E27FC236}">
                    <a16:creationId xmlns:a16="http://schemas.microsoft.com/office/drawing/2014/main" id="{E456CF1E-2FA2-8041-AD60-12001F320D92}"/>
                  </a:ext>
                </a:extLst>
              </p:cNvPr>
              <p:cNvPicPr/>
              <p:nvPr/>
            </p:nvPicPr>
            <p:blipFill>
              <a:blip r:embed="rId73"/>
              <a:stretch>
                <a:fillRect/>
              </a:stretch>
            </p:blipFill>
            <p:spPr>
              <a:xfrm>
                <a:off x="6688595" y="5532303"/>
                <a:ext cx="105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3" name="Ink 232">
                <a:extLst>
                  <a:ext uri="{FF2B5EF4-FFF2-40B4-BE49-F238E27FC236}">
                    <a16:creationId xmlns:a16="http://schemas.microsoft.com/office/drawing/2014/main" xmlns="" id="{C9440301-6B96-5B42-9149-A77D6520C1BE}"/>
                  </a:ext>
                </a:extLst>
              </p14:cNvPr>
              <p14:cNvContentPartPr/>
              <p14:nvPr/>
            </p14:nvContentPartPr>
            <p14:xfrm>
              <a:off x="6753395" y="5805183"/>
              <a:ext cx="19080" cy="44280"/>
            </p14:xfrm>
          </p:contentPart>
        </mc:Choice>
        <mc:Fallback xmlns="">
          <p:pic>
            <p:nvPicPr>
              <p:cNvPr id="233" name="Ink 232">
                <a:extLst>
                  <a:ext uri="{FF2B5EF4-FFF2-40B4-BE49-F238E27FC236}">
                    <a16:creationId xmlns:a16="http://schemas.microsoft.com/office/drawing/2014/main" id="{C9440301-6B96-5B42-9149-A77D6520C1BE}"/>
                  </a:ext>
                </a:extLst>
              </p:cNvPr>
              <p:cNvPicPr/>
              <p:nvPr/>
            </p:nvPicPr>
            <p:blipFill>
              <a:blip r:embed="rId75"/>
              <a:stretch>
                <a:fillRect/>
              </a:stretch>
            </p:blipFill>
            <p:spPr>
              <a:xfrm>
                <a:off x="6738275" y="5790063"/>
                <a:ext cx="49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4" name="Ink 235">
                <a:extLst>
                  <a:ext uri="{FF2B5EF4-FFF2-40B4-BE49-F238E27FC236}">
                    <a16:creationId xmlns:a16="http://schemas.microsoft.com/office/drawing/2014/main" xmlns="" id="{35C6528E-EF7E-3D4A-A702-5C86C4F70579}"/>
                  </a:ext>
                </a:extLst>
              </p14:cNvPr>
              <p14:cNvContentPartPr/>
              <p14:nvPr/>
            </p14:nvContentPartPr>
            <p14:xfrm>
              <a:off x="6300875" y="5767743"/>
              <a:ext cx="25200" cy="25560"/>
            </p14:xfrm>
          </p:contentPart>
        </mc:Choice>
        <mc:Fallback xmlns="">
          <p:pic>
            <p:nvPicPr>
              <p:cNvPr id="234" name="Ink 235">
                <a:extLst>
                  <a:ext uri="{FF2B5EF4-FFF2-40B4-BE49-F238E27FC236}">
                    <a16:creationId xmlns:a16="http://schemas.microsoft.com/office/drawing/2014/main" id="{35C6528E-EF7E-3D4A-A702-5C86C4F70579}"/>
                  </a:ext>
                </a:extLst>
              </p:cNvPr>
              <p:cNvPicPr/>
              <p:nvPr/>
            </p:nvPicPr>
            <p:blipFill>
              <a:blip r:embed="rId77"/>
              <a:stretch>
                <a:fillRect/>
              </a:stretch>
            </p:blipFill>
            <p:spPr>
              <a:xfrm>
                <a:off x="6285613" y="5752263"/>
                <a:ext cx="55369"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5" name="Ink 236">
                <a:extLst>
                  <a:ext uri="{FF2B5EF4-FFF2-40B4-BE49-F238E27FC236}">
                    <a16:creationId xmlns:a16="http://schemas.microsoft.com/office/drawing/2014/main" xmlns="" id="{FC05078D-933E-9C43-9FE9-6BDEACA8D0AE}"/>
                  </a:ext>
                </a:extLst>
              </p14:cNvPr>
              <p14:cNvContentPartPr/>
              <p14:nvPr/>
            </p14:nvContentPartPr>
            <p14:xfrm>
              <a:off x="4370555" y="5780343"/>
              <a:ext cx="1534320" cy="283320"/>
            </p14:xfrm>
          </p:contentPart>
        </mc:Choice>
        <mc:Fallback xmlns="">
          <p:pic>
            <p:nvPicPr>
              <p:cNvPr id="235" name="Ink 236">
                <a:extLst>
                  <a:ext uri="{FF2B5EF4-FFF2-40B4-BE49-F238E27FC236}">
                    <a16:creationId xmlns:a16="http://schemas.microsoft.com/office/drawing/2014/main" id="{FC05078D-933E-9C43-9FE9-6BDEACA8D0AE}"/>
                  </a:ext>
                </a:extLst>
              </p:cNvPr>
              <p:cNvPicPr/>
              <p:nvPr/>
            </p:nvPicPr>
            <p:blipFill>
              <a:blip r:embed="rId79"/>
              <a:stretch>
                <a:fillRect/>
              </a:stretch>
            </p:blipFill>
            <p:spPr>
              <a:xfrm>
                <a:off x="4355435" y="5764863"/>
                <a:ext cx="1564920" cy="313920"/>
              </a:xfrm>
              <a:prstGeom prst="rect">
                <a:avLst/>
              </a:prstGeom>
            </p:spPr>
          </p:pic>
        </mc:Fallback>
      </mc:AlternateContent>
    </p:spTree>
    <p:extLst>
      <p:ext uri="{BB962C8B-B14F-4D97-AF65-F5344CB8AC3E}">
        <p14:creationId xmlns:p14="http://schemas.microsoft.com/office/powerpoint/2010/main" val="8994480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5800" y="2769642"/>
            <a:ext cx="8077200" cy="1192758"/>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1142920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17119" y="1536073"/>
            <a:ext cx="6172200" cy="334046"/>
          </a:xfrm>
        </p:spPr>
        <p:txBody>
          <a:bodyPr>
            <a:noAutofit/>
          </a:bodyPr>
          <a:lstStyle/>
          <a:p>
            <a:pPr algn="l" eaLnBrk="0" hangingPunct="0">
              <a:lnSpc>
                <a:spcPct val="150000"/>
              </a:lnSpc>
              <a:spcBef>
                <a:spcPct val="20000"/>
              </a:spcBef>
              <a:defRPr/>
            </a:pPr>
            <a:r>
              <a:rPr lang="en-US" sz="1949" b="1" kern="0" dirty="0">
                <a:solidFill>
                  <a:srgbClr val="FF0000"/>
                </a:solidFill>
              </a:rPr>
              <a:t>P-value</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26631" y="2547310"/>
            <a:ext cx="678096" cy="505409"/>
          </a:xfrm>
          <a:prstGeom prst="rect">
            <a:avLst/>
          </a:prstGeom>
        </p:spPr>
      </p:pic>
      <p:sp>
        <p:nvSpPr>
          <p:cNvPr id="5" name="Rectangle 4"/>
          <p:cNvSpPr/>
          <p:nvPr/>
        </p:nvSpPr>
        <p:spPr>
          <a:xfrm>
            <a:off x="1784630" y="2630320"/>
            <a:ext cx="5890830" cy="632224"/>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US" altLang="en-US" sz="1754" b="1" dirty="0">
                <a:latin typeface="Helvetica Neue"/>
                <a:cs typeface="Helvetica" panose="020B0604020202020204" pitchFamily="34" charset="0"/>
              </a:rPr>
              <a:t>Possibility that the observed differences were a chance event</a:t>
            </a:r>
          </a:p>
        </p:txBody>
      </p:sp>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880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3279" y="3266061"/>
            <a:ext cx="544799" cy="454504"/>
          </a:xfrm>
          <a:prstGeom prst="rect">
            <a:avLst/>
          </a:prstGeom>
        </p:spPr>
      </p:pic>
      <p:pic>
        <p:nvPicPr>
          <p:cNvPr id="7" name="Picture 6"/>
          <p:cNvPicPr>
            <a:picLocks noChangeAspect="1"/>
          </p:cNvPicPr>
          <p:nvPr/>
        </p:nvPicPr>
        <p:blipFill rotWithShape="1">
          <a:blip r:embed="rId6" cstate="print">
            <a:clrChange>
              <a:clrFrom>
                <a:srgbClr val="E9F3F4"/>
              </a:clrFrom>
              <a:clrTo>
                <a:srgbClr val="E9F3F4">
                  <a:alpha val="0"/>
                </a:srgbClr>
              </a:clrTo>
            </a:clrChange>
            <a:extLst>
              <a:ext uri="{28A0092B-C50C-407E-A947-70E740481C1C}">
                <a14:useLocalDpi xmlns:a14="http://schemas.microsoft.com/office/drawing/2010/main" val="0"/>
              </a:ext>
            </a:extLst>
          </a:blip>
          <a:srcRect l="5945" t="39867" r="79187" b="39101"/>
          <a:stretch/>
        </p:blipFill>
        <p:spPr>
          <a:xfrm>
            <a:off x="1301035" y="3832807"/>
            <a:ext cx="587012" cy="632588"/>
          </a:xfrm>
          <a:prstGeom prst="rect">
            <a:avLst/>
          </a:prstGeom>
        </p:spPr>
      </p:pic>
      <p:sp>
        <p:nvSpPr>
          <p:cNvPr id="8" name="Rectangle 7"/>
          <p:cNvSpPr/>
          <p:nvPr/>
        </p:nvSpPr>
        <p:spPr>
          <a:xfrm>
            <a:off x="1811222" y="3326957"/>
            <a:ext cx="5864239" cy="632224"/>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US" altLang="en-US" sz="1754" b="1" dirty="0">
                <a:latin typeface="Helvetica Neue"/>
                <a:cs typeface="Helvetica" panose="020B0604020202020204" pitchFamily="34" charset="0"/>
              </a:rPr>
              <a:t>Entire population need to be studied to know that a difference is really present with certainty</a:t>
            </a:r>
          </a:p>
        </p:txBody>
      </p:sp>
      <p:sp>
        <p:nvSpPr>
          <p:cNvPr id="9" name="Rectangle 8"/>
          <p:cNvSpPr/>
          <p:nvPr/>
        </p:nvSpPr>
        <p:spPr>
          <a:xfrm>
            <a:off x="1797926" y="4002943"/>
            <a:ext cx="5877534" cy="632224"/>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US" altLang="en-US" sz="1754" b="1" dirty="0">
                <a:latin typeface="Helvetica Neue"/>
                <a:cs typeface="Helvetica" panose="020B0604020202020204" pitchFamily="34" charset="0"/>
              </a:rPr>
              <a:t>Research community and statisticians had to pick a level of uncertainty at which they could live </a:t>
            </a:r>
          </a:p>
        </p:txBody>
      </p:sp>
      <p:sp>
        <p:nvSpPr>
          <p:cNvPr id="10" name="Round Diagonal Corner Rectangle 9"/>
          <p:cNvSpPr/>
          <p:nvPr/>
        </p:nvSpPr>
        <p:spPr>
          <a:xfrm>
            <a:off x="1332798" y="2162910"/>
            <a:ext cx="1410402" cy="319462"/>
          </a:xfrm>
          <a:prstGeom prst="round2DiagRect">
            <a:avLst>
              <a:gd name="adj1" fmla="val 0"/>
              <a:gd name="adj2" fmla="val 0"/>
            </a:avLst>
          </a:prstGeom>
          <a:blipFill>
            <a:blip r:embed="rId7"/>
            <a:tile tx="0" ty="0" sx="100000" sy="100000" flip="none" algn="tl"/>
          </a:bli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r>
              <a:rPr lang="en-US" altLang="en-US" sz="1754" b="1" dirty="0">
                <a:solidFill>
                  <a:schemeClr val="bg1"/>
                </a:solidFill>
                <a:latin typeface="Helvetica Neue"/>
                <a:cs typeface="Helvetica" panose="020B0604020202020204" pitchFamily="34" charset="0"/>
              </a:rPr>
              <a:t>P - value</a:t>
            </a:r>
            <a:endParaRPr lang="en-US" sz="1754" b="1" dirty="0">
              <a:solidFill>
                <a:schemeClr val="bg1"/>
              </a:solidFill>
              <a:latin typeface="Helvetica Neue"/>
              <a:cs typeface="Helvetica" panose="020B0604020202020204" pitchFamily="34" charset="0"/>
            </a:endParaRPr>
          </a:p>
        </p:txBody>
      </p:sp>
    </p:spTree>
    <p:extLst>
      <p:ext uri="{BB962C8B-B14F-4D97-AF65-F5344CB8AC3E}">
        <p14:creationId xmlns:p14="http://schemas.microsoft.com/office/powerpoint/2010/main" val="76859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17119" y="1536073"/>
            <a:ext cx="6172200" cy="334046"/>
          </a:xfrm>
        </p:spPr>
        <p:txBody>
          <a:bodyPr>
            <a:noAutofit/>
          </a:bodyPr>
          <a:lstStyle/>
          <a:p>
            <a:pPr algn="l" eaLnBrk="0" hangingPunct="0">
              <a:lnSpc>
                <a:spcPct val="150000"/>
              </a:lnSpc>
              <a:spcBef>
                <a:spcPct val="20000"/>
              </a:spcBef>
              <a:defRPr/>
            </a:pPr>
            <a:r>
              <a:rPr lang="en-US" sz="1949" b="1" kern="0" dirty="0">
                <a:solidFill>
                  <a:srgbClr val="FF0000"/>
                </a:solidFill>
              </a:rPr>
              <a:t>P-value</a:t>
            </a:r>
          </a:p>
        </p:txBody>
      </p:sp>
      <p:sp>
        <p:nvSpPr>
          <p:cNvPr id="4" name="Round Diagonal Corner Rectangle 3"/>
          <p:cNvSpPr/>
          <p:nvPr/>
        </p:nvSpPr>
        <p:spPr>
          <a:xfrm>
            <a:off x="1342887" y="2055699"/>
            <a:ext cx="3242740" cy="456143"/>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buFontTx/>
              <a:buNone/>
            </a:pPr>
            <a:r>
              <a:rPr lang="en-US" altLang="en-US" sz="1364" b="1" dirty="0">
                <a:solidFill>
                  <a:schemeClr val="tx1"/>
                </a:solidFill>
                <a:latin typeface="Helvetica Neue"/>
                <a:cs typeface="Helvetica" panose="020B0604020202020204" pitchFamily="34" charset="0"/>
              </a:rPr>
              <a:t>If the P-value is less than </a:t>
            </a:r>
            <a:r>
              <a:rPr lang="en-US" altLang="en-US" sz="1364" b="1" dirty="0">
                <a:solidFill>
                  <a:srgbClr val="C00000"/>
                </a:solidFill>
                <a:latin typeface="Helvetica Neue"/>
                <a:cs typeface="Helvetica" panose="020B0604020202020204" pitchFamily="34" charset="0"/>
              </a:rPr>
              <a:t>1%  (&lt; 0.01)</a:t>
            </a:r>
            <a:r>
              <a:rPr lang="en-US" altLang="en-US" sz="1364" b="1" dirty="0">
                <a:solidFill>
                  <a:schemeClr val="tx1"/>
                </a:solidFill>
                <a:latin typeface="Helvetica Neue"/>
                <a:cs typeface="Helvetica" panose="020B0604020202020204" pitchFamily="34" charset="0"/>
              </a:rPr>
              <a:t>,</a:t>
            </a:r>
            <a:endParaRPr lang="en-AU" altLang="en-US" sz="1364" b="1" dirty="0">
              <a:solidFill>
                <a:schemeClr val="tx1"/>
              </a:solidFill>
              <a:latin typeface="Helvetica Neue"/>
              <a:cs typeface="Helvetica" panose="020B0604020202020204" pitchFamily="34" charset="0"/>
            </a:endParaRPr>
          </a:p>
        </p:txBody>
      </p:sp>
      <p:grpSp>
        <p:nvGrpSpPr>
          <p:cNvPr id="5" name="Group 4"/>
          <p:cNvGrpSpPr/>
          <p:nvPr/>
        </p:nvGrpSpPr>
        <p:grpSpPr>
          <a:xfrm>
            <a:off x="1620885" y="2513937"/>
            <a:ext cx="236172" cy="243485"/>
            <a:chOff x="1965255" y="3047203"/>
            <a:chExt cx="1197863" cy="765329"/>
          </a:xfrm>
        </p:grpSpPr>
        <p:cxnSp>
          <p:nvCxnSpPr>
            <p:cNvPr id="6" name="Straight Connector 5"/>
            <p:cNvCxnSpPr/>
            <p:nvPr/>
          </p:nvCxnSpPr>
          <p:spPr>
            <a:xfrm>
              <a:off x="1965255" y="3047203"/>
              <a:ext cx="0" cy="76532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919136" y="2607842"/>
            <a:ext cx="2633926" cy="735975"/>
            <a:chOff x="2262567" y="3247742"/>
            <a:chExt cx="5407474" cy="1510964"/>
          </a:xfrm>
        </p:grpSpPr>
        <p:grpSp>
          <p:nvGrpSpPr>
            <p:cNvPr id="9" name="Group 8"/>
            <p:cNvGrpSpPr/>
            <p:nvPr/>
          </p:nvGrpSpPr>
          <p:grpSpPr>
            <a:xfrm>
              <a:off x="2262567" y="3247742"/>
              <a:ext cx="5407474" cy="1413436"/>
              <a:chOff x="404598" y="3029863"/>
              <a:chExt cx="7024903" cy="1141093"/>
            </a:xfrm>
            <a:effectLst>
              <a:outerShdw blurRad="101600" sx="102000" sy="102000" algn="ctr" rotWithShape="0">
                <a:prstClr val="black">
                  <a:alpha val="26000"/>
                </a:prstClr>
              </a:outerShdw>
            </a:effectLst>
          </p:grpSpPr>
          <p:sp>
            <p:nvSpPr>
              <p:cNvPr id="11" name="Rectangle 10"/>
              <p:cNvSpPr/>
              <p:nvPr/>
            </p:nvSpPr>
            <p:spPr>
              <a:xfrm rot="16200000">
                <a:off x="3308135" y="126330"/>
                <a:ext cx="1141089"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sp>
            <p:nvSpPr>
              <p:cNvPr id="12" name="Rectangle 11"/>
              <p:cNvSpPr/>
              <p:nvPr/>
            </p:nvSpPr>
            <p:spPr>
              <a:xfrm rot="16200000">
                <a:off x="-106832" y="3548104"/>
                <a:ext cx="1141091" cy="104611"/>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sp>
            <p:nvSpPr>
              <p:cNvPr id="13" name="Rectangle 12"/>
              <p:cNvSpPr/>
              <p:nvPr/>
            </p:nvSpPr>
            <p:spPr>
              <a:xfrm rot="16200000">
                <a:off x="6817314" y="3558768"/>
                <a:ext cx="1141091" cy="83282"/>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grpSp>
        <p:sp>
          <p:nvSpPr>
            <p:cNvPr id="10" name="TextBox 9"/>
            <p:cNvSpPr txBox="1"/>
            <p:nvPr/>
          </p:nvSpPr>
          <p:spPr>
            <a:xfrm>
              <a:off x="2357894" y="3276184"/>
              <a:ext cx="5248037" cy="1482522"/>
            </a:xfrm>
            <a:prstGeom prst="rect">
              <a:avLst/>
            </a:prstGeom>
            <a:noFill/>
          </p:spPr>
          <p:txBody>
            <a:bodyPr wrap="square" rtlCol="0">
              <a:spAutoFit/>
            </a:bodyPr>
            <a:lstStyle/>
            <a:p>
              <a:r>
                <a:rPr lang="en-US" altLang="en-US" sz="1364" b="1" dirty="0">
                  <a:solidFill>
                    <a:srgbClr val="FF0000"/>
                  </a:solidFill>
                  <a:latin typeface="Helvetica Neue"/>
                  <a:cs typeface="Helvetica" panose="020B0604020202020204" pitchFamily="34" charset="0"/>
                </a:rPr>
                <a:t>Overwhelming evidence </a:t>
              </a:r>
              <a:r>
                <a:rPr lang="en-US" altLang="en-US" sz="1364" b="1" dirty="0">
                  <a:latin typeface="Helvetica Neue"/>
                  <a:cs typeface="Helvetica" panose="020B0604020202020204" pitchFamily="34" charset="0"/>
                </a:rPr>
                <a:t>that supports the alternative hypothesis</a:t>
              </a:r>
              <a:endParaRPr lang="en-US" sz="1364" b="1" dirty="0">
                <a:latin typeface="Helvetica Neue"/>
                <a:cs typeface="Helvetica" panose="020B0604020202020204" pitchFamily="34" charset="0"/>
              </a:endParaRPr>
            </a:p>
          </p:txBody>
        </p:sp>
      </p:grpSp>
      <p:sp>
        <p:nvSpPr>
          <p:cNvPr id="14" name="Round Diagonal Corner Rectangle 13"/>
          <p:cNvSpPr/>
          <p:nvPr/>
        </p:nvSpPr>
        <p:spPr>
          <a:xfrm>
            <a:off x="1342887" y="3593090"/>
            <a:ext cx="3242740" cy="441809"/>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buFontTx/>
              <a:buNone/>
            </a:pPr>
            <a:r>
              <a:rPr lang="en-US" altLang="en-US" sz="1364" b="1" dirty="0">
                <a:solidFill>
                  <a:schemeClr val="tx1"/>
                </a:solidFill>
                <a:latin typeface="Helvetica Neue"/>
                <a:cs typeface="Helvetica" panose="020B0604020202020204" pitchFamily="34" charset="0"/>
              </a:rPr>
              <a:t>If the P-value is between </a:t>
            </a:r>
            <a:r>
              <a:rPr lang="en-US" altLang="en-US" sz="1364" b="1" dirty="0">
                <a:solidFill>
                  <a:srgbClr val="C00000"/>
                </a:solidFill>
                <a:latin typeface="Helvetica Neue"/>
                <a:cs typeface="Helvetica" panose="020B0604020202020204" pitchFamily="34" charset="0"/>
              </a:rPr>
              <a:t>1% and 5%</a:t>
            </a:r>
            <a:r>
              <a:rPr lang="en-US" altLang="en-US" sz="1364" b="1" dirty="0">
                <a:solidFill>
                  <a:schemeClr val="tx1"/>
                </a:solidFill>
                <a:latin typeface="Helvetica Neue"/>
                <a:cs typeface="Helvetica" panose="020B0604020202020204" pitchFamily="34" charset="0"/>
              </a:rPr>
              <a:t>, </a:t>
            </a:r>
            <a:endParaRPr lang="en-AU" altLang="en-US" sz="1364" b="1" dirty="0">
              <a:solidFill>
                <a:schemeClr val="tx1"/>
              </a:solidFill>
              <a:latin typeface="Helvetica Neue"/>
              <a:cs typeface="Helvetica" panose="020B0604020202020204" pitchFamily="34" charset="0"/>
            </a:endParaRPr>
          </a:p>
        </p:txBody>
      </p:sp>
      <p:grpSp>
        <p:nvGrpSpPr>
          <p:cNvPr id="15" name="Group 14"/>
          <p:cNvGrpSpPr/>
          <p:nvPr/>
        </p:nvGrpSpPr>
        <p:grpSpPr>
          <a:xfrm>
            <a:off x="1676559" y="4042868"/>
            <a:ext cx="236172" cy="243485"/>
            <a:chOff x="1965255" y="3047203"/>
            <a:chExt cx="1197863" cy="765329"/>
          </a:xfrm>
        </p:grpSpPr>
        <p:cxnSp>
          <p:nvCxnSpPr>
            <p:cNvPr id="16" name="Straight Connector 15"/>
            <p:cNvCxnSpPr/>
            <p:nvPr/>
          </p:nvCxnSpPr>
          <p:spPr>
            <a:xfrm>
              <a:off x="1965255" y="3047203"/>
              <a:ext cx="0" cy="76532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941300" y="4191949"/>
            <a:ext cx="2622057" cy="744076"/>
            <a:chOff x="2241214" y="3247741"/>
            <a:chExt cx="5383108" cy="1114651"/>
          </a:xfrm>
        </p:grpSpPr>
        <p:grpSp>
          <p:nvGrpSpPr>
            <p:cNvPr id="19" name="Group 18"/>
            <p:cNvGrpSpPr/>
            <p:nvPr/>
          </p:nvGrpSpPr>
          <p:grpSpPr>
            <a:xfrm>
              <a:off x="2241214" y="3247741"/>
              <a:ext cx="5383108" cy="889696"/>
              <a:chOff x="376857" y="3029862"/>
              <a:chExt cx="6993250" cy="718268"/>
            </a:xfrm>
            <a:effectLst>
              <a:outerShdw blurRad="101600" sx="102000" sy="102000" algn="ctr" rotWithShape="0">
                <a:prstClr val="black">
                  <a:alpha val="26000"/>
                </a:prstClr>
              </a:outerShdw>
            </a:effectLst>
          </p:grpSpPr>
          <p:sp>
            <p:nvSpPr>
              <p:cNvPr id="21" name="Rectangle 20"/>
              <p:cNvSpPr/>
              <p:nvPr/>
            </p:nvSpPr>
            <p:spPr>
              <a:xfrm rot="16200000">
                <a:off x="3519551" y="-85083"/>
                <a:ext cx="718263"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sp>
            <p:nvSpPr>
              <p:cNvPr id="22" name="Rectangle 21"/>
              <p:cNvSpPr/>
              <p:nvPr/>
            </p:nvSpPr>
            <p:spPr>
              <a:xfrm rot="16200000" flipV="1">
                <a:off x="94394" y="3312326"/>
                <a:ext cx="718264" cy="15333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sp>
            <p:nvSpPr>
              <p:cNvPr id="23" name="Rectangle 22"/>
              <p:cNvSpPr/>
              <p:nvPr/>
            </p:nvSpPr>
            <p:spPr>
              <a:xfrm rot="16200000" flipV="1">
                <a:off x="6958874" y="3336895"/>
                <a:ext cx="718265" cy="10420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grpSp>
        <p:sp>
          <p:nvSpPr>
            <p:cNvPr id="20" name="TextBox 19"/>
            <p:cNvSpPr txBox="1"/>
            <p:nvPr/>
          </p:nvSpPr>
          <p:spPr>
            <a:xfrm>
              <a:off x="2319795" y="3280630"/>
              <a:ext cx="5286138" cy="1081762"/>
            </a:xfrm>
            <a:prstGeom prst="rect">
              <a:avLst/>
            </a:prstGeom>
            <a:noFill/>
          </p:spPr>
          <p:txBody>
            <a:bodyPr wrap="square" rtlCol="0">
              <a:spAutoFit/>
            </a:bodyPr>
            <a:lstStyle/>
            <a:p>
              <a:r>
                <a:rPr lang="en-US" altLang="en-US" sz="1364" b="1" dirty="0">
                  <a:solidFill>
                    <a:srgbClr val="FF0000"/>
                  </a:solidFill>
                  <a:latin typeface="Helvetica Neue"/>
                  <a:cs typeface="Helvetica" panose="020B0604020202020204" pitchFamily="34" charset="0"/>
                </a:rPr>
                <a:t>Strong evidence </a:t>
              </a:r>
              <a:r>
                <a:rPr lang="en-US" altLang="en-US" sz="1364" b="1" dirty="0">
                  <a:latin typeface="Helvetica Neue"/>
                  <a:cs typeface="Helvetica" panose="020B0604020202020204" pitchFamily="34" charset="0"/>
                </a:rPr>
                <a:t>that supports the alternative hypothesis</a:t>
              </a:r>
              <a:endParaRPr lang="en-US" sz="1364" b="1" dirty="0">
                <a:latin typeface="Helvetica Neue"/>
                <a:cs typeface="Helvetica" panose="020B0604020202020204" pitchFamily="34" charset="0"/>
              </a:endParaRPr>
            </a:p>
          </p:txBody>
        </p:sp>
      </p:grpSp>
      <p:sp>
        <p:nvSpPr>
          <p:cNvPr id="24" name="Round Diagonal Corner Rectangle 23"/>
          <p:cNvSpPr/>
          <p:nvPr/>
        </p:nvSpPr>
        <p:spPr>
          <a:xfrm>
            <a:off x="4748646" y="2055699"/>
            <a:ext cx="3065757" cy="456143"/>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buFontTx/>
              <a:buNone/>
            </a:pPr>
            <a:r>
              <a:rPr lang="en-US" altLang="en-US" sz="1364" b="1" dirty="0">
                <a:solidFill>
                  <a:schemeClr val="tx1"/>
                </a:solidFill>
                <a:latin typeface="Helvetica Neue"/>
                <a:cs typeface="Helvetica" panose="020B0604020202020204" pitchFamily="34" charset="0"/>
              </a:rPr>
              <a:t>If the P-value is between </a:t>
            </a:r>
            <a:r>
              <a:rPr lang="en-US" altLang="en-US" sz="1364" b="1" dirty="0">
                <a:solidFill>
                  <a:srgbClr val="C00000"/>
                </a:solidFill>
                <a:latin typeface="Helvetica Neue"/>
                <a:cs typeface="Helvetica" panose="020B0604020202020204" pitchFamily="34" charset="0"/>
              </a:rPr>
              <a:t>5% and 10%</a:t>
            </a:r>
            <a:r>
              <a:rPr lang="en-US" altLang="en-US" sz="1364" b="1" dirty="0">
                <a:solidFill>
                  <a:schemeClr val="tx1">
                    <a:lumMod val="75000"/>
                    <a:lumOff val="25000"/>
                  </a:schemeClr>
                </a:solidFill>
                <a:latin typeface="Helvetica Neue"/>
                <a:cs typeface="Helvetica" panose="020B0604020202020204" pitchFamily="34" charset="0"/>
              </a:rPr>
              <a:t>,</a:t>
            </a:r>
            <a:r>
              <a:rPr lang="en-US" altLang="en-US" sz="1364" b="1" dirty="0">
                <a:solidFill>
                  <a:srgbClr val="C00000"/>
                </a:solidFill>
                <a:latin typeface="Helvetica Neue"/>
                <a:cs typeface="Helvetica" panose="020B0604020202020204" pitchFamily="34" charset="0"/>
              </a:rPr>
              <a:t> </a:t>
            </a:r>
            <a:endParaRPr lang="en-AU" altLang="en-US" sz="1364" b="1" dirty="0">
              <a:solidFill>
                <a:srgbClr val="C00000"/>
              </a:solidFill>
              <a:latin typeface="Helvetica Neue"/>
              <a:cs typeface="Helvetica" panose="020B0604020202020204" pitchFamily="34" charset="0"/>
            </a:endParaRPr>
          </a:p>
        </p:txBody>
      </p:sp>
      <p:grpSp>
        <p:nvGrpSpPr>
          <p:cNvPr id="25" name="Group 24"/>
          <p:cNvGrpSpPr/>
          <p:nvPr/>
        </p:nvGrpSpPr>
        <p:grpSpPr>
          <a:xfrm>
            <a:off x="4971853" y="2539678"/>
            <a:ext cx="236172" cy="243485"/>
            <a:chOff x="1965255" y="3047203"/>
            <a:chExt cx="1197863" cy="765329"/>
          </a:xfrm>
        </p:grpSpPr>
        <p:cxnSp>
          <p:nvCxnSpPr>
            <p:cNvPr id="26" name="Straight Connector 25"/>
            <p:cNvCxnSpPr/>
            <p:nvPr/>
          </p:nvCxnSpPr>
          <p:spPr>
            <a:xfrm>
              <a:off x="1965255" y="3047203"/>
              <a:ext cx="0" cy="76532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208025" y="2584439"/>
            <a:ext cx="2537891" cy="754419"/>
            <a:chOff x="2249420" y="3194132"/>
            <a:chExt cx="5420620" cy="1309084"/>
          </a:xfrm>
        </p:grpSpPr>
        <p:grpSp>
          <p:nvGrpSpPr>
            <p:cNvPr id="29" name="Group 28"/>
            <p:cNvGrpSpPr/>
            <p:nvPr/>
          </p:nvGrpSpPr>
          <p:grpSpPr>
            <a:xfrm>
              <a:off x="2249420" y="3247744"/>
              <a:ext cx="5420620" cy="1255472"/>
              <a:chOff x="387518" y="3029864"/>
              <a:chExt cx="7041982" cy="629856"/>
            </a:xfrm>
            <a:effectLst>
              <a:outerShdw blurRad="101600" sx="102000" sy="102000" algn="ctr" rotWithShape="0">
                <a:prstClr val="black">
                  <a:alpha val="26000"/>
                </a:prstClr>
              </a:outerShdw>
            </a:effectLst>
          </p:grpSpPr>
          <p:sp>
            <p:nvSpPr>
              <p:cNvPr id="31" name="Rectangle 30"/>
              <p:cNvSpPr/>
              <p:nvPr/>
            </p:nvSpPr>
            <p:spPr>
              <a:xfrm rot="16200000">
                <a:off x="3563752" y="-129288"/>
                <a:ext cx="629852"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sp>
            <p:nvSpPr>
              <p:cNvPr id="32" name="Rectangle 31"/>
              <p:cNvSpPr/>
              <p:nvPr/>
            </p:nvSpPr>
            <p:spPr>
              <a:xfrm rot="16200000">
                <a:off x="114234" y="3303148"/>
                <a:ext cx="629852" cy="8328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sp>
            <p:nvSpPr>
              <p:cNvPr id="33" name="Rectangle 32"/>
              <p:cNvSpPr/>
              <p:nvPr/>
            </p:nvSpPr>
            <p:spPr>
              <a:xfrm rot="16200000">
                <a:off x="7072933" y="3303149"/>
                <a:ext cx="629851" cy="83282"/>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grpSp>
        <p:sp>
          <p:nvSpPr>
            <p:cNvPr id="30" name="TextBox 29"/>
            <p:cNvSpPr txBox="1"/>
            <p:nvPr/>
          </p:nvSpPr>
          <p:spPr>
            <a:xfrm>
              <a:off x="2319795" y="3194132"/>
              <a:ext cx="5286139" cy="1253040"/>
            </a:xfrm>
            <a:prstGeom prst="rect">
              <a:avLst/>
            </a:prstGeom>
            <a:noFill/>
          </p:spPr>
          <p:txBody>
            <a:bodyPr wrap="square" rtlCol="0">
              <a:spAutoFit/>
            </a:bodyPr>
            <a:lstStyle/>
            <a:p>
              <a:r>
                <a:rPr lang="en-US" altLang="en-US" sz="1364" b="1" dirty="0">
                  <a:solidFill>
                    <a:srgbClr val="FF0000"/>
                  </a:solidFill>
                  <a:latin typeface="Helvetica Neue"/>
                  <a:cs typeface="Helvetica" panose="020B0604020202020204" pitchFamily="34" charset="0"/>
                </a:rPr>
                <a:t>Weak evidence </a:t>
              </a:r>
              <a:r>
                <a:rPr lang="en-US" altLang="en-US" sz="1364" b="1" dirty="0">
                  <a:latin typeface="Helvetica Neue"/>
                  <a:cs typeface="Helvetica" panose="020B0604020202020204" pitchFamily="34" charset="0"/>
                </a:rPr>
                <a:t>that supports the alternative hypothesis</a:t>
              </a:r>
              <a:endParaRPr lang="en-US" sz="1364" b="1" dirty="0">
                <a:latin typeface="Helvetica Neue"/>
                <a:cs typeface="Helvetica" panose="020B0604020202020204" pitchFamily="34" charset="0"/>
              </a:endParaRPr>
            </a:p>
          </p:txBody>
        </p:sp>
      </p:grpSp>
      <p:sp>
        <p:nvSpPr>
          <p:cNvPr id="34" name="Round Diagonal Corner Rectangle 33"/>
          <p:cNvSpPr/>
          <p:nvPr/>
        </p:nvSpPr>
        <p:spPr>
          <a:xfrm>
            <a:off x="4758569" y="3593090"/>
            <a:ext cx="2373581" cy="441809"/>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buFontTx/>
              <a:buNone/>
            </a:pPr>
            <a:r>
              <a:rPr lang="en-US" altLang="en-US" sz="1364" b="1" dirty="0">
                <a:solidFill>
                  <a:schemeClr val="tx1"/>
                </a:solidFill>
                <a:latin typeface="Helvetica Neue"/>
                <a:cs typeface="Helvetica" panose="020B0604020202020204" pitchFamily="34" charset="0"/>
              </a:rPr>
              <a:t>If the P-value exceeds </a:t>
            </a:r>
            <a:r>
              <a:rPr lang="en-US" altLang="en-US" sz="1364" b="1" dirty="0">
                <a:solidFill>
                  <a:srgbClr val="C00000"/>
                </a:solidFill>
                <a:latin typeface="Helvetica Neue"/>
                <a:cs typeface="Helvetica" panose="020B0604020202020204" pitchFamily="34" charset="0"/>
              </a:rPr>
              <a:t>10%</a:t>
            </a:r>
            <a:r>
              <a:rPr lang="en-US" altLang="en-US" sz="1364" b="1" dirty="0">
                <a:solidFill>
                  <a:schemeClr val="tx1"/>
                </a:solidFill>
                <a:latin typeface="Helvetica Neue"/>
                <a:cs typeface="Helvetica" panose="020B0604020202020204" pitchFamily="34" charset="0"/>
              </a:rPr>
              <a:t>, </a:t>
            </a:r>
            <a:endParaRPr lang="en-AU" altLang="en-US" sz="1364" b="1" dirty="0">
              <a:solidFill>
                <a:schemeClr val="tx1"/>
              </a:solidFill>
              <a:latin typeface="Helvetica Neue"/>
              <a:cs typeface="Helvetica" panose="020B0604020202020204" pitchFamily="34" charset="0"/>
            </a:endParaRPr>
          </a:p>
        </p:txBody>
      </p:sp>
      <p:grpSp>
        <p:nvGrpSpPr>
          <p:cNvPr id="35" name="Group 34"/>
          <p:cNvGrpSpPr/>
          <p:nvPr/>
        </p:nvGrpSpPr>
        <p:grpSpPr>
          <a:xfrm>
            <a:off x="5127588" y="4043063"/>
            <a:ext cx="236172" cy="243485"/>
            <a:chOff x="1965255" y="3047203"/>
            <a:chExt cx="1197863" cy="765329"/>
          </a:xfrm>
        </p:grpSpPr>
        <p:cxnSp>
          <p:nvCxnSpPr>
            <p:cNvPr id="36" name="Straight Connector 35"/>
            <p:cNvCxnSpPr/>
            <p:nvPr/>
          </p:nvCxnSpPr>
          <p:spPr>
            <a:xfrm>
              <a:off x="1965255" y="3047203"/>
              <a:ext cx="0" cy="76532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396326" y="4165192"/>
            <a:ext cx="2271825" cy="943054"/>
            <a:chOff x="2249420" y="3247741"/>
            <a:chExt cx="5420622" cy="1936098"/>
          </a:xfrm>
        </p:grpSpPr>
        <p:grpSp>
          <p:nvGrpSpPr>
            <p:cNvPr id="39" name="Group 38"/>
            <p:cNvGrpSpPr/>
            <p:nvPr/>
          </p:nvGrpSpPr>
          <p:grpSpPr>
            <a:xfrm>
              <a:off x="2249420" y="3247741"/>
              <a:ext cx="5420622" cy="1407584"/>
              <a:chOff x="387518" y="3029863"/>
              <a:chExt cx="7041984" cy="1136369"/>
            </a:xfrm>
            <a:effectLst>
              <a:outerShdw blurRad="101600" sx="102000" sy="102000" algn="ctr" rotWithShape="0">
                <a:prstClr val="black">
                  <a:alpha val="26000"/>
                </a:prstClr>
              </a:outerShdw>
            </a:effectLst>
          </p:grpSpPr>
          <p:sp>
            <p:nvSpPr>
              <p:cNvPr id="41" name="Rectangle 40"/>
              <p:cNvSpPr/>
              <p:nvPr/>
            </p:nvSpPr>
            <p:spPr>
              <a:xfrm rot="16200000">
                <a:off x="3310497" y="123967"/>
                <a:ext cx="1136364"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sp>
            <p:nvSpPr>
              <p:cNvPr id="42" name="Rectangle 41"/>
              <p:cNvSpPr/>
              <p:nvPr/>
            </p:nvSpPr>
            <p:spPr>
              <a:xfrm rot="16200000">
                <a:off x="-134949" y="3552330"/>
                <a:ext cx="1136362" cy="91427"/>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sp>
            <p:nvSpPr>
              <p:cNvPr id="43" name="Rectangle 42"/>
              <p:cNvSpPr/>
              <p:nvPr/>
            </p:nvSpPr>
            <p:spPr>
              <a:xfrm rot="16200000">
                <a:off x="6787700" y="3524430"/>
                <a:ext cx="1136368" cy="147236"/>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64" b="1" dirty="0">
                  <a:latin typeface="Helvetica Neue"/>
                  <a:cs typeface="Helvetica" panose="020B0604020202020204" pitchFamily="34" charset="0"/>
                </a:endParaRPr>
              </a:p>
            </p:txBody>
          </p:sp>
        </p:grpSp>
        <p:sp>
          <p:nvSpPr>
            <p:cNvPr id="40" name="TextBox 39"/>
            <p:cNvSpPr txBox="1"/>
            <p:nvPr/>
          </p:nvSpPr>
          <p:spPr>
            <a:xfrm>
              <a:off x="2319793" y="3270332"/>
              <a:ext cx="4787632" cy="1913507"/>
            </a:xfrm>
            <a:prstGeom prst="rect">
              <a:avLst/>
            </a:prstGeom>
            <a:noFill/>
          </p:spPr>
          <p:txBody>
            <a:bodyPr wrap="square" rtlCol="0">
              <a:spAutoFit/>
            </a:bodyPr>
            <a:lstStyle/>
            <a:p>
              <a:pPr>
                <a:spcBef>
                  <a:spcPct val="20000"/>
                </a:spcBef>
              </a:pPr>
              <a:r>
                <a:rPr lang="en-US" altLang="en-US" sz="1364" b="1" dirty="0">
                  <a:solidFill>
                    <a:srgbClr val="FF0000"/>
                  </a:solidFill>
                  <a:latin typeface="Helvetica Neue"/>
                  <a:cs typeface="Times New Roman" pitchFamily="18" charset="0"/>
                </a:rPr>
                <a:t>No evidence </a:t>
              </a:r>
              <a:r>
                <a:rPr lang="en-US" altLang="en-US" sz="1364" b="1" dirty="0">
                  <a:latin typeface="Helvetica Neue"/>
                  <a:cs typeface="Times New Roman" pitchFamily="18" charset="0"/>
                </a:rPr>
                <a:t>that supports the alternative hypothesis.</a:t>
              </a:r>
            </a:p>
          </p:txBody>
        </p:sp>
      </p:grpSp>
    </p:spTree>
    <p:extLst>
      <p:ext uri="{BB962C8B-B14F-4D97-AF65-F5344CB8AC3E}">
        <p14:creationId xmlns:p14="http://schemas.microsoft.com/office/powerpoint/2010/main" val="89271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up)">
                                      <p:cBhvr>
                                        <p:cTn id="40" dur="500"/>
                                        <p:tgtEl>
                                          <p:spTgt spid="25"/>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up)">
                                      <p:cBhvr>
                                        <p:cTn id="54" dur="500"/>
                                        <p:tgtEl>
                                          <p:spTgt spid="35"/>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4"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81000" y="4800600"/>
            <a:ext cx="8610600" cy="1828800"/>
          </a:xfrm>
        </p:spPr>
        <p:txBody>
          <a:bodyPr/>
          <a:lstStyle/>
          <a:p>
            <a:pPr algn="ctr">
              <a:defRPr/>
            </a:pPr>
            <a:r>
              <a:rPr lang="en-US" sz="3600" dirty="0"/>
              <a:t>  </a:t>
            </a:r>
            <a:r>
              <a:rPr lang="en-IN" sz="3600" dirty="0"/>
              <a:t>Session </a:t>
            </a:r>
            <a:r>
              <a:rPr lang="en-IN" sz="3600"/>
              <a:t>No 9&amp;10</a:t>
            </a:r>
            <a:endParaRPr lang="en-IN" sz="3600" dirty="0"/>
          </a:p>
          <a:p>
            <a:pPr algn="ctr">
              <a:defRPr/>
            </a:pPr>
            <a:endParaRPr lang="en-US" sz="2800" dirty="0">
              <a:latin typeface="Calibri" panose="020F0502020204030204" pitchFamily="34" charset="0"/>
              <a:cs typeface="Calibri" panose="020F0502020204030204" pitchFamily="34" charset="0"/>
            </a:endParaRPr>
          </a:p>
          <a:p>
            <a:pPr algn="ctr">
              <a:defRPr/>
            </a:pPr>
            <a:r>
              <a:rPr lang="en-US" sz="2800" dirty="0">
                <a:latin typeface="Calibri" panose="020F0502020204030204" pitchFamily="34" charset="0"/>
                <a:cs typeface="Calibri" panose="020F0502020204030204" pitchFamily="34" charset="0"/>
              </a:rPr>
              <a:t>TESTING OF HYPOTHESIS</a:t>
            </a:r>
          </a:p>
          <a:p>
            <a:pPr algn="ctr">
              <a:defRPr/>
            </a:pPr>
            <a:endParaRPr lang="en-US" sz="20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12E887D5-D948-4953-95A7-9CD50522072C}"/>
              </a:ext>
            </a:extLst>
          </p:cNvPr>
          <p:cNvSpPr>
            <a:spLocks noGrp="1"/>
          </p:cNvSpPr>
          <p:nvPr>
            <p:ph sz="quarter" idx="10"/>
          </p:nvPr>
        </p:nvSpPr>
        <p:spPr/>
        <p:txBody>
          <a:bodyPr>
            <a:normAutofit/>
          </a:bodyPr>
          <a:lstStyle/>
          <a:p>
            <a:pPr algn="ctr"/>
            <a:r>
              <a:rPr lang="en-IN" sz="4000" b="1"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	Univariate analysis</a:t>
            </a:r>
            <a:endParaRPr lang="en-IN" sz="4000" dirty="0"/>
          </a:p>
        </p:txBody>
      </p:sp>
      <p:pic>
        <p:nvPicPr>
          <p:cNvPr id="38" name="Picture 37">
            <a:extLst>
              <a:ext uri="{FF2B5EF4-FFF2-40B4-BE49-F238E27FC236}">
                <a16:creationId xmlns:a16="http://schemas.microsoft.com/office/drawing/2014/main" xmlns="" id="{91B66C8B-20DC-4E21-8C70-D122DA069928}"/>
              </a:ext>
            </a:extLst>
          </p:cNvPr>
          <p:cNvPicPr>
            <a:picLocks noChangeAspect="1"/>
          </p:cNvPicPr>
          <p:nvPr/>
        </p:nvPicPr>
        <p:blipFill>
          <a:blip r:embed="rId2"/>
          <a:stretch>
            <a:fillRect/>
          </a:stretch>
        </p:blipFill>
        <p:spPr>
          <a:xfrm>
            <a:off x="990600" y="1030856"/>
            <a:ext cx="6248400" cy="5414394"/>
          </a:xfrm>
          <a:prstGeom prst="rect">
            <a:avLst/>
          </a:prstGeom>
        </p:spPr>
      </p:pic>
    </p:spTree>
    <p:extLst>
      <p:ext uri="{BB962C8B-B14F-4D97-AF65-F5344CB8AC3E}">
        <p14:creationId xmlns:p14="http://schemas.microsoft.com/office/powerpoint/2010/main" val="3774809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xmlns="" id="{F005655E-C1D3-42CB-973F-F8D49ADB977A}"/>
              </a:ext>
            </a:extLst>
          </p:cNvPr>
          <p:cNvSpPr txBox="1"/>
          <p:nvPr/>
        </p:nvSpPr>
        <p:spPr>
          <a:xfrm>
            <a:off x="152400" y="358914"/>
            <a:ext cx="6697662" cy="707886"/>
          </a:xfrm>
          <a:prstGeom prst="rect">
            <a:avLst/>
          </a:prstGeom>
          <a:noFill/>
        </p:spPr>
        <p:txBody>
          <a:bodyPr wrap="square">
            <a:spAutoFit/>
          </a:bodyPr>
          <a:lstStyle/>
          <a:p>
            <a:r>
              <a:rPr lang="en-IN" sz="4000" b="1"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Multivariate analysis</a:t>
            </a:r>
            <a:endParaRPr lang="en-IN" sz="4000" b="1" dirty="0"/>
          </a:p>
        </p:txBody>
      </p:sp>
      <p:sp>
        <p:nvSpPr>
          <p:cNvPr id="35" name="TextBox 34">
            <a:extLst>
              <a:ext uri="{FF2B5EF4-FFF2-40B4-BE49-F238E27FC236}">
                <a16:creationId xmlns:a16="http://schemas.microsoft.com/office/drawing/2014/main" xmlns="" id="{9AA66113-366B-4569-8183-B212EF73E60A}"/>
              </a:ext>
            </a:extLst>
          </p:cNvPr>
          <p:cNvSpPr txBox="1"/>
          <p:nvPr/>
        </p:nvSpPr>
        <p:spPr>
          <a:xfrm>
            <a:off x="4648200" y="1459468"/>
            <a:ext cx="2485292" cy="276999"/>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Dependent Variable</a:t>
            </a:r>
            <a:endParaRPr lang="en-IN" sz="1200" dirty="0"/>
          </a:p>
        </p:txBody>
      </p:sp>
      <p:sp>
        <p:nvSpPr>
          <p:cNvPr id="37" name="TextBox 36">
            <a:extLst>
              <a:ext uri="{FF2B5EF4-FFF2-40B4-BE49-F238E27FC236}">
                <a16:creationId xmlns:a16="http://schemas.microsoft.com/office/drawing/2014/main" xmlns="" id="{0A2F9D83-C46D-4E0E-86CE-F2978A995D70}"/>
              </a:ext>
            </a:extLst>
          </p:cNvPr>
          <p:cNvSpPr txBox="1"/>
          <p:nvPr/>
        </p:nvSpPr>
        <p:spPr>
          <a:xfrm>
            <a:off x="4267200" y="2164378"/>
            <a:ext cx="1219200" cy="276999"/>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Nominal</a:t>
            </a:r>
            <a:endParaRPr lang="en-IN" sz="1200" dirty="0"/>
          </a:p>
        </p:txBody>
      </p:sp>
      <p:sp>
        <p:nvSpPr>
          <p:cNvPr id="39" name="TextBox 38">
            <a:extLst>
              <a:ext uri="{FF2B5EF4-FFF2-40B4-BE49-F238E27FC236}">
                <a16:creationId xmlns:a16="http://schemas.microsoft.com/office/drawing/2014/main" xmlns="" id="{C10383D5-D056-41CC-9DE7-1291B64EF9EA}"/>
              </a:ext>
            </a:extLst>
          </p:cNvPr>
          <p:cNvSpPr txBox="1"/>
          <p:nvPr/>
        </p:nvSpPr>
        <p:spPr>
          <a:xfrm>
            <a:off x="5515535" y="2176046"/>
            <a:ext cx="1037665" cy="276999"/>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Ordinal</a:t>
            </a:r>
            <a:endParaRPr lang="en-IN" sz="1200" dirty="0"/>
          </a:p>
        </p:txBody>
      </p:sp>
      <p:sp>
        <p:nvSpPr>
          <p:cNvPr id="41" name="TextBox 40">
            <a:extLst>
              <a:ext uri="{FF2B5EF4-FFF2-40B4-BE49-F238E27FC236}">
                <a16:creationId xmlns:a16="http://schemas.microsoft.com/office/drawing/2014/main" xmlns="" id="{5FB0EC92-8F21-4BCF-8D0D-7CA82D824F2A}"/>
              </a:ext>
            </a:extLst>
          </p:cNvPr>
          <p:cNvSpPr txBox="1"/>
          <p:nvPr/>
        </p:nvSpPr>
        <p:spPr>
          <a:xfrm>
            <a:off x="6506135" y="2164378"/>
            <a:ext cx="1875865" cy="276999"/>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Interval/ Ratio</a:t>
            </a:r>
            <a:endParaRPr lang="en-IN" sz="1200" dirty="0"/>
          </a:p>
        </p:txBody>
      </p:sp>
      <p:sp>
        <p:nvSpPr>
          <p:cNvPr id="43" name="TextBox 42">
            <a:extLst>
              <a:ext uri="{FF2B5EF4-FFF2-40B4-BE49-F238E27FC236}">
                <a16:creationId xmlns:a16="http://schemas.microsoft.com/office/drawing/2014/main" xmlns="" id="{B4423BFC-6A3F-4740-8668-BFB260DFDADE}"/>
              </a:ext>
            </a:extLst>
          </p:cNvPr>
          <p:cNvSpPr txBox="1"/>
          <p:nvPr/>
        </p:nvSpPr>
        <p:spPr>
          <a:xfrm>
            <a:off x="76200" y="2968823"/>
            <a:ext cx="1917696" cy="276999"/>
          </a:xfrm>
          <a:prstGeom prst="rect">
            <a:avLst/>
          </a:prstGeom>
          <a:noFill/>
        </p:spPr>
        <p:txBody>
          <a:bodyPr wrap="square">
            <a:spAutoFit/>
          </a:bodyPr>
          <a:lstStyle/>
          <a:p>
            <a:r>
              <a:rPr lang="en-IN" sz="1200" dirty="0">
                <a:solidFill>
                  <a:srgbClr val="FF0000"/>
                </a:solidFill>
                <a:effectLst/>
                <a:latin typeface="Verdana" panose="020B0604030504040204" pitchFamily="34" charset="0"/>
                <a:ea typeface="Times New Roman" panose="02020603050405020304" pitchFamily="18" charset="0"/>
                <a:cs typeface="Calibri" panose="020F0502020204030204" pitchFamily="34" charset="0"/>
              </a:rPr>
              <a:t>Statistical measure</a:t>
            </a:r>
            <a:endParaRPr lang="en-IN" sz="1200" dirty="0"/>
          </a:p>
        </p:txBody>
      </p:sp>
      <p:sp>
        <p:nvSpPr>
          <p:cNvPr id="45" name="TextBox 44">
            <a:extLst>
              <a:ext uri="{FF2B5EF4-FFF2-40B4-BE49-F238E27FC236}">
                <a16:creationId xmlns:a16="http://schemas.microsoft.com/office/drawing/2014/main" xmlns="" id="{29E752BB-D2CE-4D2E-AE76-FB1068A89EF5}"/>
              </a:ext>
            </a:extLst>
          </p:cNvPr>
          <p:cNvSpPr txBox="1"/>
          <p:nvPr/>
        </p:nvSpPr>
        <p:spPr>
          <a:xfrm>
            <a:off x="4184276" y="2904565"/>
            <a:ext cx="1149724" cy="276999"/>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Proportion</a:t>
            </a:r>
            <a:endParaRPr lang="en-IN" sz="1200" dirty="0"/>
          </a:p>
        </p:txBody>
      </p:sp>
      <p:sp>
        <p:nvSpPr>
          <p:cNvPr id="49" name="TextBox 48">
            <a:extLst>
              <a:ext uri="{FF2B5EF4-FFF2-40B4-BE49-F238E27FC236}">
                <a16:creationId xmlns:a16="http://schemas.microsoft.com/office/drawing/2014/main" xmlns="" id="{BCE4E31A-FAEF-4256-BBD9-C7E7B5278B05}"/>
              </a:ext>
            </a:extLst>
          </p:cNvPr>
          <p:cNvSpPr txBox="1"/>
          <p:nvPr/>
        </p:nvSpPr>
        <p:spPr>
          <a:xfrm>
            <a:off x="5486400" y="2895600"/>
            <a:ext cx="885265" cy="276999"/>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Median</a:t>
            </a:r>
            <a:endParaRPr lang="en-IN" sz="1200" dirty="0"/>
          </a:p>
        </p:txBody>
      </p:sp>
      <p:sp>
        <p:nvSpPr>
          <p:cNvPr id="51" name="TextBox 50">
            <a:extLst>
              <a:ext uri="{FF2B5EF4-FFF2-40B4-BE49-F238E27FC236}">
                <a16:creationId xmlns:a16="http://schemas.microsoft.com/office/drawing/2014/main" xmlns="" id="{13BA580A-F1DB-438C-ABB4-482435A7D32E}"/>
              </a:ext>
            </a:extLst>
          </p:cNvPr>
          <p:cNvSpPr txBox="1"/>
          <p:nvPr/>
        </p:nvSpPr>
        <p:spPr>
          <a:xfrm>
            <a:off x="6506135" y="2895600"/>
            <a:ext cx="1875865" cy="276999"/>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Mean and Variance</a:t>
            </a:r>
            <a:endParaRPr lang="en-IN" sz="1200" dirty="0"/>
          </a:p>
        </p:txBody>
      </p:sp>
      <p:sp>
        <p:nvSpPr>
          <p:cNvPr id="53" name="TextBox 52">
            <a:extLst>
              <a:ext uri="{FF2B5EF4-FFF2-40B4-BE49-F238E27FC236}">
                <a16:creationId xmlns:a16="http://schemas.microsoft.com/office/drawing/2014/main" xmlns="" id="{988AE45E-6804-4472-8612-4381213243A4}"/>
              </a:ext>
            </a:extLst>
          </p:cNvPr>
          <p:cNvSpPr txBox="1"/>
          <p:nvPr/>
        </p:nvSpPr>
        <p:spPr>
          <a:xfrm>
            <a:off x="116541" y="3505200"/>
            <a:ext cx="1788459" cy="461665"/>
          </a:xfrm>
          <a:prstGeom prst="rect">
            <a:avLst/>
          </a:prstGeom>
          <a:noFill/>
        </p:spPr>
        <p:txBody>
          <a:bodyPr wrap="square">
            <a:spAutoFit/>
          </a:bodyPr>
          <a:lstStyle/>
          <a:p>
            <a:r>
              <a:rPr lang="en-IN" sz="1200" dirty="0">
                <a:solidFill>
                  <a:srgbClr val="FF0000"/>
                </a:solidFill>
                <a:effectLst/>
                <a:latin typeface="Verdana" panose="020B0604030504040204" pitchFamily="34" charset="0"/>
                <a:ea typeface="Times New Roman" panose="02020603050405020304" pitchFamily="18" charset="0"/>
                <a:cs typeface="Calibri" panose="020F0502020204030204" pitchFamily="34" charset="0"/>
              </a:rPr>
              <a:t>Large sample tests (n ≥ 30)</a:t>
            </a:r>
            <a:endParaRPr lang="en-IN" sz="1200" dirty="0"/>
          </a:p>
        </p:txBody>
      </p:sp>
      <p:sp>
        <p:nvSpPr>
          <p:cNvPr id="55" name="TextBox 54">
            <a:extLst>
              <a:ext uri="{FF2B5EF4-FFF2-40B4-BE49-F238E27FC236}">
                <a16:creationId xmlns:a16="http://schemas.microsoft.com/office/drawing/2014/main" xmlns="" id="{9B6B380E-90B2-4C46-B5A2-09D69AF18097}"/>
              </a:ext>
            </a:extLst>
          </p:cNvPr>
          <p:cNvSpPr txBox="1"/>
          <p:nvPr/>
        </p:nvSpPr>
        <p:spPr>
          <a:xfrm>
            <a:off x="1934135" y="3505200"/>
            <a:ext cx="1190065" cy="461665"/>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Independent variable</a:t>
            </a:r>
            <a:endParaRPr lang="en-IN" sz="1200" dirty="0"/>
          </a:p>
        </p:txBody>
      </p:sp>
      <p:sp>
        <p:nvSpPr>
          <p:cNvPr id="57" name="TextBox 56">
            <a:extLst>
              <a:ext uri="{FF2B5EF4-FFF2-40B4-BE49-F238E27FC236}">
                <a16:creationId xmlns:a16="http://schemas.microsoft.com/office/drawing/2014/main" xmlns="" id="{DA4AA663-E9AC-4C7B-A7C6-E167AC49A1D6}"/>
              </a:ext>
            </a:extLst>
          </p:cNvPr>
          <p:cNvSpPr txBox="1"/>
          <p:nvPr/>
        </p:nvSpPr>
        <p:spPr>
          <a:xfrm>
            <a:off x="3153335" y="3533001"/>
            <a:ext cx="885265" cy="276999"/>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2 groups</a:t>
            </a:r>
            <a:endParaRPr lang="en-IN" sz="1200" dirty="0"/>
          </a:p>
        </p:txBody>
      </p:sp>
      <p:sp>
        <p:nvSpPr>
          <p:cNvPr id="59" name="TextBox 58">
            <a:extLst>
              <a:ext uri="{FF2B5EF4-FFF2-40B4-BE49-F238E27FC236}">
                <a16:creationId xmlns:a16="http://schemas.microsoft.com/office/drawing/2014/main" xmlns="" id="{6B60ACD0-781D-4301-AF4F-6FD08BA6759C}"/>
              </a:ext>
            </a:extLst>
          </p:cNvPr>
          <p:cNvSpPr txBox="1"/>
          <p:nvPr/>
        </p:nvSpPr>
        <p:spPr>
          <a:xfrm>
            <a:off x="4220135" y="3533001"/>
            <a:ext cx="885265" cy="276999"/>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Z - test</a:t>
            </a:r>
            <a:endParaRPr lang="en-IN" sz="1200" dirty="0"/>
          </a:p>
        </p:txBody>
      </p:sp>
      <p:sp>
        <p:nvSpPr>
          <p:cNvPr id="61" name="TextBox 60">
            <a:extLst>
              <a:ext uri="{FF2B5EF4-FFF2-40B4-BE49-F238E27FC236}">
                <a16:creationId xmlns:a16="http://schemas.microsoft.com/office/drawing/2014/main" xmlns="" id="{BD96C60E-2957-4C93-9099-AF454E09AC74}"/>
              </a:ext>
            </a:extLst>
          </p:cNvPr>
          <p:cNvSpPr txBox="1"/>
          <p:nvPr/>
        </p:nvSpPr>
        <p:spPr>
          <a:xfrm>
            <a:off x="5210735" y="3505200"/>
            <a:ext cx="1418665" cy="461665"/>
          </a:xfrm>
          <a:prstGeom prst="rect">
            <a:avLst/>
          </a:prstGeom>
          <a:noFill/>
        </p:spPr>
        <p:txBody>
          <a:bodyPr wrap="square">
            <a:spAutoFit/>
          </a:bodyPr>
          <a:lstStyle/>
          <a:p>
            <a:r>
              <a:rPr lang="en-IN" sz="1200" dirty="0">
                <a:solidFill>
                  <a:srgbClr val="000000"/>
                </a:solidFill>
                <a:effectLst/>
                <a:latin typeface="Verdana" panose="020B0604030504040204" pitchFamily="34" charset="0"/>
                <a:ea typeface="Times New Roman" panose="02020603050405020304" pitchFamily="18" charset="0"/>
                <a:cs typeface="Calibri" panose="020F0502020204030204" pitchFamily="34" charset="0"/>
              </a:rPr>
              <a:t>Mann-Whitney U-test</a:t>
            </a:r>
            <a:endParaRPr lang="en-IN" sz="1200" dirty="0"/>
          </a:p>
        </p:txBody>
      </p:sp>
      <p:sp>
        <p:nvSpPr>
          <p:cNvPr id="65" name="TextBox 64">
            <a:extLst>
              <a:ext uri="{FF2B5EF4-FFF2-40B4-BE49-F238E27FC236}">
                <a16:creationId xmlns:a16="http://schemas.microsoft.com/office/drawing/2014/main" xmlns="" id="{29BC9FCD-9418-4CD5-A9F3-EDC87490425B}"/>
              </a:ext>
            </a:extLst>
          </p:cNvPr>
          <p:cNvSpPr txBox="1"/>
          <p:nvPr/>
        </p:nvSpPr>
        <p:spPr>
          <a:xfrm>
            <a:off x="6506135" y="3505200"/>
            <a:ext cx="2714065" cy="461665"/>
          </a:xfrm>
          <a:prstGeom prst="rect">
            <a:avLst/>
          </a:prstGeom>
          <a:noFill/>
        </p:spPr>
        <p:txBody>
          <a:bodyPr wrap="square">
            <a:spAutoFit/>
          </a:bodyPr>
          <a:lstStyle/>
          <a:p>
            <a:r>
              <a:rPr lang="en-US" sz="1200" b="0" i="0" u="none" strike="noStrike" dirty="0">
                <a:solidFill>
                  <a:srgbClr val="000000"/>
                </a:solidFill>
                <a:effectLst/>
                <a:latin typeface="Verdana" panose="020B0604030504040204" pitchFamily="34" charset="0"/>
              </a:rPr>
              <a:t>Z-test (If normality assumption holds and </a:t>
            </a:r>
            <a:r>
              <a:rPr lang="en-US" sz="1200" b="0" i="0" u="none" strike="noStrike" dirty="0">
                <a:solidFill>
                  <a:srgbClr val="000000"/>
                </a:solidFill>
                <a:effectLst/>
                <a:latin typeface="Symbol" panose="05050102010706020507" pitchFamily="18" charset="2"/>
              </a:rPr>
              <a:t>s</a:t>
            </a:r>
            <a:r>
              <a:rPr lang="en-US" sz="1200" b="0" i="0" u="none" strike="noStrike" baseline="30000" dirty="0">
                <a:solidFill>
                  <a:srgbClr val="000000"/>
                </a:solidFill>
                <a:effectLst/>
                <a:latin typeface="Verdana" panose="020B0604030504040204" pitchFamily="34" charset="0"/>
              </a:rPr>
              <a:t>2</a:t>
            </a:r>
            <a:r>
              <a:rPr lang="en-US" sz="1200" b="0" i="0" u="none" strike="noStrike" dirty="0">
                <a:solidFill>
                  <a:srgbClr val="000000"/>
                </a:solidFill>
                <a:effectLst/>
                <a:latin typeface="Verdana" panose="020B0604030504040204" pitchFamily="34" charset="0"/>
              </a:rPr>
              <a:t> known)</a:t>
            </a:r>
            <a:r>
              <a:rPr lang="en-US" sz="1200" dirty="0"/>
              <a:t> </a:t>
            </a:r>
            <a:endParaRPr lang="en-IN" sz="1200" dirty="0"/>
          </a:p>
        </p:txBody>
      </p:sp>
      <p:sp>
        <p:nvSpPr>
          <p:cNvPr id="67" name="TextBox 66">
            <a:extLst>
              <a:ext uri="{FF2B5EF4-FFF2-40B4-BE49-F238E27FC236}">
                <a16:creationId xmlns:a16="http://schemas.microsoft.com/office/drawing/2014/main" xmlns="" id="{03DEA2B0-7297-422C-9E25-D0D23BBF23C1}"/>
              </a:ext>
            </a:extLst>
          </p:cNvPr>
          <p:cNvSpPr txBox="1"/>
          <p:nvPr/>
        </p:nvSpPr>
        <p:spPr>
          <a:xfrm>
            <a:off x="6506134" y="3957935"/>
            <a:ext cx="2637865" cy="461665"/>
          </a:xfrm>
          <a:prstGeom prst="rect">
            <a:avLst/>
          </a:prstGeom>
          <a:noFill/>
        </p:spPr>
        <p:txBody>
          <a:bodyPr wrap="square">
            <a:spAutoFit/>
          </a:bodyPr>
          <a:lstStyle/>
          <a:p>
            <a:r>
              <a:rPr lang="en-US" sz="1200" b="0" i="0" u="none" strike="noStrike" dirty="0">
                <a:solidFill>
                  <a:srgbClr val="000000"/>
                </a:solidFill>
                <a:effectLst/>
                <a:latin typeface="Verdana" panose="020B0604030504040204" pitchFamily="34" charset="0"/>
              </a:rPr>
              <a:t>t-test (If normality assumption holds and </a:t>
            </a:r>
            <a:r>
              <a:rPr lang="en-US" sz="1200" b="0" i="0" u="none" strike="noStrike" dirty="0">
                <a:solidFill>
                  <a:srgbClr val="000000"/>
                </a:solidFill>
                <a:effectLst/>
                <a:latin typeface="Symbol" panose="05050102010706020507" pitchFamily="18" charset="2"/>
              </a:rPr>
              <a:t>s</a:t>
            </a:r>
            <a:r>
              <a:rPr lang="en-US" sz="1200" b="0" i="0" u="none" strike="noStrike" baseline="30000" dirty="0">
                <a:solidFill>
                  <a:srgbClr val="000000"/>
                </a:solidFill>
                <a:effectLst/>
                <a:latin typeface="Verdana" panose="020B0604030504040204" pitchFamily="34" charset="0"/>
              </a:rPr>
              <a:t>2</a:t>
            </a:r>
            <a:r>
              <a:rPr lang="en-US" sz="1200" b="0" i="0" u="none" strike="noStrike" dirty="0">
                <a:solidFill>
                  <a:srgbClr val="000000"/>
                </a:solidFill>
                <a:effectLst/>
                <a:latin typeface="Verdana" panose="020B0604030504040204" pitchFamily="34" charset="0"/>
              </a:rPr>
              <a:t> unknown)</a:t>
            </a:r>
            <a:r>
              <a:rPr lang="en-US" sz="1200" dirty="0"/>
              <a:t> </a:t>
            </a:r>
            <a:endParaRPr lang="en-IN" sz="1200" dirty="0"/>
          </a:p>
        </p:txBody>
      </p:sp>
      <p:sp>
        <p:nvSpPr>
          <p:cNvPr id="69" name="TextBox 68">
            <a:extLst>
              <a:ext uri="{FF2B5EF4-FFF2-40B4-BE49-F238E27FC236}">
                <a16:creationId xmlns:a16="http://schemas.microsoft.com/office/drawing/2014/main" xmlns="" id="{090C8045-CFAE-477F-8AAB-144CF4AC5F3A}"/>
              </a:ext>
            </a:extLst>
          </p:cNvPr>
          <p:cNvSpPr txBox="1"/>
          <p:nvPr/>
        </p:nvSpPr>
        <p:spPr>
          <a:xfrm>
            <a:off x="3077135" y="4495800"/>
            <a:ext cx="1190065" cy="276999"/>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&gt; 2 groups</a:t>
            </a:r>
            <a:r>
              <a:rPr lang="en-IN" sz="1200" dirty="0"/>
              <a:t> </a:t>
            </a:r>
          </a:p>
        </p:txBody>
      </p:sp>
      <p:sp>
        <p:nvSpPr>
          <p:cNvPr id="71" name="TextBox 70">
            <a:extLst>
              <a:ext uri="{FF2B5EF4-FFF2-40B4-BE49-F238E27FC236}">
                <a16:creationId xmlns:a16="http://schemas.microsoft.com/office/drawing/2014/main" xmlns="" id="{8C5AB758-59D2-41F7-8F07-F61231F9DF3A}"/>
              </a:ext>
            </a:extLst>
          </p:cNvPr>
          <p:cNvSpPr txBox="1"/>
          <p:nvPr/>
        </p:nvSpPr>
        <p:spPr>
          <a:xfrm>
            <a:off x="4184277" y="4491335"/>
            <a:ext cx="1149723" cy="461665"/>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Chi-square test</a:t>
            </a:r>
            <a:r>
              <a:rPr lang="en-IN" sz="1200" dirty="0"/>
              <a:t> </a:t>
            </a:r>
          </a:p>
        </p:txBody>
      </p:sp>
      <p:sp>
        <p:nvSpPr>
          <p:cNvPr id="73" name="TextBox 72">
            <a:extLst>
              <a:ext uri="{FF2B5EF4-FFF2-40B4-BE49-F238E27FC236}">
                <a16:creationId xmlns:a16="http://schemas.microsoft.com/office/drawing/2014/main" xmlns="" id="{84BF78B2-279B-4B3E-90A5-796814AF893B}"/>
              </a:ext>
            </a:extLst>
          </p:cNvPr>
          <p:cNvSpPr txBox="1"/>
          <p:nvPr/>
        </p:nvSpPr>
        <p:spPr>
          <a:xfrm>
            <a:off x="5286935" y="4495800"/>
            <a:ext cx="1418665" cy="461665"/>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Kruskal-Wallis test</a:t>
            </a:r>
            <a:r>
              <a:rPr lang="en-IN" sz="1200" dirty="0"/>
              <a:t> </a:t>
            </a:r>
          </a:p>
        </p:txBody>
      </p:sp>
      <p:sp>
        <p:nvSpPr>
          <p:cNvPr id="75" name="TextBox 74">
            <a:extLst>
              <a:ext uri="{FF2B5EF4-FFF2-40B4-BE49-F238E27FC236}">
                <a16:creationId xmlns:a16="http://schemas.microsoft.com/office/drawing/2014/main" xmlns="" id="{9F75C768-E820-42C7-85FC-CC25DA85E547}"/>
              </a:ext>
            </a:extLst>
          </p:cNvPr>
          <p:cNvSpPr txBox="1"/>
          <p:nvPr/>
        </p:nvSpPr>
        <p:spPr>
          <a:xfrm>
            <a:off x="6463553" y="4491335"/>
            <a:ext cx="1842247" cy="461665"/>
          </a:xfrm>
          <a:prstGeom prst="rect">
            <a:avLst/>
          </a:prstGeom>
          <a:noFill/>
        </p:spPr>
        <p:txBody>
          <a:bodyPr wrap="square">
            <a:spAutoFit/>
          </a:bodyPr>
          <a:lstStyle/>
          <a:p>
            <a:r>
              <a:rPr lang="en-US" sz="1200" b="0" i="0" u="none" strike="noStrike" dirty="0">
                <a:solidFill>
                  <a:srgbClr val="000000"/>
                </a:solidFill>
                <a:effectLst/>
                <a:latin typeface="Verdana" panose="020B0604030504040204" pitchFamily="34" charset="0"/>
              </a:rPr>
              <a:t>ANOVA (If normality assumption holds)</a:t>
            </a:r>
            <a:r>
              <a:rPr lang="en-US" sz="1200" dirty="0"/>
              <a:t> </a:t>
            </a:r>
            <a:endParaRPr lang="en-IN" sz="1200" dirty="0"/>
          </a:p>
        </p:txBody>
      </p:sp>
      <p:sp>
        <p:nvSpPr>
          <p:cNvPr id="77" name="TextBox 76">
            <a:extLst>
              <a:ext uri="{FF2B5EF4-FFF2-40B4-BE49-F238E27FC236}">
                <a16:creationId xmlns:a16="http://schemas.microsoft.com/office/drawing/2014/main" xmlns="" id="{C69575B1-987D-479A-BE69-12EB31540091}"/>
              </a:ext>
            </a:extLst>
          </p:cNvPr>
          <p:cNvSpPr txBox="1"/>
          <p:nvPr/>
        </p:nvSpPr>
        <p:spPr>
          <a:xfrm>
            <a:off x="1934135" y="5105400"/>
            <a:ext cx="1190065" cy="478255"/>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Independent variable</a:t>
            </a:r>
            <a:r>
              <a:rPr lang="en-IN" sz="1200" dirty="0"/>
              <a:t> </a:t>
            </a:r>
          </a:p>
        </p:txBody>
      </p:sp>
      <p:sp>
        <p:nvSpPr>
          <p:cNvPr id="79" name="TextBox 78">
            <a:extLst>
              <a:ext uri="{FF2B5EF4-FFF2-40B4-BE49-F238E27FC236}">
                <a16:creationId xmlns:a16="http://schemas.microsoft.com/office/drawing/2014/main" xmlns="" id="{CE4342C5-1EC3-42B0-BCA5-328E005D53E0}"/>
              </a:ext>
            </a:extLst>
          </p:cNvPr>
          <p:cNvSpPr txBox="1"/>
          <p:nvPr/>
        </p:nvSpPr>
        <p:spPr>
          <a:xfrm>
            <a:off x="3171265" y="5133201"/>
            <a:ext cx="1095935" cy="276999"/>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2 groups</a:t>
            </a:r>
            <a:r>
              <a:rPr lang="en-IN" sz="1200" dirty="0"/>
              <a:t> </a:t>
            </a:r>
          </a:p>
        </p:txBody>
      </p:sp>
      <p:sp>
        <p:nvSpPr>
          <p:cNvPr id="81" name="TextBox 80">
            <a:extLst>
              <a:ext uri="{FF2B5EF4-FFF2-40B4-BE49-F238E27FC236}">
                <a16:creationId xmlns:a16="http://schemas.microsoft.com/office/drawing/2014/main" xmlns="" id="{6BFC18BC-5CB8-4A92-880F-BF7B9EAED965}"/>
              </a:ext>
            </a:extLst>
          </p:cNvPr>
          <p:cNvSpPr txBox="1"/>
          <p:nvPr/>
        </p:nvSpPr>
        <p:spPr>
          <a:xfrm>
            <a:off x="4164106" y="5105400"/>
            <a:ext cx="1351429" cy="461665"/>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Chi-square test</a:t>
            </a:r>
            <a:r>
              <a:rPr lang="en-IN" sz="1200" dirty="0"/>
              <a:t> </a:t>
            </a:r>
          </a:p>
        </p:txBody>
      </p:sp>
      <p:sp>
        <p:nvSpPr>
          <p:cNvPr id="83" name="TextBox 82">
            <a:extLst>
              <a:ext uri="{FF2B5EF4-FFF2-40B4-BE49-F238E27FC236}">
                <a16:creationId xmlns:a16="http://schemas.microsoft.com/office/drawing/2014/main" xmlns="" id="{EA34438B-77A1-49CF-8198-5412B9E5840E}"/>
              </a:ext>
            </a:extLst>
          </p:cNvPr>
          <p:cNvSpPr txBox="1"/>
          <p:nvPr/>
        </p:nvSpPr>
        <p:spPr>
          <a:xfrm>
            <a:off x="5262284" y="5144869"/>
            <a:ext cx="1243850" cy="646331"/>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Mann-Whitney U-test</a:t>
            </a:r>
            <a:r>
              <a:rPr lang="en-IN" sz="1200" dirty="0"/>
              <a:t> </a:t>
            </a:r>
          </a:p>
        </p:txBody>
      </p:sp>
      <p:sp>
        <p:nvSpPr>
          <p:cNvPr id="85" name="TextBox 84">
            <a:extLst>
              <a:ext uri="{FF2B5EF4-FFF2-40B4-BE49-F238E27FC236}">
                <a16:creationId xmlns:a16="http://schemas.microsoft.com/office/drawing/2014/main" xmlns="" id="{536D7424-80C4-486A-935D-37F540894742}"/>
              </a:ext>
            </a:extLst>
          </p:cNvPr>
          <p:cNvSpPr txBox="1"/>
          <p:nvPr/>
        </p:nvSpPr>
        <p:spPr>
          <a:xfrm>
            <a:off x="6477000" y="5100935"/>
            <a:ext cx="2637865" cy="461665"/>
          </a:xfrm>
          <a:prstGeom prst="rect">
            <a:avLst/>
          </a:prstGeom>
          <a:noFill/>
        </p:spPr>
        <p:txBody>
          <a:bodyPr wrap="square">
            <a:spAutoFit/>
          </a:bodyPr>
          <a:lstStyle/>
          <a:p>
            <a:r>
              <a:rPr lang="en-US" sz="1200" b="0" i="0" u="none" strike="noStrike" dirty="0">
                <a:solidFill>
                  <a:srgbClr val="000000"/>
                </a:solidFill>
                <a:effectLst/>
                <a:latin typeface="Verdana" panose="020B0604030504040204" pitchFamily="34" charset="0"/>
              </a:rPr>
              <a:t>Z-test (If normality assumption holds and </a:t>
            </a:r>
            <a:r>
              <a:rPr lang="en-US" sz="1200" b="0" i="0" u="none" strike="noStrike" dirty="0">
                <a:solidFill>
                  <a:srgbClr val="000000"/>
                </a:solidFill>
                <a:effectLst/>
                <a:latin typeface="Symbol" panose="05050102010706020507" pitchFamily="18" charset="2"/>
              </a:rPr>
              <a:t>s</a:t>
            </a:r>
            <a:r>
              <a:rPr lang="en-US" sz="1200" b="0" i="0" u="none" strike="noStrike" baseline="30000" dirty="0">
                <a:solidFill>
                  <a:srgbClr val="000000"/>
                </a:solidFill>
                <a:effectLst/>
                <a:latin typeface="Verdana" panose="020B0604030504040204" pitchFamily="34" charset="0"/>
              </a:rPr>
              <a:t>2</a:t>
            </a:r>
            <a:r>
              <a:rPr lang="en-US" sz="1200" b="0" i="0" u="none" strike="noStrike" dirty="0">
                <a:solidFill>
                  <a:srgbClr val="000000"/>
                </a:solidFill>
                <a:effectLst/>
                <a:latin typeface="Verdana" panose="020B0604030504040204" pitchFamily="34" charset="0"/>
              </a:rPr>
              <a:t> known)</a:t>
            </a:r>
            <a:endParaRPr lang="en-IN" sz="1200" dirty="0"/>
          </a:p>
        </p:txBody>
      </p:sp>
      <p:sp>
        <p:nvSpPr>
          <p:cNvPr id="87" name="TextBox 86">
            <a:extLst>
              <a:ext uri="{FF2B5EF4-FFF2-40B4-BE49-F238E27FC236}">
                <a16:creationId xmlns:a16="http://schemas.microsoft.com/office/drawing/2014/main" xmlns="" id="{64F9E4E7-4E4D-44B2-9EDB-36CAE5CC031E}"/>
              </a:ext>
            </a:extLst>
          </p:cNvPr>
          <p:cNvSpPr txBox="1"/>
          <p:nvPr/>
        </p:nvSpPr>
        <p:spPr>
          <a:xfrm>
            <a:off x="6445625" y="5558135"/>
            <a:ext cx="2669240" cy="461665"/>
          </a:xfrm>
          <a:prstGeom prst="rect">
            <a:avLst/>
          </a:prstGeom>
          <a:noFill/>
        </p:spPr>
        <p:txBody>
          <a:bodyPr wrap="square">
            <a:spAutoFit/>
          </a:bodyPr>
          <a:lstStyle/>
          <a:p>
            <a:r>
              <a:rPr lang="en-US" sz="1200" b="0" i="0" u="none" strike="noStrike" dirty="0">
                <a:solidFill>
                  <a:srgbClr val="000000"/>
                </a:solidFill>
                <a:effectLst/>
                <a:latin typeface="Verdana" panose="020B0604030504040204" pitchFamily="34" charset="0"/>
              </a:rPr>
              <a:t>t-test (If normality assumption holds and </a:t>
            </a:r>
            <a:r>
              <a:rPr lang="en-US" sz="1200" b="0" i="0" u="none" strike="noStrike" dirty="0">
                <a:solidFill>
                  <a:srgbClr val="000000"/>
                </a:solidFill>
                <a:effectLst/>
                <a:latin typeface="Symbol" panose="05050102010706020507" pitchFamily="18" charset="2"/>
              </a:rPr>
              <a:t>s</a:t>
            </a:r>
            <a:r>
              <a:rPr lang="en-US" sz="1200" b="0" i="0" u="none" strike="noStrike" baseline="30000" dirty="0">
                <a:solidFill>
                  <a:srgbClr val="000000"/>
                </a:solidFill>
                <a:effectLst/>
                <a:latin typeface="Verdana" panose="020B0604030504040204" pitchFamily="34" charset="0"/>
              </a:rPr>
              <a:t>2</a:t>
            </a:r>
            <a:r>
              <a:rPr lang="en-US" sz="1200" b="0" i="0" u="none" strike="noStrike" dirty="0">
                <a:solidFill>
                  <a:srgbClr val="000000"/>
                </a:solidFill>
                <a:effectLst/>
                <a:latin typeface="Verdana" panose="020B0604030504040204" pitchFamily="34" charset="0"/>
              </a:rPr>
              <a:t> unknown)</a:t>
            </a:r>
            <a:r>
              <a:rPr lang="en-US" sz="1200" dirty="0"/>
              <a:t> </a:t>
            </a:r>
            <a:endParaRPr lang="en-IN" sz="1200" dirty="0"/>
          </a:p>
        </p:txBody>
      </p:sp>
      <p:sp>
        <p:nvSpPr>
          <p:cNvPr id="89" name="TextBox 88">
            <a:extLst>
              <a:ext uri="{FF2B5EF4-FFF2-40B4-BE49-F238E27FC236}">
                <a16:creationId xmlns:a16="http://schemas.microsoft.com/office/drawing/2014/main" xmlns="" id="{88354DD7-7AD0-4663-A5BD-D4A78685D7A7}"/>
              </a:ext>
            </a:extLst>
          </p:cNvPr>
          <p:cNvSpPr txBox="1"/>
          <p:nvPr/>
        </p:nvSpPr>
        <p:spPr>
          <a:xfrm>
            <a:off x="3101788" y="6047601"/>
            <a:ext cx="1089212" cy="276999"/>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&gt; 2 groups</a:t>
            </a:r>
            <a:r>
              <a:rPr lang="en-IN" sz="1200" dirty="0"/>
              <a:t> </a:t>
            </a:r>
          </a:p>
        </p:txBody>
      </p:sp>
      <p:sp>
        <p:nvSpPr>
          <p:cNvPr id="90" name="TextBox 89">
            <a:extLst>
              <a:ext uri="{FF2B5EF4-FFF2-40B4-BE49-F238E27FC236}">
                <a16:creationId xmlns:a16="http://schemas.microsoft.com/office/drawing/2014/main" xmlns="" id="{8BD1BEFF-1A20-4B92-8378-252610633DFE}"/>
              </a:ext>
            </a:extLst>
          </p:cNvPr>
          <p:cNvSpPr txBox="1"/>
          <p:nvPr/>
        </p:nvSpPr>
        <p:spPr>
          <a:xfrm>
            <a:off x="4191000" y="6015335"/>
            <a:ext cx="1351429" cy="461665"/>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Chi-square test</a:t>
            </a:r>
            <a:r>
              <a:rPr lang="en-IN" sz="1200" dirty="0"/>
              <a:t> </a:t>
            </a:r>
          </a:p>
        </p:txBody>
      </p:sp>
      <p:sp>
        <p:nvSpPr>
          <p:cNvPr id="91" name="TextBox 90">
            <a:extLst>
              <a:ext uri="{FF2B5EF4-FFF2-40B4-BE49-F238E27FC236}">
                <a16:creationId xmlns:a16="http://schemas.microsoft.com/office/drawing/2014/main" xmlns="" id="{DB8BFA76-879F-4A20-A39D-8418CAFFC8F9}"/>
              </a:ext>
            </a:extLst>
          </p:cNvPr>
          <p:cNvSpPr txBox="1"/>
          <p:nvPr/>
        </p:nvSpPr>
        <p:spPr>
          <a:xfrm>
            <a:off x="5257800" y="6019800"/>
            <a:ext cx="1418665" cy="461665"/>
          </a:xfrm>
          <a:prstGeom prst="rect">
            <a:avLst/>
          </a:prstGeom>
          <a:noFill/>
        </p:spPr>
        <p:txBody>
          <a:bodyPr wrap="square">
            <a:spAutoFit/>
          </a:bodyPr>
          <a:lstStyle/>
          <a:p>
            <a:r>
              <a:rPr lang="en-IN" sz="1200" b="0" i="0" u="none" strike="noStrike" dirty="0">
                <a:solidFill>
                  <a:srgbClr val="000000"/>
                </a:solidFill>
                <a:effectLst/>
                <a:latin typeface="Verdana" panose="020B0604030504040204" pitchFamily="34" charset="0"/>
              </a:rPr>
              <a:t>Kruskal-Wallis test</a:t>
            </a:r>
            <a:r>
              <a:rPr lang="en-IN" sz="1200" dirty="0"/>
              <a:t> </a:t>
            </a:r>
          </a:p>
        </p:txBody>
      </p:sp>
      <p:sp>
        <p:nvSpPr>
          <p:cNvPr id="92" name="TextBox 91">
            <a:extLst>
              <a:ext uri="{FF2B5EF4-FFF2-40B4-BE49-F238E27FC236}">
                <a16:creationId xmlns:a16="http://schemas.microsoft.com/office/drawing/2014/main" xmlns="" id="{036CCEAD-E7EB-471A-B22F-E091B381C409}"/>
              </a:ext>
            </a:extLst>
          </p:cNvPr>
          <p:cNvSpPr txBox="1"/>
          <p:nvPr/>
        </p:nvSpPr>
        <p:spPr>
          <a:xfrm>
            <a:off x="6477000" y="6019800"/>
            <a:ext cx="2743200" cy="479594"/>
          </a:xfrm>
          <a:prstGeom prst="rect">
            <a:avLst/>
          </a:prstGeom>
          <a:noFill/>
        </p:spPr>
        <p:txBody>
          <a:bodyPr wrap="square">
            <a:spAutoFit/>
          </a:bodyPr>
          <a:lstStyle/>
          <a:p>
            <a:r>
              <a:rPr lang="en-US" sz="1200" b="0" i="0" u="none" strike="noStrike" dirty="0">
                <a:solidFill>
                  <a:srgbClr val="000000"/>
                </a:solidFill>
                <a:effectLst/>
                <a:latin typeface="Verdana" panose="020B0604030504040204" pitchFamily="34" charset="0"/>
              </a:rPr>
              <a:t>ANOVA (If normality assumption holds)</a:t>
            </a:r>
            <a:r>
              <a:rPr lang="en-US" sz="1200" dirty="0"/>
              <a:t> </a:t>
            </a:r>
            <a:endParaRPr lang="en-IN" sz="1200" dirty="0"/>
          </a:p>
        </p:txBody>
      </p:sp>
      <p:cxnSp>
        <p:nvCxnSpPr>
          <p:cNvPr id="96" name="Straight Arrow Connector 95">
            <a:extLst>
              <a:ext uri="{FF2B5EF4-FFF2-40B4-BE49-F238E27FC236}">
                <a16:creationId xmlns:a16="http://schemas.microsoft.com/office/drawing/2014/main" xmlns="" id="{9FADBF39-60D6-4D13-AB16-D5706F6E74E8}"/>
              </a:ext>
            </a:extLst>
          </p:cNvPr>
          <p:cNvCxnSpPr>
            <a:cxnSpLocks/>
            <a:endCxn id="37" idx="0"/>
          </p:cNvCxnSpPr>
          <p:nvPr/>
        </p:nvCxnSpPr>
        <p:spPr>
          <a:xfrm flipH="1">
            <a:off x="4876800" y="1676400"/>
            <a:ext cx="762002" cy="48797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xmlns="" id="{59363EC6-88A6-4D2B-8641-6B48E712E4C6}"/>
              </a:ext>
            </a:extLst>
          </p:cNvPr>
          <p:cNvCxnSpPr>
            <a:cxnSpLocks/>
          </p:cNvCxnSpPr>
          <p:nvPr/>
        </p:nvCxnSpPr>
        <p:spPr>
          <a:xfrm>
            <a:off x="5638800" y="1676400"/>
            <a:ext cx="29137" cy="4996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xmlns="" id="{90782C0A-3910-488A-93B5-9716318341E2}"/>
              </a:ext>
            </a:extLst>
          </p:cNvPr>
          <p:cNvCxnSpPr>
            <a:cxnSpLocks/>
          </p:cNvCxnSpPr>
          <p:nvPr/>
        </p:nvCxnSpPr>
        <p:spPr>
          <a:xfrm>
            <a:off x="5591910" y="1676400"/>
            <a:ext cx="1342290" cy="4817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xmlns="" id="{BCF44CB4-12ED-4FEC-86AB-48A4FD216134}"/>
              </a:ext>
            </a:extLst>
          </p:cNvPr>
          <p:cNvCxnSpPr>
            <a:cxnSpLocks/>
          </p:cNvCxnSpPr>
          <p:nvPr/>
        </p:nvCxnSpPr>
        <p:spPr>
          <a:xfrm>
            <a:off x="5791202" y="2392978"/>
            <a:ext cx="0" cy="5026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xmlns="" id="{6579FE7F-90EA-448C-94DC-A3F30B70496B}"/>
              </a:ext>
            </a:extLst>
          </p:cNvPr>
          <p:cNvCxnSpPr>
            <a:cxnSpLocks/>
          </p:cNvCxnSpPr>
          <p:nvPr/>
        </p:nvCxnSpPr>
        <p:spPr>
          <a:xfrm>
            <a:off x="4648200" y="2392978"/>
            <a:ext cx="0" cy="5026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xmlns="" id="{A120E996-9AFC-43FD-AFE1-D17004C187EB}"/>
              </a:ext>
            </a:extLst>
          </p:cNvPr>
          <p:cNvCxnSpPr>
            <a:cxnSpLocks/>
          </p:cNvCxnSpPr>
          <p:nvPr/>
        </p:nvCxnSpPr>
        <p:spPr>
          <a:xfrm>
            <a:off x="7239000" y="2392978"/>
            <a:ext cx="0" cy="5026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xmlns="" id="{FB6E5F81-BBC9-4B4B-9331-38B1E1246664}"/>
              </a:ext>
            </a:extLst>
          </p:cNvPr>
          <p:cNvSpPr txBox="1"/>
          <p:nvPr/>
        </p:nvSpPr>
        <p:spPr>
          <a:xfrm>
            <a:off x="152400" y="5105400"/>
            <a:ext cx="1676400" cy="461665"/>
          </a:xfrm>
          <a:prstGeom prst="rect">
            <a:avLst/>
          </a:prstGeom>
          <a:noFill/>
        </p:spPr>
        <p:txBody>
          <a:bodyPr wrap="square">
            <a:spAutoFit/>
          </a:bodyPr>
          <a:lstStyle/>
          <a:p>
            <a:r>
              <a:rPr lang="en-US" sz="1200" b="0" i="0" u="none" strike="noStrike" dirty="0">
                <a:solidFill>
                  <a:srgbClr val="FF0000"/>
                </a:solidFill>
                <a:effectLst/>
                <a:latin typeface="Verdana" panose="020B0604030504040204" pitchFamily="34" charset="0"/>
              </a:rPr>
              <a:t>Small sample tests (n </a:t>
            </a:r>
            <a:r>
              <a:rPr lang="en-US" sz="1200" b="0" i="0" u="none" strike="noStrike" dirty="0">
                <a:solidFill>
                  <a:srgbClr val="FF0000"/>
                </a:solidFill>
                <a:effectLst/>
                <a:latin typeface="Calibri" panose="020F0502020204030204" pitchFamily="34" charset="0"/>
              </a:rPr>
              <a:t>&lt;</a:t>
            </a:r>
            <a:r>
              <a:rPr lang="en-US" sz="1200" b="0" i="0" u="none" strike="noStrike" dirty="0">
                <a:solidFill>
                  <a:srgbClr val="FF0000"/>
                </a:solidFill>
                <a:effectLst/>
                <a:latin typeface="Verdana" panose="020B0604030504040204" pitchFamily="34" charset="0"/>
              </a:rPr>
              <a:t> 30)</a:t>
            </a:r>
            <a:r>
              <a:rPr lang="en-US" sz="1200" dirty="0">
                <a:solidFill>
                  <a:srgbClr val="FF0000"/>
                </a:solidFill>
              </a:rPr>
              <a:t> </a:t>
            </a:r>
            <a:endParaRPr lang="en-IN" sz="1200" dirty="0">
              <a:solidFill>
                <a:srgbClr val="FF0000"/>
              </a:solidFill>
            </a:endParaRPr>
          </a:p>
        </p:txBody>
      </p:sp>
    </p:spTree>
    <p:extLst>
      <p:ext uri="{BB962C8B-B14F-4D97-AF65-F5344CB8AC3E}">
        <p14:creationId xmlns:p14="http://schemas.microsoft.com/office/powerpoint/2010/main" val="163153991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BEC7FB87-C1AF-4DD1-809E-9429B479DB0E}"/>
              </a:ext>
            </a:extLst>
          </p:cNvPr>
          <p:cNvSpPr>
            <a:spLocks noGrp="1"/>
          </p:cNvSpPr>
          <p:nvPr>
            <p:ph sz="quarter" idx="10"/>
          </p:nvPr>
        </p:nvSpPr>
        <p:spPr/>
        <p:txBody>
          <a:bodyPr>
            <a:normAutofit/>
          </a:bodyPr>
          <a:lstStyle/>
          <a:p>
            <a:pPr algn="ctr"/>
            <a:r>
              <a:rPr lang="en-US" sz="4000" b="1" kern="0" dirty="0">
                <a:latin typeface="+mn-lt"/>
              </a:rPr>
              <a:t>Parametric tests</a:t>
            </a:r>
            <a:endParaRPr lang="x-none" sz="4000" dirty="0">
              <a:latin typeface="+mn-lt"/>
            </a:endParaRPr>
          </a:p>
        </p:txBody>
      </p:sp>
      <p:grpSp>
        <p:nvGrpSpPr>
          <p:cNvPr id="5" name="Group 4"/>
          <p:cNvGrpSpPr/>
          <p:nvPr/>
        </p:nvGrpSpPr>
        <p:grpSpPr>
          <a:xfrm>
            <a:off x="1617491" y="1561088"/>
            <a:ext cx="7339898" cy="831362"/>
            <a:chOff x="241300" y="2191661"/>
            <a:chExt cx="7086600" cy="2426018"/>
          </a:xfrm>
        </p:grpSpPr>
        <p:sp>
          <p:nvSpPr>
            <p:cNvPr id="6" name="Vertical Scroll 5"/>
            <p:cNvSpPr/>
            <p:nvPr/>
          </p:nvSpPr>
          <p:spPr>
            <a:xfrm>
              <a:off x="241300" y="2191661"/>
              <a:ext cx="7086600" cy="2426018"/>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a:latin typeface="Helvetica Neue"/>
              </a:endParaRPr>
            </a:p>
          </p:txBody>
        </p:sp>
        <p:sp>
          <p:nvSpPr>
            <p:cNvPr id="7" name="Round Diagonal Corner Rectangle 6"/>
            <p:cNvSpPr/>
            <p:nvPr/>
          </p:nvSpPr>
          <p:spPr>
            <a:xfrm>
              <a:off x="524067" y="2668353"/>
              <a:ext cx="6580361" cy="1626366"/>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dirty="0">
                <a:solidFill>
                  <a:schemeClr val="tx1"/>
                </a:solidFill>
                <a:latin typeface="Helvetica Neue"/>
                <a:cs typeface="Helvetica" panose="020B0604020202020204" pitchFamily="34" charset="0"/>
              </a:endParaRPr>
            </a:p>
          </p:txBody>
        </p:sp>
      </p:grpSp>
      <p:sp>
        <p:nvSpPr>
          <p:cNvPr id="8" name="Title 2"/>
          <p:cNvSpPr txBox="1">
            <a:spLocks/>
          </p:cNvSpPr>
          <p:nvPr/>
        </p:nvSpPr>
        <p:spPr>
          <a:xfrm>
            <a:off x="2014883" y="1765646"/>
            <a:ext cx="6663557" cy="48431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ko-KR" sz="2208" b="1" dirty="0">
                <a:latin typeface="+mn-lt"/>
                <a:ea typeface="Gulim" pitchFamily="34" charset="-127"/>
                <a:cs typeface="Times New Roman" pitchFamily="18" charset="0"/>
              </a:rPr>
              <a:t>This is a test based on Standard Normal Distribution </a:t>
            </a:r>
            <a:endParaRPr lang="en-US" sz="2208" b="1" dirty="0">
              <a:latin typeface="+mn-lt"/>
              <a:cs typeface="Helvetica" panose="020B0604020202020204" pitchFamily="34" charset="0"/>
            </a:endParaRPr>
          </a:p>
        </p:txBody>
      </p:sp>
      <p:grpSp>
        <p:nvGrpSpPr>
          <p:cNvPr id="9" name="Group 8"/>
          <p:cNvGrpSpPr/>
          <p:nvPr/>
        </p:nvGrpSpPr>
        <p:grpSpPr>
          <a:xfrm>
            <a:off x="223890" y="1774100"/>
            <a:ext cx="1185761" cy="587348"/>
            <a:chOff x="9768114" y="3251199"/>
            <a:chExt cx="2376369" cy="904373"/>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5089" t="31952" r="5251" b="33383"/>
            <a:stretch/>
          </p:blipFill>
          <p:spPr>
            <a:xfrm>
              <a:off x="9768114" y="3251199"/>
              <a:ext cx="2376369" cy="904373"/>
            </a:xfrm>
            <a:prstGeom prst="rect">
              <a:avLst/>
            </a:prstGeom>
          </p:spPr>
        </p:pic>
        <p:sp>
          <p:nvSpPr>
            <p:cNvPr id="11" name="Title 2"/>
            <p:cNvSpPr txBox="1">
              <a:spLocks/>
            </p:cNvSpPr>
            <p:nvPr/>
          </p:nvSpPr>
          <p:spPr>
            <a:xfrm>
              <a:off x="9946301" y="3458103"/>
              <a:ext cx="2107146" cy="4252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38" b="1" dirty="0">
                  <a:solidFill>
                    <a:schemeClr val="bg1"/>
                  </a:solidFill>
                  <a:latin typeface="Helvetica Neue"/>
                  <a:cs typeface="Helvetica" panose="020B0604020202020204" pitchFamily="34" charset="0"/>
                </a:rPr>
                <a:t>Z-test</a:t>
              </a:r>
            </a:p>
          </p:txBody>
        </p:sp>
      </p:grpSp>
      <p:sp>
        <p:nvSpPr>
          <p:cNvPr id="12" name="Down Arrow 11"/>
          <p:cNvSpPr/>
          <p:nvPr/>
        </p:nvSpPr>
        <p:spPr>
          <a:xfrm rot="16200000">
            <a:off x="1417489" y="1798755"/>
            <a:ext cx="381032" cy="389569"/>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69"/>
          </a:p>
        </p:txBody>
      </p:sp>
      <p:grpSp>
        <p:nvGrpSpPr>
          <p:cNvPr id="13" name="Group 12"/>
          <p:cNvGrpSpPr/>
          <p:nvPr/>
        </p:nvGrpSpPr>
        <p:grpSpPr>
          <a:xfrm>
            <a:off x="309270" y="3013853"/>
            <a:ext cx="8644585" cy="566313"/>
            <a:chOff x="3636294" y="2479790"/>
            <a:chExt cx="3517768" cy="821840"/>
          </a:xfrm>
        </p:grpSpPr>
        <p:grpSp>
          <p:nvGrpSpPr>
            <p:cNvPr id="14" name="Group 13"/>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16" name="Rectangle 15"/>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sp>
            <p:nvSpPr>
              <p:cNvPr id="17" name="Rectangle 16"/>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sp>
            <p:nvSpPr>
              <p:cNvPr id="18" name="Rectangle 17"/>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grpSp>
        <p:sp>
          <p:nvSpPr>
            <p:cNvPr id="15" name="Rectangle 14"/>
            <p:cNvSpPr/>
            <p:nvPr/>
          </p:nvSpPr>
          <p:spPr>
            <a:xfrm>
              <a:off x="3686054" y="2569280"/>
              <a:ext cx="3448736" cy="656109"/>
            </a:xfrm>
            <a:prstGeom prst="rect">
              <a:avLst/>
            </a:prstGeom>
          </p:spPr>
          <p:txBody>
            <a:bodyPr wrap="square">
              <a:spAutoFit/>
            </a:bodyPr>
            <a:lstStyle/>
            <a:p>
              <a:pPr marL="0" lvl="1"/>
              <a:r>
                <a:rPr lang="en-US" sz="2338" b="1" dirty="0">
                  <a:cs typeface="Helvetica" panose="020B0604020202020204" pitchFamily="34" charset="0"/>
                </a:rPr>
                <a:t>Mean of a single population (µ)</a:t>
              </a:r>
            </a:p>
          </p:txBody>
        </p:sp>
      </p:grpSp>
      <p:grpSp>
        <p:nvGrpSpPr>
          <p:cNvPr id="19" name="Group 18"/>
          <p:cNvGrpSpPr/>
          <p:nvPr/>
        </p:nvGrpSpPr>
        <p:grpSpPr>
          <a:xfrm>
            <a:off x="171443" y="2493922"/>
            <a:ext cx="7339899" cy="452111"/>
            <a:chOff x="2087592" y="3587557"/>
            <a:chExt cx="2398144" cy="733533"/>
          </a:xfrm>
          <a:noFill/>
        </p:grpSpPr>
        <p:sp>
          <p:nvSpPr>
            <p:cNvPr id="20" name="Rounded Rectangle 19"/>
            <p:cNvSpPr/>
            <p:nvPr/>
          </p:nvSpPr>
          <p:spPr>
            <a:xfrm>
              <a:off x="2087592" y="3608001"/>
              <a:ext cx="2398144" cy="624498"/>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38">
                <a:solidFill>
                  <a:schemeClr val="tx1"/>
                </a:solidFill>
                <a:latin typeface="Helvetica Neue"/>
              </a:endParaRPr>
            </a:p>
          </p:txBody>
        </p:sp>
        <p:sp>
          <p:nvSpPr>
            <p:cNvPr id="21" name="Rectangle 20"/>
            <p:cNvSpPr/>
            <p:nvPr/>
          </p:nvSpPr>
          <p:spPr>
            <a:xfrm>
              <a:off x="2136289" y="3587557"/>
              <a:ext cx="2349447" cy="733533"/>
            </a:xfrm>
            <a:prstGeom prst="rect">
              <a:avLst/>
            </a:prstGeom>
            <a:grpFill/>
          </p:spPr>
          <p:txBody>
            <a:bodyPr wrap="square">
              <a:spAutoFit/>
            </a:bodyPr>
            <a:lstStyle/>
            <a:p>
              <a:r>
                <a:rPr lang="en-US" sz="2338" b="1" dirty="0">
                  <a:cs typeface="Helvetica" panose="020B0604020202020204" pitchFamily="34" charset="0"/>
                </a:rPr>
                <a:t>Used for testing the</a:t>
              </a:r>
            </a:p>
          </p:txBody>
        </p:sp>
      </p:grpSp>
      <p:grpSp>
        <p:nvGrpSpPr>
          <p:cNvPr id="22" name="Group 21"/>
          <p:cNvGrpSpPr/>
          <p:nvPr/>
        </p:nvGrpSpPr>
        <p:grpSpPr>
          <a:xfrm>
            <a:off x="312803" y="3643076"/>
            <a:ext cx="8644585" cy="566313"/>
            <a:chOff x="3636294" y="2479790"/>
            <a:chExt cx="3517768" cy="821840"/>
          </a:xfrm>
        </p:grpSpPr>
        <p:grpSp>
          <p:nvGrpSpPr>
            <p:cNvPr id="23" name="Group 22"/>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25" name="Rectangle 24"/>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sp>
            <p:nvSpPr>
              <p:cNvPr id="26" name="Rectangle 25"/>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sp>
            <p:nvSpPr>
              <p:cNvPr id="27" name="Rectangle 26"/>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grpSp>
        <p:sp>
          <p:nvSpPr>
            <p:cNvPr id="24" name="Rectangle 23"/>
            <p:cNvSpPr/>
            <p:nvPr/>
          </p:nvSpPr>
          <p:spPr>
            <a:xfrm>
              <a:off x="3686054" y="2569280"/>
              <a:ext cx="3448736" cy="656109"/>
            </a:xfrm>
            <a:prstGeom prst="rect">
              <a:avLst/>
            </a:prstGeom>
          </p:spPr>
          <p:txBody>
            <a:bodyPr wrap="square">
              <a:spAutoFit/>
            </a:bodyPr>
            <a:lstStyle/>
            <a:p>
              <a:pPr marL="0" lvl="1"/>
              <a:r>
                <a:rPr lang="en-US" sz="2338" b="1" dirty="0">
                  <a:cs typeface="Helvetica" panose="020B0604020202020204" pitchFamily="34" charset="0"/>
                </a:rPr>
                <a:t>Difference between means of two populations (µ</a:t>
              </a:r>
              <a:r>
                <a:rPr lang="en-US" sz="2338" b="1" baseline="-25000" dirty="0">
                  <a:cs typeface="Helvetica" panose="020B0604020202020204" pitchFamily="34" charset="0"/>
                </a:rPr>
                <a:t>1 </a:t>
              </a:r>
              <a:r>
                <a:rPr lang="en-US" sz="2338" b="1" dirty="0">
                  <a:cs typeface="Helvetica" panose="020B0604020202020204" pitchFamily="34" charset="0"/>
                </a:rPr>
                <a:t>- µ</a:t>
              </a:r>
              <a:r>
                <a:rPr lang="en-US" sz="2338" b="1" baseline="-25000" dirty="0">
                  <a:cs typeface="Helvetica" panose="020B0604020202020204" pitchFamily="34" charset="0"/>
                </a:rPr>
                <a:t>2</a:t>
              </a:r>
              <a:r>
                <a:rPr lang="en-US" sz="2338" b="1" dirty="0">
                  <a:cs typeface="Helvetica" panose="020B0604020202020204" pitchFamily="34" charset="0"/>
                </a:rPr>
                <a:t>)</a:t>
              </a:r>
            </a:p>
          </p:txBody>
        </p:sp>
      </p:grpSp>
      <p:grpSp>
        <p:nvGrpSpPr>
          <p:cNvPr id="28" name="Group 27"/>
          <p:cNvGrpSpPr/>
          <p:nvPr/>
        </p:nvGrpSpPr>
        <p:grpSpPr>
          <a:xfrm>
            <a:off x="316335" y="4282903"/>
            <a:ext cx="8644585" cy="566313"/>
            <a:chOff x="3636294" y="2479790"/>
            <a:chExt cx="3517768" cy="821840"/>
          </a:xfrm>
        </p:grpSpPr>
        <p:grpSp>
          <p:nvGrpSpPr>
            <p:cNvPr id="29" name="Group 28"/>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31" name="Rectangle 30"/>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sp>
            <p:nvSpPr>
              <p:cNvPr id="32" name="Rectangle 31"/>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sp>
            <p:nvSpPr>
              <p:cNvPr id="33" name="Rectangle 32"/>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grpSp>
        <p:sp>
          <p:nvSpPr>
            <p:cNvPr id="30" name="Rectangle 29"/>
            <p:cNvSpPr/>
            <p:nvPr/>
          </p:nvSpPr>
          <p:spPr>
            <a:xfrm>
              <a:off x="3686054" y="2569280"/>
              <a:ext cx="3448736" cy="656109"/>
            </a:xfrm>
            <a:prstGeom prst="rect">
              <a:avLst/>
            </a:prstGeom>
          </p:spPr>
          <p:txBody>
            <a:bodyPr wrap="square">
              <a:spAutoFit/>
            </a:bodyPr>
            <a:lstStyle/>
            <a:p>
              <a:pPr marL="0" lvl="1"/>
              <a:r>
                <a:rPr lang="en-US" sz="2338" b="1" dirty="0">
                  <a:cs typeface="Helvetica" panose="020B0604020202020204" pitchFamily="34" charset="0"/>
                </a:rPr>
                <a:t>Proportion of a single population (P)</a:t>
              </a:r>
            </a:p>
          </p:txBody>
        </p:sp>
      </p:grpSp>
      <p:grpSp>
        <p:nvGrpSpPr>
          <p:cNvPr id="34" name="Group 33"/>
          <p:cNvGrpSpPr/>
          <p:nvPr/>
        </p:nvGrpSpPr>
        <p:grpSpPr>
          <a:xfrm>
            <a:off x="319867" y="4912126"/>
            <a:ext cx="8644585" cy="566313"/>
            <a:chOff x="3636294" y="2479790"/>
            <a:chExt cx="3517768" cy="821840"/>
          </a:xfrm>
        </p:grpSpPr>
        <p:grpSp>
          <p:nvGrpSpPr>
            <p:cNvPr id="35" name="Group 34"/>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37" name="Rectangle 36"/>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sp>
            <p:nvSpPr>
              <p:cNvPr id="38" name="Rectangle 37"/>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sp>
            <p:nvSpPr>
              <p:cNvPr id="39" name="Rectangle 38"/>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chemeClr val="tx1"/>
                  </a:solidFill>
                  <a:latin typeface="Helvetica Neue"/>
                  <a:cs typeface="Helvetica" panose="020B0604020202020204" pitchFamily="34" charset="0"/>
                </a:endParaRPr>
              </a:p>
            </p:txBody>
          </p:sp>
        </p:grpSp>
        <p:sp>
          <p:nvSpPr>
            <p:cNvPr id="36" name="Rectangle 35"/>
            <p:cNvSpPr/>
            <p:nvPr/>
          </p:nvSpPr>
          <p:spPr>
            <a:xfrm>
              <a:off x="3686054" y="2569280"/>
              <a:ext cx="3448736" cy="656109"/>
            </a:xfrm>
            <a:prstGeom prst="rect">
              <a:avLst/>
            </a:prstGeom>
          </p:spPr>
          <p:txBody>
            <a:bodyPr wrap="square">
              <a:spAutoFit/>
            </a:bodyPr>
            <a:lstStyle/>
            <a:p>
              <a:pPr marL="0" lvl="1"/>
              <a:r>
                <a:rPr lang="en-US" sz="2338" b="1" dirty="0">
                  <a:cs typeface="Helvetica" panose="020B0604020202020204" pitchFamily="34" charset="0"/>
                </a:rPr>
                <a:t>Difference between proportions of two populations (P</a:t>
              </a:r>
              <a:r>
                <a:rPr lang="en-US" sz="2338" b="1" baseline="-25000" dirty="0">
                  <a:cs typeface="Helvetica" panose="020B0604020202020204" pitchFamily="34" charset="0"/>
                </a:rPr>
                <a:t>1 </a:t>
              </a:r>
              <a:r>
                <a:rPr lang="en-US" sz="2338" b="1" dirty="0">
                  <a:cs typeface="Helvetica" panose="020B0604020202020204" pitchFamily="34" charset="0"/>
                </a:rPr>
                <a:t>- P</a:t>
              </a:r>
              <a:r>
                <a:rPr lang="en-US" sz="2338" b="1" baseline="-25000" dirty="0">
                  <a:cs typeface="Helvetica" panose="020B0604020202020204" pitchFamily="34" charset="0"/>
                </a:rPr>
                <a:t>2</a:t>
              </a:r>
              <a:r>
                <a:rPr lang="en-US" sz="2338" b="1" dirty="0">
                  <a:cs typeface="Helvetica" panose="020B0604020202020204" pitchFamily="34" charset="0"/>
                </a:rPr>
                <a:t>)</a:t>
              </a:r>
            </a:p>
          </p:txBody>
        </p:sp>
      </p:grpSp>
    </p:spTree>
    <p:extLst>
      <p:ext uri="{BB962C8B-B14F-4D97-AF65-F5344CB8AC3E}">
        <p14:creationId xmlns:p14="http://schemas.microsoft.com/office/powerpoint/2010/main" val="25659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00"/>
                                        <p:tgtEl>
                                          <p:spTgt spid="5"/>
                                        </p:tgtEl>
                                      </p:cBhvr>
                                    </p:animEffect>
                                  </p:childTnLst>
                                </p:cTn>
                              </p:par>
                            </p:childTnLst>
                          </p:cTn>
                        </p:par>
                        <p:par>
                          <p:cTn id="15" fill="hold">
                            <p:stCondLst>
                              <p:cond delay="12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left)">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xmlns="" id="{D7D812BB-D980-4B90-B315-106A8123FF42}"/>
              </a:ext>
            </a:extLst>
          </p:cNvPr>
          <p:cNvSpPr>
            <a:spLocks noGrp="1"/>
          </p:cNvSpPr>
          <p:nvPr>
            <p:ph sz="quarter" idx="10"/>
          </p:nvPr>
        </p:nvSpPr>
        <p:spPr/>
        <p:txBody>
          <a:bodyPr/>
          <a:lstStyle/>
          <a:p>
            <a:pPr algn="ctr"/>
            <a:r>
              <a:rPr lang="en-US" kern="0" dirty="0">
                <a:latin typeface="+mn-lt"/>
              </a:rPr>
              <a:t>Assumptions on Z-test</a:t>
            </a:r>
            <a:endParaRPr lang="x-none" dirty="0">
              <a:latin typeface="+mn-lt"/>
            </a:endParaRPr>
          </a:p>
        </p:txBody>
      </p:sp>
      <p:grpSp>
        <p:nvGrpSpPr>
          <p:cNvPr id="4" name="Group 3"/>
          <p:cNvGrpSpPr/>
          <p:nvPr/>
        </p:nvGrpSpPr>
        <p:grpSpPr>
          <a:xfrm>
            <a:off x="4024968" y="2915558"/>
            <a:ext cx="1094801" cy="420651"/>
            <a:chOff x="2087592" y="3608001"/>
            <a:chExt cx="2398144" cy="624498"/>
          </a:xfrm>
          <a:solidFill>
            <a:schemeClr val="accent1">
              <a:lumMod val="60000"/>
              <a:lumOff val="40000"/>
            </a:schemeClr>
          </a:solidFill>
        </p:grpSpPr>
        <p:sp>
          <p:nvSpPr>
            <p:cNvPr id="5" name="Rounded Rectangle 4"/>
            <p:cNvSpPr/>
            <p:nvPr/>
          </p:nvSpPr>
          <p:spPr>
            <a:xfrm>
              <a:off x="2087592" y="3608001"/>
              <a:ext cx="2398144" cy="624498"/>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b="1">
                <a:solidFill>
                  <a:schemeClr val="tx1"/>
                </a:solidFill>
                <a:latin typeface="Helvetica Neue"/>
              </a:endParaRPr>
            </a:p>
          </p:txBody>
        </p:sp>
        <p:sp>
          <p:nvSpPr>
            <p:cNvPr id="6" name="Rectangle 5"/>
            <p:cNvSpPr/>
            <p:nvPr/>
          </p:nvSpPr>
          <p:spPr>
            <a:xfrm>
              <a:off x="2148698" y="3736711"/>
              <a:ext cx="2265337" cy="493288"/>
            </a:xfrm>
            <a:prstGeom prst="rect">
              <a:avLst/>
            </a:prstGeom>
            <a:grpFill/>
          </p:spPr>
          <p:txBody>
            <a:bodyPr wrap="square">
              <a:spAutoFit/>
            </a:bodyPr>
            <a:lstStyle/>
            <a:p>
              <a:pPr algn="ctr"/>
              <a:r>
                <a:rPr lang="en-US" sz="1559" b="1" dirty="0">
                  <a:latin typeface="Helvetica Neue"/>
                  <a:cs typeface="Helvetica" panose="020B0604020202020204" pitchFamily="34" charset="0"/>
                </a:rPr>
                <a:t>Z-test</a:t>
              </a:r>
            </a:p>
          </p:txBody>
        </p:sp>
      </p:grpSp>
      <p:sp>
        <p:nvSpPr>
          <p:cNvPr id="7" name="Round Diagonal Corner Rectangle 6"/>
          <p:cNvSpPr/>
          <p:nvPr/>
        </p:nvSpPr>
        <p:spPr>
          <a:xfrm>
            <a:off x="1389558" y="2167048"/>
            <a:ext cx="3140391" cy="534651"/>
          </a:xfrm>
          <a:prstGeom prst="round2DiagRect">
            <a:avLst>
              <a:gd name="adj1" fmla="val 0"/>
              <a:gd name="adj2" fmla="val 0"/>
            </a:avLst>
          </a:prstGeom>
          <a:solidFill>
            <a:schemeClr val="accent1">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167036" indent="-167036" algn="just">
              <a:buFont typeface="Wingdings" panose="05000000000000000000" pitchFamily="2" charset="2"/>
              <a:buChar char="Ø"/>
            </a:pPr>
            <a:r>
              <a:rPr lang="en-US" altLang="ko-KR" dirty="0">
                <a:solidFill>
                  <a:schemeClr val="tx1"/>
                </a:solidFill>
                <a:latin typeface="+mj-lt"/>
                <a:ea typeface="Gulim" pitchFamily="34" charset="-127"/>
                <a:cs typeface="Helvetica" panose="020B0604020202020204" pitchFamily="34" charset="0"/>
              </a:rPr>
              <a:t>Samples are drawn from normal distribution</a:t>
            </a:r>
          </a:p>
        </p:txBody>
      </p:sp>
      <p:sp>
        <p:nvSpPr>
          <p:cNvPr id="8" name="Round Diagonal Corner Rectangle 7"/>
          <p:cNvSpPr/>
          <p:nvPr/>
        </p:nvSpPr>
        <p:spPr>
          <a:xfrm>
            <a:off x="4671730" y="2167048"/>
            <a:ext cx="3120381" cy="540837"/>
          </a:xfrm>
          <a:prstGeom prst="round2DiagRect">
            <a:avLst>
              <a:gd name="adj1" fmla="val 0"/>
              <a:gd name="adj2" fmla="val 0"/>
            </a:avLst>
          </a:prstGeom>
          <a:solidFill>
            <a:schemeClr val="accent2">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167036" indent="-167036">
              <a:buFont typeface="Wingdings" panose="05000000000000000000" pitchFamily="2" charset="2"/>
              <a:buChar char="Ø"/>
            </a:pPr>
            <a:r>
              <a:rPr lang="en-US" altLang="ko-KR" dirty="0">
                <a:solidFill>
                  <a:schemeClr val="tx1"/>
                </a:solidFill>
                <a:latin typeface="+mj-lt"/>
                <a:ea typeface="Gulim" pitchFamily="34" charset="-127"/>
                <a:cs typeface="Helvetica" panose="020B0604020202020204" pitchFamily="34" charset="0"/>
              </a:rPr>
              <a:t>The population variances should be known</a:t>
            </a:r>
          </a:p>
        </p:txBody>
      </p:sp>
      <p:sp>
        <p:nvSpPr>
          <p:cNvPr id="9" name="Round Diagonal Corner Rectangle 8"/>
          <p:cNvSpPr/>
          <p:nvPr/>
        </p:nvSpPr>
        <p:spPr>
          <a:xfrm>
            <a:off x="1389559" y="3561559"/>
            <a:ext cx="2663305" cy="554093"/>
          </a:xfrm>
          <a:prstGeom prst="round2DiagRect">
            <a:avLst>
              <a:gd name="adj1" fmla="val 0"/>
              <a:gd name="adj2" fmla="val 0"/>
            </a:avLst>
          </a:prstGeom>
          <a:solidFill>
            <a:schemeClr val="accent6">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167036" indent="-167036" algn="just">
              <a:buFont typeface="Wingdings" panose="05000000000000000000" pitchFamily="2" charset="2"/>
              <a:buChar char="Ø"/>
            </a:pPr>
            <a:r>
              <a:rPr lang="en-US" altLang="ko-KR" sz="1500" dirty="0">
                <a:solidFill>
                  <a:schemeClr val="tx1"/>
                </a:solidFill>
                <a:ea typeface="Gulim" pitchFamily="34" charset="-127"/>
                <a:cs typeface="Helvetica" panose="020B0604020202020204" pitchFamily="34" charset="0"/>
              </a:rPr>
              <a:t>Two groups should be independent</a:t>
            </a:r>
          </a:p>
        </p:txBody>
      </p:sp>
      <p:sp>
        <p:nvSpPr>
          <p:cNvPr id="10" name="Round Diagonal Corner Rectangle 9"/>
          <p:cNvSpPr/>
          <p:nvPr/>
        </p:nvSpPr>
        <p:spPr>
          <a:xfrm>
            <a:off x="5019938" y="3561557"/>
            <a:ext cx="2772173" cy="816558"/>
          </a:xfrm>
          <a:prstGeom prst="round2DiagRect">
            <a:avLst>
              <a:gd name="adj1" fmla="val 0"/>
              <a:gd name="adj2" fmla="val 0"/>
            </a:avLst>
          </a:prstGeom>
          <a:solidFill>
            <a:schemeClr val="accent4">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167036" indent="-167036">
              <a:buFont typeface="Wingdings" panose="05000000000000000000" pitchFamily="2" charset="2"/>
              <a:buChar char="Ø"/>
            </a:pPr>
            <a:r>
              <a:rPr lang="en-US" altLang="ko-KR" sz="1500" dirty="0">
                <a:solidFill>
                  <a:schemeClr val="tx1"/>
                </a:solidFill>
                <a:ea typeface="Gulim" pitchFamily="34" charset="-127"/>
                <a:cs typeface="Times New Roman" pitchFamily="18" charset="0"/>
              </a:rPr>
              <a:t>Subjects should be allocated randomly to both groups</a:t>
            </a:r>
          </a:p>
        </p:txBody>
      </p:sp>
      <p:sp>
        <p:nvSpPr>
          <p:cNvPr id="11" name="Round Diagonal Corner Rectangle 10"/>
          <p:cNvSpPr/>
          <p:nvPr/>
        </p:nvSpPr>
        <p:spPr>
          <a:xfrm>
            <a:off x="1389559" y="4457100"/>
            <a:ext cx="6402553" cy="406184"/>
          </a:xfrm>
          <a:prstGeom prst="round2DiagRect">
            <a:avLst>
              <a:gd name="adj1" fmla="val 0"/>
              <a:gd name="adj2" fmla="val 0"/>
            </a:avLst>
          </a:prstGeom>
          <a:solidFill>
            <a:schemeClr val="bg1">
              <a:lumMod val="8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167036" indent="-167036">
              <a:lnSpc>
                <a:spcPct val="120000"/>
              </a:lnSpc>
              <a:buFont typeface="Wingdings" panose="05000000000000000000" pitchFamily="2" charset="2"/>
              <a:buChar char="Ø"/>
            </a:pPr>
            <a:r>
              <a:rPr lang="en-US" altLang="ko-KR" sz="1559" b="1" dirty="0">
                <a:solidFill>
                  <a:schemeClr val="tx1"/>
                </a:solidFill>
                <a:latin typeface="+mj-lt"/>
                <a:ea typeface="Gulim" pitchFamily="34" charset="-127"/>
                <a:cs typeface="Helvetica" panose="020B0604020202020204" pitchFamily="34" charset="0"/>
              </a:rPr>
              <a:t>The sample size should be more than 30 (i.e., n ≥ 30)</a:t>
            </a:r>
          </a:p>
        </p:txBody>
      </p:sp>
      <p:sp>
        <p:nvSpPr>
          <p:cNvPr id="12" name="Up Arrow 11"/>
          <p:cNvSpPr/>
          <p:nvPr/>
        </p:nvSpPr>
        <p:spPr>
          <a:xfrm>
            <a:off x="3861094" y="2740278"/>
            <a:ext cx="163872" cy="342023"/>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59" b="1">
              <a:solidFill>
                <a:schemeClr val="tx1"/>
              </a:solidFill>
              <a:latin typeface="Helvetica Neue"/>
            </a:endParaRPr>
          </a:p>
        </p:txBody>
      </p:sp>
      <p:sp>
        <p:nvSpPr>
          <p:cNvPr id="13" name="Up Arrow 12"/>
          <p:cNvSpPr/>
          <p:nvPr/>
        </p:nvSpPr>
        <p:spPr>
          <a:xfrm>
            <a:off x="5119768" y="2744547"/>
            <a:ext cx="163872" cy="342023"/>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59" b="1">
              <a:solidFill>
                <a:schemeClr val="tx1"/>
              </a:solidFill>
              <a:latin typeface="Helvetica Neue"/>
            </a:endParaRPr>
          </a:p>
        </p:txBody>
      </p:sp>
      <p:sp>
        <p:nvSpPr>
          <p:cNvPr id="14" name="Down Arrow 13"/>
          <p:cNvSpPr/>
          <p:nvPr/>
        </p:nvSpPr>
        <p:spPr>
          <a:xfrm>
            <a:off x="3861094" y="3210933"/>
            <a:ext cx="163872" cy="3272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59" b="1">
              <a:solidFill>
                <a:schemeClr val="tx1"/>
              </a:solidFill>
              <a:latin typeface="Helvetica Neue"/>
            </a:endParaRPr>
          </a:p>
        </p:txBody>
      </p:sp>
      <p:sp>
        <p:nvSpPr>
          <p:cNvPr id="15" name="Down Arrow 14"/>
          <p:cNvSpPr/>
          <p:nvPr/>
        </p:nvSpPr>
        <p:spPr>
          <a:xfrm>
            <a:off x="5119767" y="3210933"/>
            <a:ext cx="163872" cy="3272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59" b="1">
              <a:solidFill>
                <a:schemeClr val="tx1"/>
              </a:solidFill>
              <a:latin typeface="Helvetica Neue"/>
            </a:endParaRPr>
          </a:p>
        </p:txBody>
      </p:sp>
      <p:sp>
        <p:nvSpPr>
          <p:cNvPr id="16" name="Down Arrow 15"/>
          <p:cNvSpPr/>
          <p:nvPr/>
        </p:nvSpPr>
        <p:spPr>
          <a:xfrm>
            <a:off x="4468323" y="3404120"/>
            <a:ext cx="163872" cy="9739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59" b="1">
              <a:solidFill>
                <a:schemeClr val="tx1"/>
              </a:solidFill>
              <a:latin typeface="Helvetica Neue"/>
            </a:endParaRPr>
          </a:p>
        </p:txBody>
      </p:sp>
    </p:spTree>
    <p:extLst>
      <p:ext uri="{BB962C8B-B14F-4D97-AF65-F5344CB8AC3E}">
        <p14:creationId xmlns:p14="http://schemas.microsoft.com/office/powerpoint/2010/main" val="426089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par>
                          <p:cTn id="51" fill="hold">
                            <p:stCondLst>
                              <p:cond delay="500"/>
                            </p:stCondLst>
                            <p:childTnLst>
                              <p:par>
                                <p:cTn id="52" presetID="47"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xmlns="" id="{98758773-7B03-4DD3-A6AB-184651BE3EF7}"/>
              </a:ext>
            </a:extLst>
          </p:cNvPr>
          <p:cNvSpPr>
            <a:spLocks noGrp="1"/>
          </p:cNvSpPr>
          <p:nvPr>
            <p:ph sz="quarter" idx="10"/>
          </p:nvPr>
        </p:nvSpPr>
        <p:spPr/>
        <p:txBody>
          <a:bodyPr/>
          <a:lstStyle/>
          <a:p>
            <a:r>
              <a:rPr lang="en-US" kern="0" dirty="0">
                <a:latin typeface="+mn-lt"/>
              </a:rPr>
              <a:t>Testing mean of a single population</a:t>
            </a:r>
            <a:endParaRPr lang="x-none" dirty="0">
              <a:latin typeface="+mn-lt"/>
            </a:endParaRPr>
          </a:p>
        </p:txBody>
      </p:sp>
      <p:grpSp>
        <p:nvGrpSpPr>
          <p:cNvPr id="4" name="Group 3"/>
          <p:cNvGrpSpPr/>
          <p:nvPr/>
        </p:nvGrpSpPr>
        <p:grpSpPr>
          <a:xfrm>
            <a:off x="1782463" y="2092816"/>
            <a:ext cx="3867518" cy="415050"/>
            <a:chOff x="375557" y="1947820"/>
            <a:chExt cx="12847313" cy="615299"/>
          </a:xfrm>
        </p:grpSpPr>
        <p:sp>
          <p:nvSpPr>
            <p:cNvPr id="5" name="Rectangle 4"/>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b="1" dirty="0">
                <a:solidFill>
                  <a:schemeClr val="tx1"/>
                </a:solidFill>
                <a:latin typeface="Helvetica Neue"/>
                <a:cs typeface="Helvetica" panose="020B0604020202020204" pitchFamily="34" charset="0"/>
              </a:endParaRPr>
            </a:p>
          </p:txBody>
        </p:sp>
        <p:sp>
          <p:nvSpPr>
            <p:cNvPr id="6" name="TextBox 5"/>
            <p:cNvSpPr txBox="1"/>
            <p:nvPr/>
          </p:nvSpPr>
          <p:spPr>
            <a:xfrm>
              <a:off x="417333" y="1947820"/>
              <a:ext cx="12805537" cy="615299"/>
            </a:xfrm>
            <a:prstGeom prst="rect">
              <a:avLst/>
            </a:prstGeom>
            <a:noFill/>
          </p:spPr>
          <p:txBody>
            <a:bodyPr wrap="square" rtlCol="0">
              <a:spAutoFit/>
            </a:bodyPr>
            <a:lstStyle/>
            <a:p>
              <a:pPr>
                <a:lnSpc>
                  <a:spcPct val="150000"/>
                </a:lnSpc>
              </a:pPr>
              <a:r>
                <a:rPr lang="en-US" sz="1559" b="1" dirty="0">
                  <a:cs typeface="Helvetica" panose="020B0604020202020204" pitchFamily="34" charset="0"/>
                </a:rPr>
                <a:t>State null and alternative hypothesis</a:t>
              </a:r>
              <a:endParaRPr lang="en-IN" sz="1559" b="1" dirty="0">
                <a:cs typeface="Helvetica" panose="020B0604020202020204" pitchFamily="34" charset="0"/>
              </a:endParaRPr>
            </a:p>
          </p:txBody>
        </p:sp>
      </p:grpSp>
      <p:sp>
        <p:nvSpPr>
          <p:cNvPr id="7" name="Rectangle 6"/>
          <p:cNvSpPr/>
          <p:nvPr/>
        </p:nvSpPr>
        <p:spPr>
          <a:xfrm>
            <a:off x="1463803" y="2092815"/>
            <a:ext cx="329614" cy="411341"/>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59" b="1" dirty="0">
                <a:solidFill>
                  <a:schemeClr val="bg1"/>
                </a:solidFill>
                <a:latin typeface="Helvetica Neue"/>
                <a:cs typeface="Helvetica" panose="020B0604020202020204" pitchFamily="34" charset="0"/>
              </a:rPr>
              <a:t>1</a:t>
            </a:r>
          </a:p>
        </p:txBody>
      </p:sp>
      <p:grpSp>
        <p:nvGrpSpPr>
          <p:cNvPr id="8" name="Group 7"/>
          <p:cNvGrpSpPr/>
          <p:nvPr/>
        </p:nvGrpSpPr>
        <p:grpSpPr>
          <a:xfrm>
            <a:off x="1785113" y="2572687"/>
            <a:ext cx="3867518" cy="415050"/>
            <a:chOff x="375557" y="1947820"/>
            <a:chExt cx="12847313" cy="615299"/>
          </a:xfrm>
        </p:grpSpPr>
        <p:sp>
          <p:nvSpPr>
            <p:cNvPr id="9" name="Rectangle 8"/>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b="1" dirty="0">
                <a:solidFill>
                  <a:schemeClr val="tx1"/>
                </a:solidFill>
                <a:latin typeface="Helvetica Neue"/>
                <a:cs typeface="Helvetica" panose="020B0604020202020204" pitchFamily="34" charset="0"/>
              </a:endParaRPr>
            </a:p>
          </p:txBody>
        </p:sp>
        <p:sp>
          <p:nvSpPr>
            <p:cNvPr id="10" name="TextBox 9"/>
            <p:cNvSpPr txBox="1"/>
            <p:nvPr/>
          </p:nvSpPr>
          <p:spPr>
            <a:xfrm>
              <a:off x="417333" y="1947820"/>
              <a:ext cx="12805537" cy="615299"/>
            </a:xfrm>
            <a:prstGeom prst="rect">
              <a:avLst/>
            </a:prstGeom>
            <a:noFill/>
          </p:spPr>
          <p:txBody>
            <a:bodyPr wrap="square" rtlCol="0">
              <a:spAutoFit/>
            </a:bodyPr>
            <a:lstStyle/>
            <a:p>
              <a:pPr>
                <a:lnSpc>
                  <a:spcPct val="150000"/>
                </a:lnSpc>
              </a:pPr>
              <a:r>
                <a:rPr lang="en-US" sz="1559" b="1" dirty="0">
                  <a:latin typeface="+mj-lt"/>
                  <a:cs typeface="Helvetica" panose="020B0604020202020204" pitchFamily="34" charset="0"/>
                </a:rPr>
                <a:t>Specify the level of significance ‘</a:t>
              </a:r>
              <a:r>
                <a:rPr lang="el-GR" sz="1559" b="1" dirty="0">
                  <a:latin typeface="+mj-lt"/>
                  <a:cs typeface="Helvetica" panose="020B0604020202020204" pitchFamily="34" charset="0"/>
                </a:rPr>
                <a:t>α</a:t>
              </a:r>
              <a:r>
                <a:rPr lang="en-US" sz="1559" b="1" dirty="0">
                  <a:latin typeface="+mj-lt"/>
                  <a:cs typeface="Helvetica" panose="020B0604020202020204" pitchFamily="34" charset="0"/>
                </a:rPr>
                <a:t>’</a:t>
              </a:r>
              <a:endParaRPr lang="en-IN" sz="1559" b="1" dirty="0">
                <a:latin typeface="+mj-lt"/>
                <a:cs typeface="Helvetica" panose="020B0604020202020204" pitchFamily="34" charset="0"/>
              </a:endParaRPr>
            </a:p>
          </p:txBody>
        </p:sp>
      </p:grpSp>
      <p:sp>
        <p:nvSpPr>
          <p:cNvPr id="11" name="Rectangle 10"/>
          <p:cNvSpPr/>
          <p:nvPr/>
        </p:nvSpPr>
        <p:spPr>
          <a:xfrm>
            <a:off x="1466452" y="2572686"/>
            <a:ext cx="329614" cy="411341"/>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59" b="1" dirty="0">
                <a:solidFill>
                  <a:schemeClr val="bg1"/>
                </a:solidFill>
                <a:latin typeface="Helvetica Neue"/>
                <a:cs typeface="Helvetica" panose="020B0604020202020204" pitchFamily="34" charset="0"/>
              </a:rPr>
              <a:t>2</a:t>
            </a:r>
          </a:p>
        </p:txBody>
      </p:sp>
      <p:grpSp>
        <p:nvGrpSpPr>
          <p:cNvPr id="12" name="Group 11"/>
          <p:cNvGrpSpPr/>
          <p:nvPr/>
        </p:nvGrpSpPr>
        <p:grpSpPr>
          <a:xfrm>
            <a:off x="1779808" y="3060511"/>
            <a:ext cx="3867518" cy="415050"/>
            <a:chOff x="375557" y="1947820"/>
            <a:chExt cx="12847313" cy="615299"/>
          </a:xfrm>
        </p:grpSpPr>
        <p:sp>
          <p:nvSpPr>
            <p:cNvPr id="13" name="Rectangle 12"/>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b="1" dirty="0">
                <a:solidFill>
                  <a:schemeClr val="tx1"/>
                </a:solidFill>
                <a:latin typeface="Helvetica Neue"/>
                <a:cs typeface="Helvetica" panose="020B0604020202020204" pitchFamily="34" charset="0"/>
              </a:endParaRPr>
            </a:p>
          </p:txBody>
        </p:sp>
        <p:sp>
          <p:nvSpPr>
            <p:cNvPr id="14" name="TextBox 13"/>
            <p:cNvSpPr txBox="1"/>
            <p:nvPr/>
          </p:nvSpPr>
          <p:spPr>
            <a:xfrm>
              <a:off x="417333" y="1947820"/>
              <a:ext cx="12805537" cy="615299"/>
            </a:xfrm>
            <a:prstGeom prst="rect">
              <a:avLst/>
            </a:prstGeom>
            <a:noFill/>
          </p:spPr>
          <p:txBody>
            <a:bodyPr wrap="square" rtlCol="0">
              <a:spAutoFit/>
            </a:bodyPr>
            <a:lstStyle/>
            <a:p>
              <a:pPr>
                <a:lnSpc>
                  <a:spcPct val="150000"/>
                </a:lnSpc>
              </a:pPr>
              <a:r>
                <a:rPr lang="en-US" sz="1559" b="1" dirty="0">
                  <a:latin typeface="+mj-lt"/>
                  <a:cs typeface="Helvetica" panose="020B0604020202020204" pitchFamily="34" charset="0"/>
                </a:rPr>
                <a:t>Standard Normal Distribution</a:t>
              </a:r>
              <a:endParaRPr lang="en-IN" sz="1559" b="1" dirty="0">
                <a:latin typeface="+mj-lt"/>
                <a:cs typeface="Helvetica" panose="020B0604020202020204" pitchFamily="34" charset="0"/>
              </a:endParaRPr>
            </a:p>
          </p:txBody>
        </p:sp>
      </p:grpSp>
      <p:sp>
        <p:nvSpPr>
          <p:cNvPr id="15" name="Rectangle 14"/>
          <p:cNvSpPr/>
          <p:nvPr/>
        </p:nvSpPr>
        <p:spPr>
          <a:xfrm>
            <a:off x="1461147" y="3060510"/>
            <a:ext cx="329614" cy="411341"/>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59" b="1" dirty="0">
                <a:solidFill>
                  <a:schemeClr val="bg1"/>
                </a:solidFill>
                <a:latin typeface="Helvetica Neue"/>
                <a:cs typeface="Helvetica" panose="020B0604020202020204" pitchFamily="34" charset="0"/>
              </a:rPr>
              <a:t>3</a:t>
            </a:r>
          </a:p>
        </p:txBody>
      </p:sp>
      <p:grpSp>
        <p:nvGrpSpPr>
          <p:cNvPr id="16" name="Group 15"/>
          <p:cNvGrpSpPr/>
          <p:nvPr/>
        </p:nvGrpSpPr>
        <p:grpSpPr>
          <a:xfrm>
            <a:off x="1782458" y="3556289"/>
            <a:ext cx="3867518" cy="415050"/>
            <a:chOff x="375557" y="1947820"/>
            <a:chExt cx="12847313" cy="615299"/>
          </a:xfrm>
        </p:grpSpPr>
        <p:sp>
          <p:nvSpPr>
            <p:cNvPr id="17" name="Rectangle 16"/>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b="1" dirty="0">
                <a:solidFill>
                  <a:schemeClr val="tx1"/>
                </a:solidFill>
                <a:latin typeface="Helvetica Neue"/>
                <a:cs typeface="Helvetica" panose="020B0604020202020204" pitchFamily="34" charset="0"/>
              </a:endParaRPr>
            </a:p>
          </p:txBody>
        </p:sp>
        <p:sp>
          <p:nvSpPr>
            <p:cNvPr id="18" name="TextBox 17"/>
            <p:cNvSpPr txBox="1"/>
            <p:nvPr/>
          </p:nvSpPr>
          <p:spPr>
            <a:xfrm>
              <a:off x="417333" y="1947820"/>
              <a:ext cx="12805537" cy="615299"/>
            </a:xfrm>
            <a:prstGeom prst="rect">
              <a:avLst/>
            </a:prstGeom>
            <a:noFill/>
          </p:spPr>
          <p:txBody>
            <a:bodyPr wrap="square" rtlCol="0">
              <a:spAutoFit/>
            </a:bodyPr>
            <a:lstStyle/>
            <a:p>
              <a:pPr>
                <a:lnSpc>
                  <a:spcPct val="150000"/>
                </a:lnSpc>
              </a:pPr>
              <a:r>
                <a:rPr lang="en-US" sz="1559" b="1" dirty="0">
                  <a:cs typeface="Helvetica" panose="020B0604020202020204" pitchFamily="34" charset="0"/>
                </a:rPr>
                <a:t>Compute the test statistic</a:t>
              </a:r>
              <a:endParaRPr lang="en-IN" sz="1559" b="1" dirty="0">
                <a:cs typeface="Helvetica" panose="020B0604020202020204" pitchFamily="34" charset="0"/>
              </a:endParaRPr>
            </a:p>
          </p:txBody>
        </p:sp>
      </p:grpSp>
      <p:sp>
        <p:nvSpPr>
          <p:cNvPr id="19" name="Rectangle 18"/>
          <p:cNvSpPr/>
          <p:nvPr/>
        </p:nvSpPr>
        <p:spPr>
          <a:xfrm>
            <a:off x="1463797" y="3556288"/>
            <a:ext cx="329614" cy="411341"/>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59" b="1" dirty="0">
                <a:solidFill>
                  <a:schemeClr val="bg1"/>
                </a:solidFill>
                <a:latin typeface="Helvetica Neue"/>
                <a:cs typeface="Helvetica" panose="020B0604020202020204" pitchFamily="34" charset="0"/>
              </a:rPr>
              <a:t>4</a:t>
            </a:r>
          </a:p>
        </p:txBody>
      </p:sp>
      <p:grpSp>
        <p:nvGrpSpPr>
          <p:cNvPr id="20" name="Group 19"/>
          <p:cNvGrpSpPr/>
          <p:nvPr/>
        </p:nvGrpSpPr>
        <p:grpSpPr>
          <a:xfrm>
            <a:off x="1785107" y="4036159"/>
            <a:ext cx="3867518" cy="413511"/>
            <a:chOff x="375557" y="1947820"/>
            <a:chExt cx="12847313" cy="613018"/>
          </a:xfrm>
        </p:grpSpPr>
        <p:sp>
          <p:nvSpPr>
            <p:cNvPr id="21" name="Rectangle 20"/>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b="1" dirty="0">
                <a:solidFill>
                  <a:schemeClr val="tx1"/>
                </a:solidFill>
                <a:latin typeface="Helvetica Neue"/>
                <a:cs typeface="Helvetica" panose="020B0604020202020204" pitchFamily="34" charset="0"/>
              </a:endParaRPr>
            </a:p>
          </p:txBody>
        </p:sp>
        <p:sp>
          <p:nvSpPr>
            <p:cNvPr id="22" name="TextBox 21"/>
            <p:cNvSpPr txBox="1"/>
            <p:nvPr/>
          </p:nvSpPr>
          <p:spPr>
            <a:xfrm>
              <a:off x="417333" y="1947820"/>
              <a:ext cx="12805537" cy="613018"/>
            </a:xfrm>
            <a:prstGeom prst="rect">
              <a:avLst/>
            </a:prstGeom>
            <a:noFill/>
          </p:spPr>
          <p:txBody>
            <a:bodyPr wrap="square" rtlCol="0">
              <a:spAutoFit/>
            </a:bodyPr>
            <a:lstStyle/>
            <a:p>
              <a:pPr>
                <a:lnSpc>
                  <a:spcPct val="150000"/>
                </a:lnSpc>
              </a:pPr>
              <a:r>
                <a:rPr lang="en-US" sz="1559" b="1" dirty="0">
                  <a:cs typeface="Helvetica" panose="020B0604020202020204" pitchFamily="34" charset="0"/>
                </a:rPr>
                <a:t>Define the critical region/ rejection </a:t>
              </a:r>
              <a:r>
                <a:rPr lang="en-US" sz="1559" b="1" dirty="0">
                  <a:latin typeface="Helvetica Neue"/>
                  <a:cs typeface="Helvetica" panose="020B0604020202020204" pitchFamily="34" charset="0"/>
                </a:rPr>
                <a:t>criteria</a:t>
              </a:r>
              <a:endParaRPr lang="en-IN" sz="1559" b="1" dirty="0">
                <a:latin typeface="Helvetica Neue"/>
                <a:cs typeface="Helvetica" panose="020B0604020202020204" pitchFamily="34" charset="0"/>
              </a:endParaRPr>
            </a:p>
          </p:txBody>
        </p:sp>
      </p:grpSp>
      <p:sp>
        <p:nvSpPr>
          <p:cNvPr id="23" name="Rectangle 22"/>
          <p:cNvSpPr/>
          <p:nvPr/>
        </p:nvSpPr>
        <p:spPr>
          <a:xfrm>
            <a:off x="1466446" y="4036159"/>
            <a:ext cx="329614" cy="411341"/>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59" b="1" dirty="0">
                <a:solidFill>
                  <a:schemeClr val="bg1"/>
                </a:solidFill>
                <a:latin typeface="Helvetica Neue"/>
                <a:cs typeface="Helvetica" panose="020B0604020202020204" pitchFamily="34" charset="0"/>
              </a:rPr>
              <a:t>5</a:t>
            </a:r>
          </a:p>
        </p:txBody>
      </p:sp>
      <p:grpSp>
        <p:nvGrpSpPr>
          <p:cNvPr id="24" name="Group 23"/>
          <p:cNvGrpSpPr/>
          <p:nvPr/>
        </p:nvGrpSpPr>
        <p:grpSpPr>
          <a:xfrm>
            <a:off x="1779802" y="4531938"/>
            <a:ext cx="3867518" cy="415050"/>
            <a:chOff x="375557" y="1947820"/>
            <a:chExt cx="12847313" cy="615299"/>
          </a:xfrm>
        </p:grpSpPr>
        <p:sp>
          <p:nvSpPr>
            <p:cNvPr id="25" name="Rectangle 24"/>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b="1" dirty="0">
                <a:solidFill>
                  <a:schemeClr val="tx1"/>
                </a:solidFill>
                <a:latin typeface="Helvetica Neue"/>
                <a:cs typeface="Helvetica" panose="020B0604020202020204" pitchFamily="34" charset="0"/>
              </a:endParaRPr>
            </a:p>
          </p:txBody>
        </p:sp>
        <p:sp>
          <p:nvSpPr>
            <p:cNvPr id="26" name="TextBox 25"/>
            <p:cNvSpPr txBox="1"/>
            <p:nvPr/>
          </p:nvSpPr>
          <p:spPr>
            <a:xfrm>
              <a:off x="417333" y="1947820"/>
              <a:ext cx="12805537" cy="615299"/>
            </a:xfrm>
            <a:prstGeom prst="rect">
              <a:avLst/>
            </a:prstGeom>
            <a:noFill/>
          </p:spPr>
          <p:txBody>
            <a:bodyPr wrap="square" rtlCol="0">
              <a:spAutoFit/>
            </a:bodyPr>
            <a:lstStyle/>
            <a:p>
              <a:pPr>
                <a:lnSpc>
                  <a:spcPct val="150000"/>
                </a:lnSpc>
              </a:pPr>
              <a:r>
                <a:rPr lang="en-US" sz="1559" b="1" dirty="0">
                  <a:cs typeface="Helvetica" panose="020B0604020202020204" pitchFamily="34" charset="0"/>
                </a:rPr>
                <a:t>Conclusion</a:t>
              </a:r>
              <a:endParaRPr lang="en-IN" sz="1559" b="1" dirty="0">
                <a:cs typeface="Helvetica" panose="020B0604020202020204" pitchFamily="34" charset="0"/>
              </a:endParaRPr>
            </a:p>
          </p:txBody>
        </p:sp>
      </p:grpSp>
      <p:sp>
        <p:nvSpPr>
          <p:cNvPr id="27" name="Rectangle 26"/>
          <p:cNvSpPr/>
          <p:nvPr/>
        </p:nvSpPr>
        <p:spPr>
          <a:xfrm>
            <a:off x="1461142" y="4531937"/>
            <a:ext cx="329614" cy="411341"/>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59" b="1" dirty="0">
                <a:solidFill>
                  <a:schemeClr val="bg1"/>
                </a:solidFill>
                <a:latin typeface="Helvetica Neue"/>
                <a:cs typeface="Helvetica" panose="020B0604020202020204" pitchFamily="34" charset="0"/>
              </a:rPr>
              <a:t>6</a:t>
            </a:r>
          </a:p>
        </p:txBody>
      </p:sp>
      <p:grpSp>
        <p:nvGrpSpPr>
          <p:cNvPr id="28" name="Group 27"/>
          <p:cNvGrpSpPr/>
          <p:nvPr/>
        </p:nvGrpSpPr>
        <p:grpSpPr>
          <a:xfrm>
            <a:off x="6043893" y="2105042"/>
            <a:ext cx="1867520" cy="955469"/>
            <a:chOff x="3858990" y="2723236"/>
            <a:chExt cx="2398615" cy="1208799"/>
          </a:xfrm>
          <a:blipFill>
            <a:blip r:embed="rId3"/>
            <a:tile tx="0" ty="0" sx="100000" sy="100000" flip="none" algn="tl"/>
          </a:blipFill>
        </p:grpSpPr>
        <p:sp>
          <p:nvSpPr>
            <p:cNvPr id="29" name="Round Diagonal Corner Rectangle 28"/>
            <p:cNvSpPr/>
            <p:nvPr/>
          </p:nvSpPr>
          <p:spPr>
            <a:xfrm>
              <a:off x="3877434" y="2723236"/>
              <a:ext cx="2380171"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1754" dirty="0">
                <a:solidFill>
                  <a:schemeClr val="tx1"/>
                </a:solidFill>
                <a:latin typeface="Helvetica Neue"/>
                <a:cs typeface="Helvetica" panose="020B0604020202020204" pitchFamily="34" charset="0"/>
              </a:endParaRPr>
            </a:p>
          </p:txBody>
        </p:sp>
        <p:graphicFrame>
          <p:nvGraphicFramePr>
            <p:cNvPr id="30" name="Object 29"/>
            <p:cNvGraphicFramePr>
              <a:graphicFrameLocks noChangeAspect="1"/>
            </p:cNvGraphicFramePr>
            <p:nvPr/>
          </p:nvGraphicFramePr>
          <p:xfrm>
            <a:off x="3858990" y="2822690"/>
            <a:ext cx="2337893" cy="1004687"/>
          </p:xfrm>
          <a:graphic>
            <a:graphicData uri="http://schemas.openxmlformats.org/presentationml/2006/ole">
              <mc:AlternateContent xmlns:mc="http://schemas.openxmlformats.org/markup-compatibility/2006">
                <mc:Choice xmlns:v="urn:schemas-microsoft-com:vml" Requires="v">
                  <p:oleObj spid="_x0000_s31846" name="Equation" r:id="rId4" imgW="1511280" imgH="685800" progId="Equation.3">
                    <p:embed/>
                  </p:oleObj>
                </mc:Choice>
                <mc:Fallback>
                  <p:oleObj name="Equation" r:id="rId4" imgW="1511280" imgH="685800" progId="Equation.3">
                    <p:embed/>
                    <p:pic>
                      <p:nvPicPr>
                        <p:cNvPr id="30" name="Object 29"/>
                        <p:cNvPicPr/>
                        <p:nvPr/>
                      </p:nvPicPr>
                      <p:blipFill>
                        <a:blip r:embed="rId5"/>
                        <a:stretch>
                          <a:fillRect/>
                        </a:stretch>
                      </p:blipFill>
                      <p:spPr>
                        <a:xfrm>
                          <a:off x="3858990" y="2822690"/>
                          <a:ext cx="2337893" cy="1004687"/>
                        </a:xfrm>
                        <a:prstGeom prst="rect">
                          <a:avLst/>
                        </a:prstGeom>
                      </p:spPr>
                    </p:pic>
                  </p:oleObj>
                </mc:Fallback>
              </mc:AlternateContent>
            </a:graphicData>
          </a:graphic>
        </p:graphicFrame>
      </p:grpSp>
      <p:sp>
        <p:nvSpPr>
          <p:cNvPr id="31" name="Right Arrow 30"/>
          <p:cNvSpPr/>
          <p:nvPr/>
        </p:nvSpPr>
        <p:spPr>
          <a:xfrm>
            <a:off x="5644677" y="2186569"/>
            <a:ext cx="405621" cy="236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7" b="1">
              <a:solidFill>
                <a:schemeClr val="tx1"/>
              </a:solidFill>
            </a:endParaRPr>
          </a:p>
        </p:txBody>
      </p:sp>
      <p:grpSp>
        <p:nvGrpSpPr>
          <p:cNvPr id="32" name="Group 31"/>
          <p:cNvGrpSpPr/>
          <p:nvPr/>
        </p:nvGrpSpPr>
        <p:grpSpPr>
          <a:xfrm>
            <a:off x="6050299" y="3332560"/>
            <a:ext cx="1871717" cy="955469"/>
            <a:chOff x="3853599" y="2723236"/>
            <a:chExt cx="2404006" cy="1208799"/>
          </a:xfrm>
          <a:blipFill>
            <a:blip r:embed="rId3"/>
            <a:tile tx="0" ty="0" sx="100000" sy="100000" flip="none" algn="tl"/>
          </a:blipFill>
        </p:grpSpPr>
        <p:sp>
          <p:nvSpPr>
            <p:cNvPr id="33" name="Round Diagonal Corner Rectangle 32"/>
            <p:cNvSpPr/>
            <p:nvPr/>
          </p:nvSpPr>
          <p:spPr>
            <a:xfrm>
              <a:off x="3853600" y="2723236"/>
              <a:ext cx="2404005"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1754" dirty="0">
                <a:solidFill>
                  <a:schemeClr val="tx1"/>
                </a:solidFill>
                <a:latin typeface="Helvetica Neue"/>
                <a:cs typeface="Helvetica" panose="020B0604020202020204" pitchFamily="34" charset="0"/>
              </a:endParaRPr>
            </a:p>
          </p:txBody>
        </p:sp>
        <p:graphicFrame>
          <p:nvGraphicFramePr>
            <p:cNvPr id="34" name="Object 33"/>
            <p:cNvGraphicFramePr>
              <a:graphicFrameLocks noChangeAspect="1"/>
            </p:cNvGraphicFramePr>
            <p:nvPr/>
          </p:nvGraphicFramePr>
          <p:xfrm>
            <a:off x="3853599" y="2723236"/>
            <a:ext cx="2390388" cy="1208799"/>
          </p:xfrm>
          <a:graphic>
            <a:graphicData uri="http://schemas.openxmlformats.org/presentationml/2006/ole">
              <mc:AlternateContent xmlns:mc="http://schemas.openxmlformats.org/markup-compatibility/2006">
                <mc:Choice xmlns:v="urn:schemas-microsoft-com:vml" Requires="v">
                  <p:oleObj spid="_x0000_s31847" name="Equation" r:id="rId6" imgW="1231560" imgH="622080" progId="Equation.3">
                    <p:embed/>
                  </p:oleObj>
                </mc:Choice>
                <mc:Fallback>
                  <p:oleObj name="Equation" r:id="rId6" imgW="1231560" imgH="622080" progId="Equation.3">
                    <p:embed/>
                    <p:pic>
                      <p:nvPicPr>
                        <p:cNvPr id="34" name="Object 33"/>
                        <p:cNvPicPr/>
                        <p:nvPr/>
                      </p:nvPicPr>
                      <p:blipFill>
                        <a:blip r:embed="rId7"/>
                        <a:stretch>
                          <a:fillRect/>
                        </a:stretch>
                      </p:blipFill>
                      <p:spPr>
                        <a:xfrm>
                          <a:off x="3853599" y="2723236"/>
                          <a:ext cx="2390388" cy="1208799"/>
                        </a:xfrm>
                        <a:prstGeom prst="rect">
                          <a:avLst/>
                        </a:prstGeom>
                      </p:spPr>
                    </p:pic>
                  </p:oleObj>
                </mc:Fallback>
              </mc:AlternateContent>
            </a:graphicData>
          </a:graphic>
        </p:graphicFrame>
      </p:grpSp>
      <p:sp>
        <p:nvSpPr>
          <p:cNvPr id="35" name="Right Arrow 34"/>
          <p:cNvSpPr/>
          <p:nvPr/>
        </p:nvSpPr>
        <p:spPr>
          <a:xfrm>
            <a:off x="5655281" y="3684511"/>
            <a:ext cx="405621" cy="236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7" b="1">
              <a:solidFill>
                <a:schemeClr val="tx1"/>
              </a:solidFill>
            </a:endParaRPr>
          </a:p>
        </p:txBody>
      </p:sp>
    </p:spTree>
    <p:extLst>
      <p:ext uri="{BB962C8B-B14F-4D97-AF65-F5344CB8AC3E}">
        <p14:creationId xmlns:p14="http://schemas.microsoft.com/office/powerpoint/2010/main" val="243015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0-#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0-#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0-#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0-#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53" presetClass="entr" presetSubtype="16" fill="hold" nodeType="afterEffect">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cBhvr>
                                        <p:cTn id="60" dur="500" fill="hold"/>
                                        <p:tgtEl>
                                          <p:spTgt spid="32"/>
                                        </p:tgtEl>
                                        <p:attrNameLst>
                                          <p:attrName>ppt_w</p:attrName>
                                        </p:attrNameLst>
                                      </p:cBhvr>
                                      <p:tavLst>
                                        <p:tav tm="0">
                                          <p:val>
                                            <p:fltVal val="0"/>
                                          </p:val>
                                        </p:tav>
                                        <p:tav tm="100000">
                                          <p:val>
                                            <p:strVal val="#ppt_w"/>
                                          </p:val>
                                        </p:tav>
                                      </p:tavLst>
                                    </p:anim>
                                    <p:anim calcmode="lin" valueType="num">
                                      <p:cBhvr>
                                        <p:cTn id="61" dur="500" fill="hold"/>
                                        <p:tgtEl>
                                          <p:spTgt spid="32"/>
                                        </p:tgtEl>
                                        <p:attrNameLst>
                                          <p:attrName>ppt_h</p:attrName>
                                        </p:attrNameLst>
                                      </p:cBhvr>
                                      <p:tavLst>
                                        <p:tav tm="0">
                                          <p:val>
                                            <p:fltVal val="0"/>
                                          </p:val>
                                        </p:tav>
                                        <p:tav tm="100000">
                                          <p:val>
                                            <p:strVal val="#ppt_h"/>
                                          </p:val>
                                        </p:tav>
                                      </p:tavLst>
                                    </p:anim>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0-#ppt_w/2"/>
                                          </p:val>
                                        </p:tav>
                                        <p:tav tm="100000">
                                          <p:val>
                                            <p:strVal val="#ppt_x"/>
                                          </p:val>
                                        </p:tav>
                                      </p:tavLst>
                                    </p:anim>
                                    <p:anim calcmode="lin" valueType="num">
                                      <p:cBhvr additive="base">
                                        <p:cTn id="68" dur="500" fill="hold"/>
                                        <p:tgtEl>
                                          <p:spTgt spid="23"/>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0-#ppt_w/2"/>
                                          </p:val>
                                        </p:tav>
                                        <p:tav tm="100000">
                                          <p:val>
                                            <p:strVal val="#ppt_x"/>
                                          </p:val>
                                        </p:tav>
                                      </p:tavLst>
                                    </p:anim>
                                    <p:anim calcmode="lin" valueType="num">
                                      <p:cBhvr additive="base">
                                        <p:cTn id="7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0-#ppt_w/2"/>
                                          </p:val>
                                        </p:tav>
                                        <p:tav tm="100000">
                                          <p:val>
                                            <p:strVal val="#ppt_x"/>
                                          </p:val>
                                        </p:tav>
                                      </p:tavLst>
                                    </p:anim>
                                    <p:anim calcmode="lin" valueType="num">
                                      <p:cBhvr additive="base">
                                        <p:cTn id="78" dur="500" fill="hold"/>
                                        <p:tgtEl>
                                          <p:spTgt spid="27"/>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0-#ppt_w/2"/>
                                          </p:val>
                                        </p:tav>
                                        <p:tav tm="100000">
                                          <p:val>
                                            <p:strVal val="#ppt_x"/>
                                          </p:val>
                                        </p:tav>
                                      </p:tavLst>
                                    </p:anim>
                                    <p:anim calcmode="lin" valueType="num">
                                      <p:cBhvr additive="base">
                                        <p:cTn id="8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P spid="27" grpId="0" animBg="1"/>
      <p:bldP spid="31" grpId="0" animBg="1"/>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2CF6234E-6B4E-46A4-BCDB-9334C4C8B34C}"/>
              </a:ext>
            </a:extLst>
          </p:cNvPr>
          <p:cNvSpPr>
            <a:spLocks noGrp="1"/>
          </p:cNvSpPr>
          <p:nvPr>
            <p:ph sz="quarter" idx="10"/>
          </p:nvPr>
        </p:nvSpPr>
        <p:spPr/>
        <p:txBody>
          <a:bodyPr/>
          <a:lstStyle/>
          <a:p>
            <a:pPr algn="ctr"/>
            <a:r>
              <a:rPr lang="en-US" sz="3600" kern="0" dirty="0">
                <a:latin typeface="+mn-lt"/>
              </a:rPr>
              <a:t>Rejection criteria</a:t>
            </a:r>
            <a:endParaRPr lang="x-none" dirty="0">
              <a:latin typeface="+mn-lt"/>
            </a:endParaRPr>
          </a:p>
        </p:txBody>
      </p:sp>
      <p:sp>
        <p:nvSpPr>
          <p:cNvPr id="17" name="Rectangle 2"/>
          <p:cNvSpPr txBox="1">
            <a:spLocks noChangeArrowheads="1"/>
          </p:cNvSpPr>
          <p:nvPr/>
        </p:nvSpPr>
        <p:spPr>
          <a:xfrm>
            <a:off x="1028650" y="1607725"/>
            <a:ext cx="6954198" cy="399427"/>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lgn="ctr"/>
            <a:r>
              <a:rPr lang="en-US" altLang="en-US" sz="2338" b="1" dirty="0">
                <a:latin typeface="Helvetica Neue"/>
              </a:rPr>
              <a:t>Summary of One- and Two-Tail Tests</a:t>
            </a:r>
          </a:p>
        </p:txBody>
      </p:sp>
      <p:graphicFrame>
        <p:nvGraphicFramePr>
          <p:cNvPr id="18" name="Group 34"/>
          <p:cNvGraphicFramePr>
            <a:graphicFrameLocks noGrp="1"/>
          </p:cNvGraphicFramePr>
          <p:nvPr/>
        </p:nvGraphicFramePr>
        <p:xfrm>
          <a:off x="1039255" y="2064254"/>
          <a:ext cx="6943593" cy="3483673"/>
        </p:xfrm>
        <a:graphic>
          <a:graphicData uri="http://schemas.openxmlformats.org/drawingml/2006/table">
            <a:tbl>
              <a:tblPr/>
              <a:tblGrid>
                <a:gridCol w="2314531">
                  <a:extLst>
                    <a:ext uri="{9D8B030D-6E8A-4147-A177-3AD203B41FA5}">
                      <a16:colId xmlns:a16="http://schemas.microsoft.com/office/drawing/2014/main" xmlns="" val="20000"/>
                    </a:ext>
                  </a:extLst>
                </a:gridCol>
                <a:gridCol w="2314531">
                  <a:extLst>
                    <a:ext uri="{9D8B030D-6E8A-4147-A177-3AD203B41FA5}">
                      <a16:colId xmlns:a16="http://schemas.microsoft.com/office/drawing/2014/main" xmlns="" val="20001"/>
                    </a:ext>
                  </a:extLst>
                </a:gridCol>
                <a:gridCol w="2314531">
                  <a:extLst>
                    <a:ext uri="{9D8B030D-6E8A-4147-A177-3AD203B41FA5}">
                      <a16:colId xmlns:a16="http://schemas.microsoft.com/office/drawing/2014/main" xmlns="" val="20002"/>
                    </a:ext>
                  </a:extLst>
                </a:gridCol>
              </a:tblGrid>
              <a:tr h="1199597">
                <a:tc>
                  <a:txBody>
                    <a:bodyPr/>
                    <a:lstStyle>
                      <a:lvl1pPr algn="l">
                        <a:spcBef>
                          <a:spcPct val="20000"/>
                        </a:spcBef>
                        <a:defRPr sz="2400">
                          <a:solidFill>
                            <a:schemeClr val="tx1"/>
                          </a:solidFill>
                          <a:latin typeface="Times" pitchFamily="18" charset="0"/>
                        </a:defRPr>
                      </a:lvl1pPr>
                      <a:lvl2pPr algn="l">
                        <a:spcBef>
                          <a:spcPct val="20000"/>
                        </a:spcBef>
                        <a:defRPr sz="2000">
                          <a:solidFill>
                            <a:schemeClr val="tx1"/>
                          </a:solidFill>
                          <a:latin typeface="Times" pitchFamily="18" charset="0"/>
                        </a:defRPr>
                      </a:lvl2pPr>
                      <a:lvl3pPr algn="l">
                        <a:spcBef>
                          <a:spcPct val="20000"/>
                        </a:spcBef>
                        <a:defRPr>
                          <a:solidFill>
                            <a:schemeClr val="tx1"/>
                          </a:solidFill>
                          <a:latin typeface="Times" pitchFamily="18" charset="0"/>
                        </a:defRPr>
                      </a:lvl3pPr>
                      <a:lvl4pPr algn="l">
                        <a:spcBef>
                          <a:spcPct val="20000"/>
                        </a:spcBef>
                        <a:defRPr sz="1600">
                          <a:solidFill>
                            <a:schemeClr val="tx1"/>
                          </a:solidFill>
                          <a:latin typeface="Times" pitchFamily="18" charset="0"/>
                        </a:defRPr>
                      </a:lvl4pPr>
                      <a:lvl5pPr algn="l">
                        <a:spcBef>
                          <a:spcPct val="20000"/>
                        </a:spcBef>
                        <a:defRPr sz="1600">
                          <a:solidFill>
                            <a:schemeClr val="tx1"/>
                          </a:solidFill>
                          <a:latin typeface="Times" pitchFamily="18" charset="0"/>
                        </a:defRPr>
                      </a:lvl5pPr>
                      <a:lvl6pPr fontAlgn="base">
                        <a:spcBef>
                          <a:spcPct val="20000"/>
                        </a:spcBef>
                        <a:spcAft>
                          <a:spcPct val="0"/>
                        </a:spcAft>
                        <a:defRPr sz="1600">
                          <a:solidFill>
                            <a:schemeClr val="tx1"/>
                          </a:solidFill>
                          <a:latin typeface="Times" pitchFamily="18" charset="0"/>
                        </a:defRPr>
                      </a:lvl6pPr>
                      <a:lvl7pPr fontAlgn="base">
                        <a:spcBef>
                          <a:spcPct val="20000"/>
                        </a:spcBef>
                        <a:spcAft>
                          <a:spcPct val="0"/>
                        </a:spcAft>
                        <a:defRPr sz="1600">
                          <a:solidFill>
                            <a:schemeClr val="tx1"/>
                          </a:solidFill>
                          <a:latin typeface="Times" pitchFamily="18" charset="0"/>
                        </a:defRPr>
                      </a:lvl7pPr>
                      <a:lvl8pPr fontAlgn="base">
                        <a:spcBef>
                          <a:spcPct val="20000"/>
                        </a:spcBef>
                        <a:spcAft>
                          <a:spcPct val="0"/>
                        </a:spcAft>
                        <a:defRPr sz="1600">
                          <a:solidFill>
                            <a:schemeClr val="tx1"/>
                          </a:solidFill>
                          <a:latin typeface="Times" pitchFamily="18" charset="0"/>
                        </a:defRPr>
                      </a:lvl8pPr>
                      <a:lvl9pPr fontAlgn="base">
                        <a:spcBef>
                          <a:spcPct val="20000"/>
                        </a:spcBef>
                        <a:spcAft>
                          <a:spcPct val="0"/>
                        </a:spcAft>
                        <a:defRPr sz="1600">
                          <a:solidFill>
                            <a:schemeClr val="tx1"/>
                          </a:solidFill>
                          <a:latin typeface="Times"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ahoma" pitchFamily="34" charset="0"/>
                        </a:rPr>
                        <a:t>One-Tail Test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ahoma" pitchFamily="34" charset="0"/>
                        </a:rPr>
                        <a:t>(left tail)</a:t>
                      </a:r>
                    </a:p>
                  </a:txBody>
                  <a:tcPr marL="59386" marR="59386" marT="29693" marB="29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a:solidFill>
                            <a:schemeClr val="tx1"/>
                          </a:solidFill>
                          <a:latin typeface="Times" pitchFamily="18" charset="0"/>
                        </a:defRPr>
                      </a:lvl1pPr>
                      <a:lvl2pPr algn="l">
                        <a:spcBef>
                          <a:spcPct val="20000"/>
                        </a:spcBef>
                        <a:defRPr sz="2000">
                          <a:solidFill>
                            <a:schemeClr val="tx1"/>
                          </a:solidFill>
                          <a:latin typeface="Times" pitchFamily="18" charset="0"/>
                        </a:defRPr>
                      </a:lvl2pPr>
                      <a:lvl3pPr algn="l">
                        <a:spcBef>
                          <a:spcPct val="20000"/>
                        </a:spcBef>
                        <a:defRPr>
                          <a:solidFill>
                            <a:schemeClr val="tx1"/>
                          </a:solidFill>
                          <a:latin typeface="Times" pitchFamily="18" charset="0"/>
                        </a:defRPr>
                      </a:lvl3pPr>
                      <a:lvl4pPr algn="l">
                        <a:spcBef>
                          <a:spcPct val="20000"/>
                        </a:spcBef>
                        <a:defRPr sz="1600">
                          <a:solidFill>
                            <a:schemeClr val="tx1"/>
                          </a:solidFill>
                          <a:latin typeface="Times" pitchFamily="18" charset="0"/>
                        </a:defRPr>
                      </a:lvl4pPr>
                      <a:lvl5pPr algn="l">
                        <a:spcBef>
                          <a:spcPct val="20000"/>
                        </a:spcBef>
                        <a:defRPr sz="1600">
                          <a:solidFill>
                            <a:schemeClr val="tx1"/>
                          </a:solidFill>
                          <a:latin typeface="Times" pitchFamily="18" charset="0"/>
                        </a:defRPr>
                      </a:lvl5pPr>
                      <a:lvl6pPr fontAlgn="base">
                        <a:spcBef>
                          <a:spcPct val="20000"/>
                        </a:spcBef>
                        <a:spcAft>
                          <a:spcPct val="0"/>
                        </a:spcAft>
                        <a:defRPr sz="1600">
                          <a:solidFill>
                            <a:schemeClr val="tx1"/>
                          </a:solidFill>
                          <a:latin typeface="Times" pitchFamily="18" charset="0"/>
                        </a:defRPr>
                      </a:lvl6pPr>
                      <a:lvl7pPr fontAlgn="base">
                        <a:spcBef>
                          <a:spcPct val="20000"/>
                        </a:spcBef>
                        <a:spcAft>
                          <a:spcPct val="0"/>
                        </a:spcAft>
                        <a:defRPr sz="1600">
                          <a:solidFill>
                            <a:schemeClr val="tx1"/>
                          </a:solidFill>
                          <a:latin typeface="Times" pitchFamily="18" charset="0"/>
                        </a:defRPr>
                      </a:lvl7pPr>
                      <a:lvl8pPr fontAlgn="base">
                        <a:spcBef>
                          <a:spcPct val="20000"/>
                        </a:spcBef>
                        <a:spcAft>
                          <a:spcPct val="0"/>
                        </a:spcAft>
                        <a:defRPr sz="1600">
                          <a:solidFill>
                            <a:schemeClr val="tx1"/>
                          </a:solidFill>
                          <a:latin typeface="Times" pitchFamily="18" charset="0"/>
                        </a:defRPr>
                      </a:lvl8pPr>
                      <a:lvl9pPr fontAlgn="base">
                        <a:spcBef>
                          <a:spcPct val="20000"/>
                        </a:spcBef>
                        <a:spcAft>
                          <a:spcPct val="0"/>
                        </a:spcAft>
                        <a:defRPr sz="1600">
                          <a:solidFill>
                            <a:schemeClr val="tx1"/>
                          </a:solidFill>
                          <a:latin typeface="Times"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ahoma" pitchFamily="34" charset="0"/>
                        </a:rPr>
                        <a:t>One-Tail Test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ahoma" pitchFamily="34" charset="0"/>
                        </a:rPr>
                        <a:t>(right tail)</a:t>
                      </a:r>
                    </a:p>
                  </a:txBody>
                  <a:tcPr marL="59386" marR="59386" marT="29693" marB="29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a:solidFill>
                            <a:schemeClr val="tx1"/>
                          </a:solidFill>
                          <a:latin typeface="Times" pitchFamily="18" charset="0"/>
                        </a:defRPr>
                      </a:lvl1pPr>
                      <a:lvl2pPr algn="l">
                        <a:spcBef>
                          <a:spcPct val="20000"/>
                        </a:spcBef>
                        <a:defRPr sz="2000">
                          <a:solidFill>
                            <a:schemeClr val="tx1"/>
                          </a:solidFill>
                          <a:latin typeface="Times" pitchFamily="18" charset="0"/>
                        </a:defRPr>
                      </a:lvl2pPr>
                      <a:lvl3pPr algn="l">
                        <a:spcBef>
                          <a:spcPct val="20000"/>
                        </a:spcBef>
                        <a:defRPr>
                          <a:solidFill>
                            <a:schemeClr val="tx1"/>
                          </a:solidFill>
                          <a:latin typeface="Times" pitchFamily="18" charset="0"/>
                        </a:defRPr>
                      </a:lvl3pPr>
                      <a:lvl4pPr algn="l">
                        <a:spcBef>
                          <a:spcPct val="20000"/>
                        </a:spcBef>
                        <a:defRPr sz="1600">
                          <a:solidFill>
                            <a:schemeClr val="tx1"/>
                          </a:solidFill>
                          <a:latin typeface="Times" pitchFamily="18" charset="0"/>
                        </a:defRPr>
                      </a:lvl4pPr>
                      <a:lvl5pPr algn="l">
                        <a:spcBef>
                          <a:spcPct val="20000"/>
                        </a:spcBef>
                        <a:defRPr sz="1600">
                          <a:solidFill>
                            <a:schemeClr val="tx1"/>
                          </a:solidFill>
                          <a:latin typeface="Times" pitchFamily="18" charset="0"/>
                        </a:defRPr>
                      </a:lvl5pPr>
                      <a:lvl6pPr fontAlgn="base">
                        <a:spcBef>
                          <a:spcPct val="20000"/>
                        </a:spcBef>
                        <a:spcAft>
                          <a:spcPct val="0"/>
                        </a:spcAft>
                        <a:defRPr sz="1600">
                          <a:solidFill>
                            <a:schemeClr val="tx1"/>
                          </a:solidFill>
                          <a:latin typeface="Times" pitchFamily="18" charset="0"/>
                        </a:defRPr>
                      </a:lvl6pPr>
                      <a:lvl7pPr fontAlgn="base">
                        <a:spcBef>
                          <a:spcPct val="20000"/>
                        </a:spcBef>
                        <a:spcAft>
                          <a:spcPct val="0"/>
                        </a:spcAft>
                        <a:defRPr sz="1600">
                          <a:solidFill>
                            <a:schemeClr val="tx1"/>
                          </a:solidFill>
                          <a:latin typeface="Times" pitchFamily="18" charset="0"/>
                        </a:defRPr>
                      </a:lvl7pPr>
                      <a:lvl8pPr fontAlgn="base">
                        <a:spcBef>
                          <a:spcPct val="20000"/>
                        </a:spcBef>
                        <a:spcAft>
                          <a:spcPct val="0"/>
                        </a:spcAft>
                        <a:defRPr sz="1600">
                          <a:solidFill>
                            <a:schemeClr val="tx1"/>
                          </a:solidFill>
                          <a:latin typeface="Times" pitchFamily="18" charset="0"/>
                        </a:defRPr>
                      </a:lvl8pPr>
                      <a:lvl9pPr fontAlgn="base">
                        <a:spcBef>
                          <a:spcPct val="20000"/>
                        </a:spcBef>
                        <a:spcAft>
                          <a:spcPct val="0"/>
                        </a:spcAft>
                        <a:defRPr sz="1600">
                          <a:solidFill>
                            <a:schemeClr val="tx1"/>
                          </a:solidFill>
                          <a:latin typeface="Times"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ahoma" pitchFamily="34" charset="0"/>
                        </a:rPr>
                        <a:t>Two-Tail Test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ahoma" pitchFamily="34" charset="0"/>
                        </a:rPr>
                        <a:t>(Either left or right tail)</a:t>
                      </a:r>
                    </a:p>
                  </a:txBody>
                  <a:tcPr marL="59386" marR="59386" marT="29693" marB="29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142038">
                <a:tc>
                  <a:txBody>
                    <a:bodyPr/>
                    <a:lstStyle>
                      <a:lvl1pPr algn="l">
                        <a:spcBef>
                          <a:spcPct val="20000"/>
                        </a:spcBef>
                        <a:defRPr sz="2400">
                          <a:solidFill>
                            <a:schemeClr val="tx1"/>
                          </a:solidFill>
                          <a:latin typeface="Times" pitchFamily="18" charset="0"/>
                        </a:defRPr>
                      </a:lvl1pPr>
                      <a:lvl2pPr algn="l">
                        <a:spcBef>
                          <a:spcPct val="20000"/>
                        </a:spcBef>
                        <a:defRPr sz="2000">
                          <a:solidFill>
                            <a:schemeClr val="tx1"/>
                          </a:solidFill>
                          <a:latin typeface="Times" pitchFamily="18" charset="0"/>
                        </a:defRPr>
                      </a:lvl2pPr>
                      <a:lvl3pPr algn="l">
                        <a:spcBef>
                          <a:spcPct val="20000"/>
                        </a:spcBef>
                        <a:defRPr>
                          <a:solidFill>
                            <a:schemeClr val="tx1"/>
                          </a:solidFill>
                          <a:latin typeface="Times" pitchFamily="18" charset="0"/>
                        </a:defRPr>
                      </a:lvl3pPr>
                      <a:lvl4pPr algn="l">
                        <a:spcBef>
                          <a:spcPct val="20000"/>
                        </a:spcBef>
                        <a:defRPr sz="1600">
                          <a:solidFill>
                            <a:schemeClr val="tx1"/>
                          </a:solidFill>
                          <a:latin typeface="Times" pitchFamily="18" charset="0"/>
                        </a:defRPr>
                      </a:lvl4pPr>
                      <a:lvl5pPr algn="l">
                        <a:spcBef>
                          <a:spcPct val="20000"/>
                        </a:spcBef>
                        <a:defRPr sz="1600">
                          <a:solidFill>
                            <a:schemeClr val="tx1"/>
                          </a:solidFill>
                          <a:latin typeface="Times" pitchFamily="18" charset="0"/>
                        </a:defRPr>
                      </a:lvl5pPr>
                      <a:lvl6pPr fontAlgn="base">
                        <a:spcBef>
                          <a:spcPct val="20000"/>
                        </a:spcBef>
                        <a:spcAft>
                          <a:spcPct val="0"/>
                        </a:spcAft>
                        <a:defRPr sz="1600">
                          <a:solidFill>
                            <a:schemeClr val="tx1"/>
                          </a:solidFill>
                          <a:latin typeface="Times" pitchFamily="18" charset="0"/>
                        </a:defRPr>
                      </a:lvl6pPr>
                      <a:lvl7pPr fontAlgn="base">
                        <a:spcBef>
                          <a:spcPct val="20000"/>
                        </a:spcBef>
                        <a:spcAft>
                          <a:spcPct val="0"/>
                        </a:spcAft>
                        <a:defRPr sz="1600">
                          <a:solidFill>
                            <a:schemeClr val="tx1"/>
                          </a:solidFill>
                          <a:latin typeface="Times" pitchFamily="18" charset="0"/>
                        </a:defRPr>
                      </a:lvl7pPr>
                      <a:lvl8pPr fontAlgn="base">
                        <a:spcBef>
                          <a:spcPct val="20000"/>
                        </a:spcBef>
                        <a:spcAft>
                          <a:spcPct val="0"/>
                        </a:spcAft>
                        <a:defRPr sz="1600">
                          <a:solidFill>
                            <a:schemeClr val="tx1"/>
                          </a:solidFill>
                          <a:latin typeface="Times" pitchFamily="18" charset="0"/>
                        </a:defRPr>
                      </a:lvl8pPr>
                      <a:lvl9pPr fontAlgn="base">
                        <a:spcBef>
                          <a:spcPct val="20000"/>
                        </a:spcBef>
                        <a:spcAft>
                          <a:spcPct val="0"/>
                        </a:spcAft>
                        <a:defRPr sz="1600">
                          <a:solidFill>
                            <a:schemeClr val="tx1"/>
                          </a:solidFill>
                          <a:latin typeface="Times"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Tahoma" pitchFamily="34" charset="0"/>
                      </a:endParaRPr>
                    </a:p>
                  </a:txBody>
                  <a:tcPr marL="59386" marR="59386" marT="29693" marB="29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a:solidFill>
                            <a:schemeClr val="tx1"/>
                          </a:solidFill>
                          <a:latin typeface="Times" pitchFamily="18" charset="0"/>
                        </a:defRPr>
                      </a:lvl1pPr>
                      <a:lvl2pPr algn="l">
                        <a:spcBef>
                          <a:spcPct val="20000"/>
                        </a:spcBef>
                        <a:defRPr sz="2000">
                          <a:solidFill>
                            <a:schemeClr val="tx1"/>
                          </a:solidFill>
                          <a:latin typeface="Times" pitchFamily="18" charset="0"/>
                        </a:defRPr>
                      </a:lvl2pPr>
                      <a:lvl3pPr algn="l">
                        <a:spcBef>
                          <a:spcPct val="20000"/>
                        </a:spcBef>
                        <a:defRPr>
                          <a:solidFill>
                            <a:schemeClr val="tx1"/>
                          </a:solidFill>
                          <a:latin typeface="Times" pitchFamily="18" charset="0"/>
                        </a:defRPr>
                      </a:lvl3pPr>
                      <a:lvl4pPr algn="l">
                        <a:spcBef>
                          <a:spcPct val="20000"/>
                        </a:spcBef>
                        <a:defRPr sz="1600">
                          <a:solidFill>
                            <a:schemeClr val="tx1"/>
                          </a:solidFill>
                          <a:latin typeface="Times" pitchFamily="18" charset="0"/>
                        </a:defRPr>
                      </a:lvl4pPr>
                      <a:lvl5pPr algn="l">
                        <a:spcBef>
                          <a:spcPct val="20000"/>
                        </a:spcBef>
                        <a:defRPr sz="1600">
                          <a:solidFill>
                            <a:schemeClr val="tx1"/>
                          </a:solidFill>
                          <a:latin typeface="Times" pitchFamily="18" charset="0"/>
                        </a:defRPr>
                      </a:lvl5pPr>
                      <a:lvl6pPr fontAlgn="base">
                        <a:spcBef>
                          <a:spcPct val="20000"/>
                        </a:spcBef>
                        <a:spcAft>
                          <a:spcPct val="0"/>
                        </a:spcAft>
                        <a:defRPr sz="1600">
                          <a:solidFill>
                            <a:schemeClr val="tx1"/>
                          </a:solidFill>
                          <a:latin typeface="Times" pitchFamily="18" charset="0"/>
                        </a:defRPr>
                      </a:lvl6pPr>
                      <a:lvl7pPr fontAlgn="base">
                        <a:spcBef>
                          <a:spcPct val="20000"/>
                        </a:spcBef>
                        <a:spcAft>
                          <a:spcPct val="0"/>
                        </a:spcAft>
                        <a:defRPr sz="1600">
                          <a:solidFill>
                            <a:schemeClr val="tx1"/>
                          </a:solidFill>
                          <a:latin typeface="Times" pitchFamily="18" charset="0"/>
                        </a:defRPr>
                      </a:lvl7pPr>
                      <a:lvl8pPr fontAlgn="base">
                        <a:spcBef>
                          <a:spcPct val="20000"/>
                        </a:spcBef>
                        <a:spcAft>
                          <a:spcPct val="0"/>
                        </a:spcAft>
                        <a:defRPr sz="1600">
                          <a:solidFill>
                            <a:schemeClr val="tx1"/>
                          </a:solidFill>
                          <a:latin typeface="Times" pitchFamily="18" charset="0"/>
                        </a:defRPr>
                      </a:lvl8pPr>
                      <a:lvl9pPr fontAlgn="base">
                        <a:spcBef>
                          <a:spcPct val="20000"/>
                        </a:spcBef>
                        <a:spcAft>
                          <a:spcPct val="0"/>
                        </a:spcAft>
                        <a:defRPr sz="1600">
                          <a:solidFill>
                            <a:schemeClr val="tx1"/>
                          </a:solidFill>
                          <a:latin typeface="Times"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Tahoma" pitchFamily="34" charset="0"/>
                      </a:endParaRPr>
                    </a:p>
                  </a:txBody>
                  <a:tcPr marL="59386" marR="59386" marT="29693" marB="29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a:solidFill>
                            <a:schemeClr val="tx1"/>
                          </a:solidFill>
                          <a:latin typeface="Times" pitchFamily="18" charset="0"/>
                        </a:defRPr>
                      </a:lvl1pPr>
                      <a:lvl2pPr algn="l">
                        <a:spcBef>
                          <a:spcPct val="20000"/>
                        </a:spcBef>
                        <a:defRPr sz="2000">
                          <a:solidFill>
                            <a:schemeClr val="tx1"/>
                          </a:solidFill>
                          <a:latin typeface="Times" pitchFamily="18" charset="0"/>
                        </a:defRPr>
                      </a:lvl2pPr>
                      <a:lvl3pPr algn="l">
                        <a:spcBef>
                          <a:spcPct val="20000"/>
                        </a:spcBef>
                        <a:defRPr>
                          <a:solidFill>
                            <a:schemeClr val="tx1"/>
                          </a:solidFill>
                          <a:latin typeface="Times" pitchFamily="18" charset="0"/>
                        </a:defRPr>
                      </a:lvl3pPr>
                      <a:lvl4pPr algn="l">
                        <a:spcBef>
                          <a:spcPct val="20000"/>
                        </a:spcBef>
                        <a:defRPr sz="1600">
                          <a:solidFill>
                            <a:schemeClr val="tx1"/>
                          </a:solidFill>
                          <a:latin typeface="Times" pitchFamily="18" charset="0"/>
                        </a:defRPr>
                      </a:lvl4pPr>
                      <a:lvl5pPr algn="l">
                        <a:spcBef>
                          <a:spcPct val="20000"/>
                        </a:spcBef>
                        <a:defRPr sz="1600">
                          <a:solidFill>
                            <a:schemeClr val="tx1"/>
                          </a:solidFill>
                          <a:latin typeface="Times" pitchFamily="18" charset="0"/>
                        </a:defRPr>
                      </a:lvl5pPr>
                      <a:lvl6pPr fontAlgn="base">
                        <a:spcBef>
                          <a:spcPct val="20000"/>
                        </a:spcBef>
                        <a:spcAft>
                          <a:spcPct val="0"/>
                        </a:spcAft>
                        <a:defRPr sz="1600">
                          <a:solidFill>
                            <a:schemeClr val="tx1"/>
                          </a:solidFill>
                          <a:latin typeface="Times" pitchFamily="18" charset="0"/>
                        </a:defRPr>
                      </a:lvl6pPr>
                      <a:lvl7pPr fontAlgn="base">
                        <a:spcBef>
                          <a:spcPct val="20000"/>
                        </a:spcBef>
                        <a:spcAft>
                          <a:spcPct val="0"/>
                        </a:spcAft>
                        <a:defRPr sz="1600">
                          <a:solidFill>
                            <a:schemeClr val="tx1"/>
                          </a:solidFill>
                          <a:latin typeface="Times" pitchFamily="18" charset="0"/>
                        </a:defRPr>
                      </a:lvl7pPr>
                      <a:lvl8pPr fontAlgn="base">
                        <a:spcBef>
                          <a:spcPct val="20000"/>
                        </a:spcBef>
                        <a:spcAft>
                          <a:spcPct val="0"/>
                        </a:spcAft>
                        <a:defRPr sz="1600">
                          <a:solidFill>
                            <a:schemeClr val="tx1"/>
                          </a:solidFill>
                          <a:latin typeface="Times" pitchFamily="18" charset="0"/>
                        </a:defRPr>
                      </a:lvl8pPr>
                      <a:lvl9pPr fontAlgn="base">
                        <a:spcBef>
                          <a:spcPct val="20000"/>
                        </a:spcBef>
                        <a:spcAft>
                          <a:spcPct val="0"/>
                        </a:spcAft>
                        <a:defRPr sz="1600">
                          <a:solidFill>
                            <a:schemeClr val="tx1"/>
                          </a:solidFill>
                          <a:latin typeface="Times"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Tahoma" pitchFamily="34" charset="0"/>
                      </a:endParaRPr>
                    </a:p>
                  </a:txBody>
                  <a:tcPr marL="59386" marR="59386" marT="29693" marB="29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142038">
                <a:tc>
                  <a:txBody>
                    <a:bodyPr/>
                    <a:lstStyle>
                      <a:lvl1pPr algn="l">
                        <a:spcBef>
                          <a:spcPct val="20000"/>
                        </a:spcBef>
                        <a:defRPr sz="2400">
                          <a:solidFill>
                            <a:schemeClr val="tx1"/>
                          </a:solidFill>
                          <a:latin typeface="Times" pitchFamily="18" charset="0"/>
                        </a:defRPr>
                      </a:lvl1pPr>
                      <a:lvl2pPr algn="l">
                        <a:spcBef>
                          <a:spcPct val="20000"/>
                        </a:spcBef>
                        <a:defRPr sz="2000">
                          <a:solidFill>
                            <a:schemeClr val="tx1"/>
                          </a:solidFill>
                          <a:latin typeface="Times" pitchFamily="18" charset="0"/>
                        </a:defRPr>
                      </a:lvl2pPr>
                      <a:lvl3pPr algn="l">
                        <a:spcBef>
                          <a:spcPct val="20000"/>
                        </a:spcBef>
                        <a:defRPr>
                          <a:solidFill>
                            <a:schemeClr val="tx1"/>
                          </a:solidFill>
                          <a:latin typeface="Times" pitchFamily="18" charset="0"/>
                        </a:defRPr>
                      </a:lvl3pPr>
                      <a:lvl4pPr algn="l">
                        <a:spcBef>
                          <a:spcPct val="20000"/>
                        </a:spcBef>
                        <a:defRPr sz="1600">
                          <a:solidFill>
                            <a:schemeClr val="tx1"/>
                          </a:solidFill>
                          <a:latin typeface="Times" pitchFamily="18" charset="0"/>
                        </a:defRPr>
                      </a:lvl4pPr>
                      <a:lvl5pPr algn="l">
                        <a:spcBef>
                          <a:spcPct val="20000"/>
                        </a:spcBef>
                        <a:defRPr sz="1600">
                          <a:solidFill>
                            <a:schemeClr val="tx1"/>
                          </a:solidFill>
                          <a:latin typeface="Times" pitchFamily="18" charset="0"/>
                        </a:defRPr>
                      </a:lvl5pPr>
                      <a:lvl6pPr fontAlgn="base">
                        <a:spcBef>
                          <a:spcPct val="20000"/>
                        </a:spcBef>
                        <a:spcAft>
                          <a:spcPct val="0"/>
                        </a:spcAft>
                        <a:defRPr sz="1600">
                          <a:solidFill>
                            <a:schemeClr val="tx1"/>
                          </a:solidFill>
                          <a:latin typeface="Times" pitchFamily="18" charset="0"/>
                        </a:defRPr>
                      </a:lvl6pPr>
                      <a:lvl7pPr fontAlgn="base">
                        <a:spcBef>
                          <a:spcPct val="20000"/>
                        </a:spcBef>
                        <a:spcAft>
                          <a:spcPct val="0"/>
                        </a:spcAft>
                        <a:defRPr sz="1600">
                          <a:solidFill>
                            <a:schemeClr val="tx1"/>
                          </a:solidFill>
                          <a:latin typeface="Times" pitchFamily="18" charset="0"/>
                        </a:defRPr>
                      </a:lvl7pPr>
                      <a:lvl8pPr fontAlgn="base">
                        <a:spcBef>
                          <a:spcPct val="20000"/>
                        </a:spcBef>
                        <a:spcAft>
                          <a:spcPct val="0"/>
                        </a:spcAft>
                        <a:defRPr sz="1600">
                          <a:solidFill>
                            <a:schemeClr val="tx1"/>
                          </a:solidFill>
                          <a:latin typeface="Times" pitchFamily="18" charset="0"/>
                        </a:defRPr>
                      </a:lvl8pPr>
                      <a:lvl9pPr fontAlgn="base">
                        <a:spcBef>
                          <a:spcPct val="20000"/>
                        </a:spcBef>
                        <a:spcAft>
                          <a:spcPct val="0"/>
                        </a:spcAft>
                        <a:defRPr sz="1600">
                          <a:solidFill>
                            <a:schemeClr val="tx1"/>
                          </a:solidFill>
                          <a:latin typeface="Times"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Tahoma" pitchFamily="34" charset="0"/>
                      </a:endParaRPr>
                    </a:p>
                  </a:txBody>
                  <a:tcPr marL="59386" marR="59386" marT="29693" marB="29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a:solidFill>
                            <a:schemeClr val="tx1"/>
                          </a:solidFill>
                          <a:latin typeface="Times" pitchFamily="18" charset="0"/>
                        </a:defRPr>
                      </a:lvl1pPr>
                      <a:lvl2pPr algn="l">
                        <a:spcBef>
                          <a:spcPct val="20000"/>
                        </a:spcBef>
                        <a:defRPr sz="2000">
                          <a:solidFill>
                            <a:schemeClr val="tx1"/>
                          </a:solidFill>
                          <a:latin typeface="Times" pitchFamily="18" charset="0"/>
                        </a:defRPr>
                      </a:lvl2pPr>
                      <a:lvl3pPr algn="l">
                        <a:spcBef>
                          <a:spcPct val="20000"/>
                        </a:spcBef>
                        <a:defRPr>
                          <a:solidFill>
                            <a:schemeClr val="tx1"/>
                          </a:solidFill>
                          <a:latin typeface="Times" pitchFamily="18" charset="0"/>
                        </a:defRPr>
                      </a:lvl3pPr>
                      <a:lvl4pPr algn="l">
                        <a:spcBef>
                          <a:spcPct val="20000"/>
                        </a:spcBef>
                        <a:defRPr sz="1600">
                          <a:solidFill>
                            <a:schemeClr val="tx1"/>
                          </a:solidFill>
                          <a:latin typeface="Times" pitchFamily="18" charset="0"/>
                        </a:defRPr>
                      </a:lvl4pPr>
                      <a:lvl5pPr algn="l">
                        <a:spcBef>
                          <a:spcPct val="20000"/>
                        </a:spcBef>
                        <a:defRPr sz="1600">
                          <a:solidFill>
                            <a:schemeClr val="tx1"/>
                          </a:solidFill>
                          <a:latin typeface="Times" pitchFamily="18" charset="0"/>
                        </a:defRPr>
                      </a:lvl5pPr>
                      <a:lvl6pPr fontAlgn="base">
                        <a:spcBef>
                          <a:spcPct val="20000"/>
                        </a:spcBef>
                        <a:spcAft>
                          <a:spcPct val="0"/>
                        </a:spcAft>
                        <a:defRPr sz="1600">
                          <a:solidFill>
                            <a:schemeClr val="tx1"/>
                          </a:solidFill>
                          <a:latin typeface="Times" pitchFamily="18" charset="0"/>
                        </a:defRPr>
                      </a:lvl6pPr>
                      <a:lvl7pPr fontAlgn="base">
                        <a:spcBef>
                          <a:spcPct val="20000"/>
                        </a:spcBef>
                        <a:spcAft>
                          <a:spcPct val="0"/>
                        </a:spcAft>
                        <a:defRPr sz="1600">
                          <a:solidFill>
                            <a:schemeClr val="tx1"/>
                          </a:solidFill>
                          <a:latin typeface="Times" pitchFamily="18" charset="0"/>
                        </a:defRPr>
                      </a:lvl7pPr>
                      <a:lvl8pPr fontAlgn="base">
                        <a:spcBef>
                          <a:spcPct val="20000"/>
                        </a:spcBef>
                        <a:spcAft>
                          <a:spcPct val="0"/>
                        </a:spcAft>
                        <a:defRPr sz="1600">
                          <a:solidFill>
                            <a:schemeClr val="tx1"/>
                          </a:solidFill>
                          <a:latin typeface="Times" pitchFamily="18" charset="0"/>
                        </a:defRPr>
                      </a:lvl8pPr>
                      <a:lvl9pPr fontAlgn="base">
                        <a:spcBef>
                          <a:spcPct val="20000"/>
                        </a:spcBef>
                        <a:spcAft>
                          <a:spcPct val="0"/>
                        </a:spcAft>
                        <a:defRPr sz="1600">
                          <a:solidFill>
                            <a:schemeClr val="tx1"/>
                          </a:solidFill>
                          <a:latin typeface="Times"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Tahoma" pitchFamily="34" charset="0"/>
                      </a:endParaRPr>
                    </a:p>
                  </a:txBody>
                  <a:tcPr marL="59386" marR="59386" marT="29693" marB="29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a:solidFill>
                            <a:schemeClr val="tx1"/>
                          </a:solidFill>
                          <a:latin typeface="Times" pitchFamily="18" charset="0"/>
                        </a:defRPr>
                      </a:lvl1pPr>
                      <a:lvl2pPr algn="l">
                        <a:spcBef>
                          <a:spcPct val="20000"/>
                        </a:spcBef>
                        <a:defRPr sz="2000">
                          <a:solidFill>
                            <a:schemeClr val="tx1"/>
                          </a:solidFill>
                          <a:latin typeface="Times" pitchFamily="18" charset="0"/>
                        </a:defRPr>
                      </a:lvl2pPr>
                      <a:lvl3pPr algn="l">
                        <a:spcBef>
                          <a:spcPct val="20000"/>
                        </a:spcBef>
                        <a:defRPr>
                          <a:solidFill>
                            <a:schemeClr val="tx1"/>
                          </a:solidFill>
                          <a:latin typeface="Times" pitchFamily="18" charset="0"/>
                        </a:defRPr>
                      </a:lvl3pPr>
                      <a:lvl4pPr algn="l">
                        <a:spcBef>
                          <a:spcPct val="20000"/>
                        </a:spcBef>
                        <a:defRPr sz="1600">
                          <a:solidFill>
                            <a:schemeClr val="tx1"/>
                          </a:solidFill>
                          <a:latin typeface="Times" pitchFamily="18" charset="0"/>
                        </a:defRPr>
                      </a:lvl4pPr>
                      <a:lvl5pPr algn="l">
                        <a:spcBef>
                          <a:spcPct val="20000"/>
                        </a:spcBef>
                        <a:defRPr sz="1600">
                          <a:solidFill>
                            <a:schemeClr val="tx1"/>
                          </a:solidFill>
                          <a:latin typeface="Times" pitchFamily="18" charset="0"/>
                        </a:defRPr>
                      </a:lvl5pPr>
                      <a:lvl6pPr fontAlgn="base">
                        <a:spcBef>
                          <a:spcPct val="20000"/>
                        </a:spcBef>
                        <a:spcAft>
                          <a:spcPct val="0"/>
                        </a:spcAft>
                        <a:defRPr sz="1600">
                          <a:solidFill>
                            <a:schemeClr val="tx1"/>
                          </a:solidFill>
                          <a:latin typeface="Times" pitchFamily="18" charset="0"/>
                        </a:defRPr>
                      </a:lvl6pPr>
                      <a:lvl7pPr fontAlgn="base">
                        <a:spcBef>
                          <a:spcPct val="20000"/>
                        </a:spcBef>
                        <a:spcAft>
                          <a:spcPct val="0"/>
                        </a:spcAft>
                        <a:defRPr sz="1600">
                          <a:solidFill>
                            <a:schemeClr val="tx1"/>
                          </a:solidFill>
                          <a:latin typeface="Times" pitchFamily="18" charset="0"/>
                        </a:defRPr>
                      </a:lvl7pPr>
                      <a:lvl8pPr fontAlgn="base">
                        <a:spcBef>
                          <a:spcPct val="20000"/>
                        </a:spcBef>
                        <a:spcAft>
                          <a:spcPct val="0"/>
                        </a:spcAft>
                        <a:defRPr sz="1600">
                          <a:solidFill>
                            <a:schemeClr val="tx1"/>
                          </a:solidFill>
                          <a:latin typeface="Times" pitchFamily="18" charset="0"/>
                        </a:defRPr>
                      </a:lvl8pPr>
                      <a:lvl9pPr fontAlgn="base">
                        <a:spcBef>
                          <a:spcPct val="20000"/>
                        </a:spcBef>
                        <a:spcAft>
                          <a:spcPct val="0"/>
                        </a:spcAft>
                        <a:defRPr sz="1600">
                          <a:solidFill>
                            <a:schemeClr val="tx1"/>
                          </a:solidFill>
                          <a:latin typeface="Times"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Tahoma" pitchFamily="34" charset="0"/>
                      </a:endParaRPr>
                    </a:p>
                  </a:txBody>
                  <a:tcPr marL="59386" marR="59386" marT="29693" marB="29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pic>
        <p:nvPicPr>
          <p:cNvPr id="19"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294" y="4489012"/>
            <a:ext cx="2087484" cy="9785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115" y="4499617"/>
            <a:ext cx="1997619" cy="10062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368" y="4489012"/>
            <a:ext cx="2009996" cy="10062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790" y="3373529"/>
            <a:ext cx="2073598" cy="94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0526" y="3373529"/>
            <a:ext cx="2096306" cy="94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109" y="3348785"/>
            <a:ext cx="2055669" cy="971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108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- 1</a:t>
            </a:r>
            <a:endParaRPr lang="x-none" dirty="0"/>
          </a:p>
        </p:txBody>
      </p:sp>
    </p:spTree>
    <p:extLst>
      <p:ext uri="{BB962C8B-B14F-4D97-AF65-F5344CB8AC3E}">
        <p14:creationId xmlns:p14="http://schemas.microsoft.com/office/powerpoint/2010/main" val="2096346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txBox="1">
            <a:spLocks/>
          </p:cNvSpPr>
          <p:nvPr/>
        </p:nvSpPr>
        <p:spPr>
          <a:xfrm>
            <a:off x="533399" y="1713018"/>
            <a:ext cx="7924801" cy="4687781"/>
          </a:xfrm>
          <a:prstGeom prst="rect">
            <a:avLst/>
          </a:prstGeom>
        </p:spPr>
        <p:txBody>
          <a:bodyPr>
            <a:normAutofit lnSpcReduction="10000"/>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just">
              <a:lnSpc>
                <a:spcPct val="150000"/>
              </a:lnSpc>
              <a:buFont typeface="Wingdings" panose="05000000000000000000" pitchFamily="2" charset="2"/>
              <a:buChar char="v"/>
            </a:pPr>
            <a:r>
              <a:rPr lang="en-US" sz="2200" dirty="0"/>
              <a:t>It is claimed that sports-car owners drive on the average 17000 </a:t>
            </a:r>
            <a:r>
              <a:rPr lang="en-US" sz="2200" dirty="0" err="1"/>
              <a:t>kms</a:t>
            </a:r>
            <a:r>
              <a:rPr lang="en-US" sz="2200" dirty="0"/>
              <a:t> per year. A consumer firm believes that the average milage is probably higher. To check, the consumer firm obtained information from randomly selected 40 sports-car owners that resulted in a sample mean of 17352 </a:t>
            </a:r>
            <a:r>
              <a:rPr lang="en-US" sz="2200" dirty="0" err="1"/>
              <a:t>kms</a:t>
            </a:r>
            <a:r>
              <a:rPr lang="en-US" sz="2200" dirty="0"/>
              <a:t> with a population standard deviation of 1348 </a:t>
            </a:r>
            <a:r>
              <a:rPr lang="en-US" sz="2200" dirty="0" err="1"/>
              <a:t>kms</a:t>
            </a:r>
            <a:r>
              <a:rPr lang="en-US" sz="2200" dirty="0"/>
              <a:t>. At what can be concluded about this claim at</a:t>
            </a:r>
          </a:p>
          <a:p>
            <a:pPr algn="just">
              <a:lnSpc>
                <a:spcPct val="150000"/>
              </a:lnSpc>
              <a:buFont typeface="Wingdings" panose="05000000000000000000" pitchFamily="2" charset="2"/>
              <a:buChar char="v"/>
            </a:pPr>
            <a:r>
              <a:rPr lang="en-US" sz="2200" dirty="0"/>
              <a:t>5% level of significance (Critical value is 1.645)</a:t>
            </a:r>
          </a:p>
          <a:p>
            <a:pPr algn="just">
              <a:lnSpc>
                <a:spcPct val="150000"/>
              </a:lnSpc>
              <a:buFont typeface="Wingdings" panose="05000000000000000000" pitchFamily="2" charset="2"/>
              <a:buChar char="v"/>
            </a:pPr>
            <a:r>
              <a:rPr lang="en-US" sz="2200" dirty="0"/>
              <a:t>1% level of significance (Critical value is 2.331)</a:t>
            </a:r>
          </a:p>
          <a:p>
            <a:pPr marL="0" indent="0">
              <a:lnSpc>
                <a:spcPct val="150000"/>
              </a:lnSpc>
              <a:buNone/>
            </a:pPr>
            <a:endParaRPr lang="en-IN" sz="2078" b="1" dirty="0">
              <a:solidFill>
                <a:srgbClr val="FF0000"/>
              </a:solidFill>
              <a:latin typeface="Helvetica Neue"/>
            </a:endParaRPr>
          </a:p>
        </p:txBody>
      </p:sp>
    </p:spTree>
    <p:extLst>
      <p:ext uri="{BB962C8B-B14F-4D97-AF65-F5344CB8AC3E}">
        <p14:creationId xmlns:p14="http://schemas.microsoft.com/office/powerpoint/2010/main" val="207048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xmlns="" id="{D175B1C0-E3B2-46BF-A187-F17897F21171}"/>
              </a:ext>
            </a:extLst>
          </p:cNvPr>
          <p:cNvSpPr>
            <a:spLocks noGrp="1"/>
          </p:cNvSpPr>
          <p:nvPr>
            <p:ph sz="quarter" idx="10"/>
          </p:nvPr>
        </p:nvSpPr>
        <p:spPr/>
        <p:txBody>
          <a:bodyPr/>
          <a:lstStyle/>
          <a:p>
            <a:pPr algn="ctr"/>
            <a:r>
              <a:rPr lang="en-US" sz="3600" b="1" kern="0" dirty="0">
                <a:latin typeface="+mn-lt"/>
              </a:rPr>
              <a:t>Example</a:t>
            </a:r>
            <a:endParaRPr lang="x-none" dirty="0">
              <a:latin typeface="+mn-lt"/>
            </a:endParaRPr>
          </a:p>
        </p:txBody>
      </p:sp>
      <p:grpSp>
        <p:nvGrpSpPr>
          <p:cNvPr id="4" name="Group 3"/>
          <p:cNvGrpSpPr/>
          <p:nvPr/>
        </p:nvGrpSpPr>
        <p:grpSpPr>
          <a:xfrm>
            <a:off x="338170" y="1867540"/>
            <a:ext cx="883240" cy="857798"/>
            <a:chOff x="520700" y="1879600"/>
            <a:chExt cx="927100" cy="800100"/>
          </a:xfrm>
        </p:grpSpPr>
        <p:sp>
          <p:nvSpPr>
            <p:cNvPr id="5" name="Oval 4"/>
            <p:cNvSpPr/>
            <p:nvPr/>
          </p:nvSpPr>
          <p:spPr>
            <a:xfrm>
              <a:off x="520700" y="1879600"/>
              <a:ext cx="927100" cy="800100"/>
            </a:xfrm>
            <a:prstGeom prst="ellipse">
              <a:avLst/>
            </a:prstGeom>
            <a:solidFill>
              <a:srgbClr val="9DDCD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aphicFrame>
          <p:nvGraphicFramePr>
            <p:cNvPr id="6" name="Object 5"/>
            <p:cNvGraphicFramePr>
              <a:graphicFrameLocks noChangeAspect="1"/>
            </p:cNvGraphicFramePr>
            <p:nvPr/>
          </p:nvGraphicFramePr>
          <p:xfrm>
            <a:off x="735099" y="2067390"/>
            <a:ext cx="472902" cy="500720"/>
          </p:xfrm>
          <a:graphic>
            <a:graphicData uri="http://schemas.openxmlformats.org/presentationml/2006/ole">
              <mc:AlternateContent xmlns:mc="http://schemas.openxmlformats.org/markup-compatibility/2006">
                <mc:Choice xmlns:v="urn:schemas-microsoft-com:vml" Requires="v">
                  <p:oleObj spid="_x0000_s1234" name="Equation" r:id="rId3" imgW="215640" imgH="228600" progId="Equation.3">
                    <p:embed/>
                  </p:oleObj>
                </mc:Choice>
                <mc:Fallback>
                  <p:oleObj name="Equation" r:id="rId3" imgW="215640" imgH="228600" progId="Equation.3">
                    <p:embed/>
                    <p:pic>
                      <p:nvPicPr>
                        <p:cNvPr id="6" name="Object 5"/>
                        <p:cNvPicPr/>
                        <p:nvPr/>
                      </p:nvPicPr>
                      <p:blipFill>
                        <a:blip r:embed="rId4"/>
                        <a:stretch>
                          <a:fillRect/>
                        </a:stretch>
                      </p:blipFill>
                      <p:spPr>
                        <a:xfrm>
                          <a:off x="735099" y="2067390"/>
                          <a:ext cx="472902" cy="500720"/>
                        </a:xfrm>
                        <a:prstGeom prst="rect">
                          <a:avLst/>
                        </a:prstGeom>
                      </p:spPr>
                    </p:pic>
                  </p:oleObj>
                </mc:Fallback>
              </mc:AlternateContent>
            </a:graphicData>
          </a:graphic>
        </p:graphicFrame>
      </p:grpSp>
      <p:sp>
        <p:nvSpPr>
          <p:cNvPr id="7" name="Round Diagonal Corner Rectangle 6"/>
          <p:cNvSpPr/>
          <p:nvPr/>
        </p:nvSpPr>
        <p:spPr>
          <a:xfrm>
            <a:off x="1776287" y="1884511"/>
            <a:ext cx="6946031" cy="840827"/>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38" dirty="0">
                <a:solidFill>
                  <a:schemeClr val="tx1"/>
                </a:solidFill>
                <a:cs typeface="Helvetica" panose="020B0604020202020204" pitchFamily="34" charset="0"/>
              </a:rPr>
              <a:t>The average milage of sports-car as claimed and the sample average milage may be same</a:t>
            </a:r>
            <a:endParaRPr lang="en-US" sz="2338" dirty="0">
              <a:solidFill>
                <a:schemeClr val="tx1"/>
              </a:solidFill>
              <a:cs typeface="Helvetica" panose="020B0604020202020204" pitchFamily="34" charset="0"/>
            </a:endParaRPr>
          </a:p>
        </p:txBody>
      </p:sp>
      <p:grpSp>
        <p:nvGrpSpPr>
          <p:cNvPr id="8" name="Group 7"/>
          <p:cNvGrpSpPr/>
          <p:nvPr/>
        </p:nvGrpSpPr>
        <p:grpSpPr>
          <a:xfrm>
            <a:off x="3304992" y="2875564"/>
            <a:ext cx="2845695" cy="738795"/>
            <a:chOff x="3779628" y="2723236"/>
            <a:chExt cx="2320348" cy="636184"/>
          </a:xfrm>
          <a:blipFill>
            <a:blip r:embed="rId5"/>
            <a:tile tx="0" ty="0" sx="100000" sy="100000" flip="none" algn="tl"/>
          </a:blipFill>
        </p:grpSpPr>
        <p:sp>
          <p:nvSpPr>
            <p:cNvPr id="9" name="Round Diagonal Corner Rectangle 8"/>
            <p:cNvSpPr/>
            <p:nvPr/>
          </p:nvSpPr>
          <p:spPr>
            <a:xfrm>
              <a:off x="3779628" y="2723236"/>
              <a:ext cx="2308816" cy="636184"/>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10" name="Object 9"/>
            <p:cNvGraphicFramePr>
              <a:graphicFrameLocks noChangeAspect="1"/>
            </p:cNvGraphicFramePr>
            <p:nvPr/>
          </p:nvGraphicFramePr>
          <p:xfrm>
            <a:off x="3833533" y="2838023"/>
            <a:ext cx="2266443" cy="420823"/>
          </p:xfrm>
          <a:graphic>
            <a:graphicData uri="http://schemas.openxmlformats.org/presentationml/2006/ole">
              <mc:AlternateContent xmlns:mc="http://schemas.openxmlformats.org/markup-compatibility/2006">
                <mc:Choice xmlns:v="urn:schemas-microsoft-com:vml" Requires="v">
                  <p:oleObj spid="_x0000_s1235" name="Equation" r:id="rId6" imgW="1231560" imgH="228600" progId="Equation.3">
                    <p:embed/>
                  </p:oleObj>
                </mc:Choice>
                <mc:Fallback>
                  <p:oleObj name="Equation" r:id="rId6" imgW="1231560" imgH="228600" progId="Equation.3">
                    <p:embed/>
                    <p:pic>
                      <p:nvPicPr>
                        <p:cNvPr id="10" name="Object 9"/>
                        <p:cNvPicPr/>
                        <p:nvPr/>
                      </p:nvPicPr>
                      <p:blipFill>
                        <a:blip r:embed="rId7"/>
                        <a:stretch>
                          <a:fillRect/>
                        </a:stretch>
                      </p:blipFill>
                      <p:spPr>
                        <a:xfrm>
                          <a:off x="3833533" y="2838023"/>
                          <a:ext cx="2266443" cy="420823"/>
                        </a:xfrm>
                        <a:prstGeom prst="rect">
                          <a:avLst/>
                        </a:prstGeom>
                      </p:spPr>
                    </p:pic>
                  </p:oleObj>
                </mc:Fallback>
              </mc:AlternateContent>
            </a:graphicData>
          </a:graphic>
        </p:graphicFrame>
      </p:grpSp>
      <p:grpSp>
        <p:nvGrpSpPr>
          <p:cNvPr id="12" name="Group 11"/>
          <p:cNvGrpSpPr/>
          <p:nvPr/>
        </p:nvGrpSpPr>
        <p:grpSpPr>
          <a:xfrm>
            <a:off x="338170" y="3655595"/>
            <a:ext cx="883240" cy="899038"/>
            <a:chOff x="520700" y="3987800"/>
            <a:chExt cx="927100" cy="800100"/>
          </a:xfrm>
        </p:grpSpPr>
        <p:sp>
          <p:nvSpPr>
            <p:cNvPr id="13" name="Oval 12"/>
            <p:cNvSpPr/>
            <p:nvPr/>
          </p:nvSpPr>
          <p:spPr>
            <a:xfrm>
              <a:off x="520700" y="3987800"/>
              <a:ext cx="927100" cy="800100"/>
            </a:xfrm>
            <a:prstGeom prst="ellipse">
              <a:avLst/>
            </a:prstGeom>
            <a:solidFill>
              <a:srgbClr val="9DDCD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aphicFrame>
          <p:nvGraphicFramePr>
            <p:cNvPr id="14" name="Object 13"/>
            <p:cNvGraphicFramePr>
              <a:graphicFrameLocks noChangeAspect="1"/>
            </p:cNvGraphicFramePr>
            <p:nvPr/>
          </p:nvGraphicFramePr>
          <p:xfrm>
            <a:off x="749300" y="4189413"/>
            <a:ext cx="444500" cy="473075"/>
          </p:xfrm>
          <a:graphic>
            <a:graphicData uri="http://schemas.openxmlformats.org/presentationml/2006/ole">
              <mc:AlternateContent xmlns:mc="http://schemas.openxmlformats.org/markup-compatibility/2006">
                <mc:Choice xmlns:v="urn:schemas-microsoft-com:vml" Requires="v">
                  <p:oleObj spid="_x0000_s1236" name="Equation" r:id="rId8" imgW="203040" imgH="215640" progId="Equation.3">
                    <p:embed/>
                  </p:oleObj>
                </mc:Choice>
                <mc:Fallback>
                  <p:oleObj name="Equation" r:id="rId8" imgW="203040" imgH="215640" progId="Equation.3">
                    <p:embed/>
                    <p:pic>
                      <p:nvPicPr>
                        <p:cNvPr id="14" name="Object 13"/>
                        <p:cNvPicPr/>
                        <p:nvPr/>
                      </p:nvPicPr>
                      <p:blipFill>
                        <a:blip r:embed="rId9"/>
                        <a:stretch>
                          <a:fillRect/>
                        </a:stretch>
                      </p:blipFill>
                      <p:spPr>
                        <a:xfrm>
                          <a:off x="749300" y="4189413"/>
                          <a:ext cx="444500" cy="473075"/>
                        </a:xfrm>
                        <a:prstGeom prst="rect">
                          <a:avLst/>
                        </a:prstGeom>
                      </p:spPr>
                    </p:pic>
                  </p:oleObj>
                </mc:Fallback>
              </mc:AlternateContent>
            </a:graphicData>
          </a:graphic>
        </p:graphicFrame>
      </p:grpSp>
      <p:sp>
        <p:nvSpPr>
          <p:cNvPr id="15" name="Round Diagonal Corner Rectangle 14"/>
          <p:cNvSpPr/>
          <p:nvPr/>
        </p:nvSpPr>
        <p:spPr>
          <a:xfrm>
            <a:off x="1776287" y="3693776"/>
            <a:ext cx="6946031" cy="857376"/>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38" dirty="0">
                <a:solidFill>
                  <a:schemeClr val="tx1"/>
                </a:solidFill>
                <a:cs typeface="Helvetica" panose="020B0604020202020204" pitchFamily="34" charset="0"/>
              </a:rPr>
              <a:t>The average milage of sports-car as claimed may be </a:t>
            </a:r>
            <a:r>
              <a:rPr lang="en-AU" altLang="en-US" sz="2338" dirty="0">
                <a:solidFill>
                  <a:srgbClr val="FF0000"/>
                </a:solidFill>
                <a:cs typeface="Helvetica" panose="020B0604020202020204" pitchFamily="34" charset="0"/>
              </a:rPr>
              <a:t>higher than </a:t>
            </a:r>
            <a:r>
              <a:rPr lang="en-AU" altLang="en-US" sz="2338" dirty="0">
                <a:solidFill>
                  <a:schemeClr val="tx1"/>
                </a:solidFill>
                <a:cs typeface="Helvetica" panose="020B0604020202020204" pitchFamily="34" charset="0"/>
              </a:rPr>
              <a:t>the sample average milage</a:t>
            </a:r>
            <a:endParaRPr lang="en-US" sz="2338" dirty="0">
              <a:solidFill>
                <a:schemeClr val="tx1"/>
              </a:solidFill>
              <a:cs typeface="Helvetica" panose="020B0604020202020204" pitchFamily="34" charset="0"/>
            </a:endParaRPr>
          </a:p>
        </p:txBody>
      </p:sp>
      <p:grpSp>
        <p:nvGrpSpPr>
          <p:cNvPr id="16" name="Group 15"/>
          <p:cNvGrpSpPr/>
          <p:nvPr/>
        </p:nvGrpSpPr>
        <p:grpSpPr>
          <a:xfrm>
            <a:off x="3180228" y="4738449"/>
            <a:ext cx="3076511" cy="783741"/>
            <a:chOff x="3779628" y="2723236"/>
            <a:chExt cx="2379673" cy="636184"/>
          </a:xfrm>
          <a:blipFill>
            <a:blip r:embed="rId5"/>
            <a:tile tx="0" ty="0" sx="100000" sy="100000" flip="none" algn="tl"/>
          </a:blipFill>
        </p:grpSpPr>
        <p:sp>
          <p:nvSpPr>
            <p:cNvPr id="17" name="Round Diagonal Corner Rectangle 16"/>
            <p:cNvSpPr/>
            <p:nvPr/>
          </p:nvSpPr>
          <p:spPr>
            <a:xfrm>
              <a:off x="3779628" y="2723236"/>
              <a:ext cx="2379673" cy="636184"/>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18" name="Object 17"/>
            <p:cNvGraphicFramePr>
              <a:graphicFrameLocks noChangeAspect="1"/>
            </p:cNvGraphicFramePr>
            <p:nvPr/>
          </p:nvGraphicFramePr>
          <p:xfrm>
            <a:off x="3844111" y="2839089"/>
            <a:ext cx="2243316" cy="419285"/>
          </p:xfrm>
          <a:graphic>
            <a:graphicData uri="http://schemas.openxmlformats.org/presentationml/2006/ole">
              <mc:AlternateContent xmlns:mc="http://schemas.openxmlformats.org/markup-compatibility/2006">
                <mc:Choice xmlns:v="urn:schemas-microsoft-com:vml" Requires="v">
                  <p:oleObj spid="_x0000_s1237" name="Equation" r:id="rId10" imgW="1218960" imgH="228600" progId="Equation.3">
                    <p:embed/>
                  </p:oleObj>
                </mc:Choice>
                <mc:Fallback>
                  <p:oleObj name="Equation" r:id="rId10" imgW="1218960" imgH="228600" progId="Equation.3">
                    <p:embed/>
                    <p:pic>
                      <p:nvPicPr>
                        <p:cNvPr id="18" name="Object 17"/>
                        <p:cNvPicPr/>
                        <p:nvPr/>
                      </p:nvPicPr>
                      <p:blipFill>
                        <a:blip r:embed="rId11"/>
                        <a:stretch>
                          <a:fillRect/>
                        </a:stretch>
                      </p:blipFill>
                      <p:spPr>
                        <a:xfrm>
                          <a:off x="3844111" y="2839089"/>
                          <a:ext cx="2243316" cy="419285"/>
                        </a:xfrm>
                        <a:prstGeom prst="rect">
                          <a:avLst/>
                        </a:prstGeom>
                      </p:spPr>
                    </p:pic>
                  </p:oleObj>
                </mc:Fallback>
              </mc:AlternateContent>
            </a:graphicData>
          </a:graphic>
        </p:graphicFrame>
      </p:grpSp>
      <p:sp>
        <p:nvSpPr>
          <p:cNvPr id="19" name="Left Arrow 18"/>
          <p:cNvSpPr/>
          <p:nvPr/>
        </p:nvSpPr>
        <p:spPr>
          <a:xfrm rot="10800000">
            <a:off x="1294463" y="2130865"/>
            <a:ext cx="398267" cy="339396"/>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sp>
        <p:nvSpPr>
          <p:cNvPr id="20" name="Left Arrow 19"/>
          <p:cNvSpPr/>
          <p:nvPr/>
        </p:nvSpPr>
        <p:spPr>
          <a:xfrm rot="10800000">
            <a:off x="1282090" y="3943664"/>
            <a:ext cx="398267" cy="339396"/>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spTree>
    <p:extLst>
      <p:ext uri="{BB962C8B-B14F-4D97-AF65-F5344CB8AC3E}">
        <p14:creationId xmlns:p14="http://schemas.microsoft.com/office/powerpoint/2010/main" val="336975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500"/>
                            </p:stCondLst>
                            <p:childTnLst>
                              <p:par>
                                <p:cTn id="29" presetID="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76165" y="1694323"/>
            <a:ext cx="8322796" cy="4106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2078" b="1" dirty="0">
                <a:solidFill>
                  <a:srgbClr val="FF0000"/>
                </a:solidFill>
                <a:latin typeface="Helvetica Neue"/>
                <a:cs typeface="Helvetica" panose="020B0604020202020204" pitchFamily="34" charset="0"/>
              </a:rPr>
              <a:t>(a) </a:t>
            </a:r>
            <a:r>
              <a:rPr lang="en-US" altLang="en-US" sz="2078" b="1" dirty="0">
                <a:latin typeface="+mn-lt"/>
                <a:cs typeface="Helvetica" panose="020B0604020202020204" pitchFamily="34" charset="0"/>
              </a:rPr>
              <a:t>At 5% level of significance with critical value 1.645 </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8469" y="2157958"/>
            <a:ext cx="5227205" cy="2140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10"/>
          <p:cNvSpPr>
            <a:spLocks noChangeArrowheads="1"/>
          </p:cNvSpPr>
          <p:nvPr/>
        </p:nvSpPr>
        <p:spPr bwMode="auto">
          <a:xfrm>
            <a:off x="3538501" y="2130384"/>
            <a:ext cx="2202847" cy="121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r>
              <a:rPr lang="en-US" altLang="en-US" sz="1819" b="1" dirty="0">
                <a:latin typeface="Helvetica Neue"/>
                <a:cs typeface="Arial" panose="020B0604020202020204" pitchFamily="34" charset="0"/>
                <a:sym typeface="Mathematica1" pitchFamily="2" charset="2"/>
              </a:rPr>
              <a:t>Hypothesis to test</a:t>
            </a:r>
          </a:p>
          <a:p>
            <a:r>
              <a:rPr lang="en-US" altLang="en-US" sz="1819" b="1" dirty="0">
                <a:solidFill>
                  <a:srgbClr val="FF0000"/>
                </a:solidFill>
                <a:latin typeface="Helvetica Neue"/>
                <a:cs typeface="Arial" panose="020B0604020202020204" pitchFamily="34" charset="0"/>
                <a:sym typeface="Mathematica1" pitchFamily="2" charset="2"/>
              </a:rPr>
              <a:t>H</a:t>
            </a:r>
            <a:r>
              <a:rPr lang="en-US" altLang="en-US" sz="1819" b="1" baseline="-25000" dirty="0">
                <a:solidFill>
                  <a:srgbClr val="FF0000"/>
                </a:solidFill>
                <a:latin typeface="Helvetica Neue"/>
                <a:cs typeface="Arial" panose="020B0604020202020204" pitchFamily="34" charset="0"/>
                <a:sym typeface="Mathematica1" pitchFamily="2" charset="2"/>
              </a:rPr>
              <a:t>0</a:t>
            </a:r>
            <a:r>
              <a:rPr lang="en-US" altLang="en-US" sz="1819" b="1" dirty="0">
                <a:solidFill>
                  <a:srgbClr val="FF0000"/>
                </a:solidFill>
                <a:latin typeface="Helvetica Neue"/>
                <a:cs typeface="Arial" panose="020B0604020202020204" pitchFamily="34" charset="0"/>
                <a:sym typeface="Mathematica1" pitchFamily="2" charset="2"/>
              </a:rPr>
              <a:t>:</a:t>
            </a:r>
            <a:r>
              <a:rPr lang="el-GR" altLang="en-US" sz="1819" b="1" dirty="0">
                <a:solidFill>
                  <a:srgbClr val="FF0000"/>
                </a:solidFill>
                <a:latin typeface="Helvetica Neue"/>
                <a:cs typeface="Arial" panose="020B0604020202020204" pitchFamily="34" charset="0"/>
                <a:sym typeface="Mathematica1" pitchFamily="2" charset="2"/>
              </a:rPr>
              <a:t>μ</a:t>
            </a:r>
            <a:r>
              <a:rPr lang="en-US" altLang="en-US" sz="1819" b="1" dirty="0">
                <a:solidFill>
                  <a:srgbClr val="FF0000"/>
                </a:solidFill>
                <a:latin typeface="Helvetica Neue"/>
                <a:cs typeface="Arial" panose="020B0604020202020204" pitchFamily="34" charset="0"/>
                <a:sym typeface="Mathematica1" pitchFamily="2" charset="2"/>
              </a:rPr>
              <a:t>=17000</a:t>
            </a:r>
            <a:r>
              <a:rPr lang="en-US" altLang="en-US" sz="1819" b="1" baseline="-25000" dirty="0">
                <a:latin typeface="Helvetica Neue"/>
                <a:cs typeface="Arial" panose="020B0604020202020204" pitchFamily="34" charset="0"/>
                <a:sym typeface="Mathematica1" pitchFamily="2" charset="2"/>
              </a:rPr>
              <a:t> </a:t>
            </a:r>
          </a:p>
          <a:p>
            <a:r>
              <a:rPr lang="en-US" altLang="en-US" sz="1819" b="1" dirty="0">
                <a:latin typeface="Helvetica Neue"/>
                <a:cs typeface="Arial" panose="020B0604020202020204" pitchFamily="34" charset="0"/>
                <a:sym typeface="Mathematica1" pitchFamily="2" charset="2"/>
              </a:rPr>
              <a:t>vs </a:t>
            </a:r>
          </a:p>
          <a:p>
            <a:r>
              <a:rPr lang="en-US" altLang="en-US" sz="1819" b="1" dirty="0">
                <a:solidFill>
                  <a:srgbClr val="FF0000"/>
                </a:solidFill>
                <a:latin typeface="Helvetica Neue"/>
                <a:cs typeface="Arial" panose="020B0604020202020204" pitchFamily="34" charset="0"/>
                <a:sym typeface="Mathematica1" pitchFamily="2" charset="2"/>
              </a:rPr>
              <a:t>H</a:t>
            </a:r>
            <a:r>
              <a:rPr lang="en-US" altLang="en-US" sz="1819" b="1" baseline="-25000" dirty="0">
                <a:solidFill>
                  <a:srgbClr val="FF0000"/>
                </a:solidFill>
                <a:latin typeface="Helvetica Neue"/>
                <a:cs typeface="Arial" panose="020B0604020202020204" pitchFamily="34" charset="0"/>
                <a:sym typeface="Mathematica1" pitchFamily="2" charset="2"/>
              </a:rPr>
              <a:t>1</a:t>
            </a:r>
            <a:r>
              <a:rPr lang="en-US" altLang="en-US" sz="1819" b="1" dirty="0">
                <a:solidFill>
                  <a:srgbClr val="FF0000"/>
                </a:solidFill>
                <a:latin typeface="Helvetica Neue"/>
                <a:cs typeface="Arial" panose="020B0604020202020204" pitchFamily="34" charset="0"/>
                <a:sym typeface="Mathematica1" pitchFamily="2" charset="2"/>
              </a:rPr>
              <a:t>:</a:t>
            </a:r>
            <a:r>
              <a:rPr lang="el-GR" altLang="en-US" sz="1819" b="1" dirty="0">
                <a:solidFill>
                  <a:srgbClr val="FF0000"/>
                </a:solidFill>
                <a:latin typeface="Helvetica Neue"/>
                <a:cs typeface="Arial" panose="020B0604020202020204" pitchFamily="34" charset="0"/>
                <a:sym typeface="Mathematica1" pitchFamily="2" charset="2"/>
              </a:rPr>
              <a:t>μ</a:t>
            </a:r>
            <a:r>
              <a:rPr lang="en-US" altLang="en-US" sz="1819" b="1" dirty="0">
                <a:solidFill>
                  <a:srgbClr val="FF0000"/>
                </a:solidFill>
                <a:latin typeface="Helvetica Neue"/>
                <a:cs typeface="Arial" panose="020B0604020202020204" pitchFamily="34" charset="0"/>
                <a:sym typeface="Mathematica1" pitchFamily="2" charset="2"/>
              </a:rPr>
              <a:t>&gt;17000</a:t>
            </a:r>
          </a:p>
        </p:txBody>
      </p:sp>
      <p:sp>
        <p:nvSpPr>
          <p:cNvPr id="7" name="Rectangle 10"/>
          <p:cNvSpPr>
            <a:spLocks noChangeArrowheads="1"/>
          </p:cNvSpPr>
          <p:nvPr/>
        </p:nvSpPr>
        <p:spPr bwMode="auto">
          <a:xfrm>
            <a:off x="6936583" y="3926313"/>
            <a:ext cx="1350050" cy="41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r>
              <a:rPr lang="en-US" altLang="en-US" sz="2078" b="1" dirty="0">
                <a:latin typeface="Helvetica Neue"/>
                <a:cs typeface="Times New Roman" panose="02020603050405020304" pitchFamily="18" charset="0"/>
                <a:sym typeface="Mathematica1" pitchFamily="2" charset="2"/>
              </a:rPr>
              <a:t>Z</a:t>
            </a:r>
            <a:r>
              <a:rPr lang="el-GR" altLang="en-US" sz="2078" b="1" baseline="-25000" dirty="0">
                <a:latin typeface="Helvetica Neue"/>
                <a:cs typeface="Times New Roman" panose="02020603050405020304" pitchFamily="18" charset="0"/>
                <a:sym typeface="Mathematica1" pitchFamily="2" charset="2"/>
              </a:rPr>
              <a:t>α</a:t>
            </a:r>
            <a:r>
              <a:rPr lang="en-US" altLang="en-US" sz="2078" b="1" dirty="0">
                <a:latin typeface="Helvetica Neue"/>
                <a:cs typeface="Times New Roman" panose="02020603050405020304" pitchFamily="18" charset="0"/>
                <a:sym typeface="Mathematica1" pitchFamily="2" charset="2"/>
              </a:rPr>
              <a:t>= 1.645</a:t>
            </a:r>
          </a:p>
        </p:txBody>
      </p:sp>
      <p:sp>
        <p:nvSpPr>
          <p:cNvPr id="8" name="Rectangle 10"/>
          <p:cNvSpPr>
            <a:spLocks noChangeArrowheads="1"/>
          </p:cNvSpPr>
          <p:nvPr/>
        </p:nvSpPr>
        <p:spPr bwMode="auto">
          <a:xfrm>
            <a:off x="4363952" y="4321304"/>
            <a:ext cx="1489510" cy="412100"/>
          </a:xfrm>
          <a:prstGeom prst="rect">
            <a:avLst/>
          </a:prstGeom>
          <a:solidFill>
            <a:srgbClr val="00CC00"/>
          </a:solidFill>
          <a:ln w="9525" algn="ctr">
            <a:solidFill>
              <a:srgbClr val="0000FF"/>
            </a:solidFill>
            <a:miter lim="800000"/>
            <a:headEnd/>
            <a:tailEnd/>
          </a:ln>
          <a:effectLst/>
        </p:spPr>
        <p:txBody>
          <a:bodyPr wrap="none" anchor="b">
            <a:spAutoFit/>
          </a:bodyPr>
          <a:lstStyle/>
          <a:p>
            <a:r>
              <a:rPr lang="en-US" altLang="en-US" sz="2078" b="1" dirty="0" err="1">
                <a:solidFill>
                  <a:schemeClr val="bg1"/>
                </a:solidFill>
                <a:latin typeface="Helvetica Neue"/>
                <a:cs typeface="Times New Roman" panose="02020603050405020304" pitchFamily="18" charset="0"/>
                <a:sym typeface="Mathematica1" pitchFamily="2" charset="2"/>
              </a:rPr>
              <a:t>Z</a:t>
            </a:r>
            <a:r>
              <a:rPr lang="en-US" altLang="en-US" sz="2078" b="1" baseline="-25000" dirty="0" err="1">
                <a:solidFill>
                  <a:schemeClr val="bg1"/>
                </a:solidFill>
                <a:latin typeface="Helvetica Neue"/>
                <a:cs typeface="Times New Roman" panose="02020603050405020304" pitchFamily="18" charset="0"/>
                <a:sym typeface="Mathematica1" pitchFamily="2" charset="2"/>
              </a:rPr>
              <a:t>cal</a:t>
            </a:r>
            <a:r>
              <a:rPr lang="en-US" altLang="en-US" sz="2078" b="1" dirty="0">
                <a:solidFill>
                  <a:schemeClr val="bg1"/>
                </a:solidFill>
                <a:latin typeface="Helvetica Neue"/>
                <a:cs typeface="Times New Roman" panose="02020603050405020304" pitchFamily="18" charset="0"/>
                <a:sym typeface="Mathematica1" pitchFamily="2" charset="2"/>
              </a:rPr>
              <a:t>= 1.650</a:t>
            </a:r>
          </a:p>
        </p:txBody>
      </p:sp>
      <p:cxnSp>
        <p:nvCxnSpPr>
          <p:cNvPr id="9" name="Elbow Connector 8"/>
          <p:cNvCxnSpPr/>
          <p:nvPr/>
        </p:nvCxnSpPr>
        <p:spPr>
          <a:xfrm flipV="1">
            <a:off x="5842198" y="3725088"/>
            <a:ext cx="1789654" cy="822361"/>
          </a:xfrm>
          <a:prstGeom prst="bentConnector3">
            <a:avLst>
              <a:gd name="adj1" fmla="val 56913"/>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nvGraphicFramePr>
        <p:xfrm>
          <a:off x="223890" y="2209432"/>
          <a:ext cx="3173863" cy="1058844"/>
        </p:xfrm>
        <a:graphic>
          <a:graphicData uri="http://schemas.openxmlformats.org/presentationml/2006/ole">
            <mc:AlternateContent xmlns:mc="http://schemas.openxmlformats.org/markup-compatibility/2006">
              <mc:Choice xmlns:v="urn:schemas-microsoft-com:vml" Requires="v">
                <p:oleObj spid="_x0000_s2102" name="Equation" r:id="rId4" imgW="1676160" imgH="596880" progId="Equation.3">
                  <p:embed/>
                </p:oleObj>
              </mc:Choice>
              <mc:Fallback>
                <p:oleObj name="Equation" r:id="rId4" imgW="1676160" imgH="596880" progId="Equation.3">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90" y="2209432"/>
                        <a:ext cx="3173863" cy="1058844"/>
                      </a:xfrm>
                      <a:prstGeom prst="rect">
                        <a:avLst/>
                      </a:prstGeom>
                      <a:solidFill>
                        <a:srgbClr val="FFB9DC"/>
                      </a:solidFill>
                      <a:ln w="9525">
                        <a:solidFill>
                          <a:schemeClr val="bg1"/>
                        </a:solidFill>
                        <a:miter lim="800000"/>
                        <a:headEnd/>
                        <a:tailEnd/>
                      </a:ln>
                    </p:spPr>
                  </p:pic>
                </p:oleObj>
              </mc:Fallback>
            </mc:AlternateContent>
          </a:graphicData>
        </a:graphic>
      </p:graphicFrame>
      <p:grpSp>
        <p:nvGrpSpPr>
          <p:cNvPr id="11" name="Group 10"/>
          <p:cNvGrpSpPr/>
          <p:nvPr/>
        </p:nvGrpSpPr>
        <p:grpSpPr>
          <a:xfrm>
            <a:off x="222766" y="3435241"/>
            <a:ext cx="3130834" cy="2131533"/>
            <a:chOff x="241300" y="2191661"/>
            <a:chExt cx="7086600" cy="2426018"/>
          </a:xfrm>
        </p:grpSpPr>
        <p:sp>
          <p:nvSpPr>
            <p:cNvPr id="12" name="Vertical Scroll 11"/>
            <p:cNvSpPr/>
            <p:nvPr/>
          </p:nvSpPr>
          <p:spPr>
            <a:xfrm>
              <a:off x="241300" y="2191661"/>
              <a:ext cx="7086600" cy="2426018"/>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b="1">
                <a:latin typeface="Helvetica Neue"/>
              </a:endParaRPr>
            </a:p>
          </p:txBody>
        </p:sp>
        <p:sp>
          <p:nvSpPr>
            <p:cNvPr id="13" name="Round Diagonal Corner Rectangle 12"/>
            <p:cNvSpPr/>
            <p:nvPr/>
          </p:nvSpPr>
          <p:spPr>
            <a:xfrm>
              <a:off x="1009265" y="2482938"/>
              <a:ext cx="5652244" cy="1896335"/>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b="1" dirty="0">
                <a:solidFill>
                  <a:schemeClr val="tx1"/>
                </a:solidFill>
                <a:latin typeface="Helvetica Neue"/>
                <a:cs typeface="Helvetica" panose="020B0604020202020204" pitchFamily="34" charset="0"/>
              </a:endParaRPr>
            </a:p>
          </p:txBody>
        </p:sp>
      </p:grpSp>
      <p:sp>
        <p:nvSpPr>
          <p:cNvPr id="14" name="Title 2"/>
          <p:cNvSpPr txBox="1">
            <a:spLocks/>
          </p:cNvSpPr>
          <p:nvPr/>
        </p:nvSpPr>
        <p:spPr>
          <a:xfrm>
            <a:off x="657487" y="3661459"/>
            <a:ext cx="2401704" cy="1695848"/>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pPr>
            <a:r>
              <a:rPr lang="en-US" altLang="ko-KR" sz="1800" dirty="0">
                <a:latin typeface="+mn-lt"/>
                <a:ea typeface="Gulim" pitchFamily="34" charset="-127"/>
                <a:cs typeface="Times New Roman" pitchFamily="18" charset="0"/>
              </a:rPr>
              <a:t>Critical value for </a:t>
            </a:r>
          </a:p>
          <a:p>
            <a:pPr algn="just">
              <a:lnSpc>
                <a:spcPct val="120000"/>
              </a:lnSpc>
            </a:pPr>
            <a:r>
              <a:rPr lang="el-GR" altLang="ko-KR" sz="1800" dirty="0">
                <a:latin typeface="+mn-lt"/>
                <a:ea typeface="Gulim" pitchFamily="34" charset="-127"/>
                <a:cs typeface="Times New Roman" pitchFamily="18" charset="0"/>
              </a:rPr>
              <a:t>α</a:t>
            </a:r>
            <a:r>
              <a:rPr lang="en-US" altLang="ko-KR" sz="1800" dirty="0">
                <a:latin typeface="+mn-lt"/>
                <a:ea typeface="Gulim" pitchFamily="34" charset="-127"/>
                <a:cs typeface="Times New Roman" pitchFamily="18" charset="0"/>
              </a:rPr>
              <a:t> = 0.05 is 1.645</a:t>
            </a:r>
          </a:p>
          <a:p>
            <a:pPr algn="just">
              <a:lnSpc>
                <a:spcPct val="120000"/>
              </a:lnSpc>
            </a:pPr>
            <a:r>
              <a:rPr lang="en-US" altLang="ko-KR" sz="1800" dirty="0">
                <a:latin typeface="+mn-lt"/>
                <a:ea typeface="Gulim" pitchFamily="34" charset="-127"/>
                <a:cs typeface="Times New Roman" pitchFamily="18" charset="0"/>
              </a:rPr>
              <a:t>Since Z =1.650 &gt; 1.645, Reject H</a:t>
            </a:r>
            <a:r>
              <a:rPr lang="en-US" altLang="ko-KR" sz="1800" baseline="-25000" dirty="0">
                <a:latin typeface="+mn-lt"/>
                <a:ea typeface="Gulim" pitchFamily="34" charset="-127"/>
                <a:cs typeface="Times New Roman" pitchFamily="18" charset="0"/>
              </a:rPr>
              <a:t>0  </a:t>
            </a:r>
            <a:r>
              <a:rPr lang="en-US" altLang="ko-KR" sz="1800" dirty="0">
                <a:latin typeface="+mn-lt"/>
                <a:ea typeface="Gulim" pitchFamily="34" charset="-127"/>
                <a:cs typeface="Times New Roman" pitchFamily="18" charset="0"/>
              </a:rPr>
              <a:t>and</a:t>
            </a:r>
            <a:r>
              <a:rPr lang="en-US" altLang="ko-KR" sz="1800" baseline="-25000" dirty="0">
                <a:latin typeface="+mn-lt"/>
                <a:ea typeface="Gulim" pitchFamily="34" charset="-127"/>
                <a:cs typeface="Times New Roman" pitchFamily="18" charset="0"/>
              </a:rPr>
              <a:t> </a:t>
            </a:r>
            <a:r>
              <a:rPr lang="en-US" altLang="ko-KR" sz="1800" dirty="0">
                <a:latin typeface="+mn-lt"/>
                <a:ea typeface="Gulim" pitchFamily="34" charset="-127"/>
                <a:cs typeface="Times New Roman" pitchFamily="18" charset="0"/>
              </a:rPr>
              <a:t>Accept H</a:t>
            </a:r>
            <a:r>
              <a:rPr lang="en-US" altLang="ko-KR" sz="1800" baseline="-25000" dirty="0">
                <a:latin typeface="+mn-lt"/>
                <a:ea typeface="Gulim" pitchFamily="34" charset="-127"/>
                <a:cs typeface="Times New Roman" pitchFamily="18" charset="0"/>
              </a:rPr>
              <a:t>1</a:t>
            </a:r>
            <a:endParaRPr lang="en-US" sz="1800" dirty="0">
              <a:latin typeface="+mn-lt"/>
              <a:cs typeface="Helvetica" panose="020B0604020202020204" pitchFamily="34" charset="0"/>
            </a:endParaRPr>
          </a:p>
        </p:txBody>
      </p:sp>
    </p:spTree>
    <p:extLst>
      <p:ext uri="{BB962C8B-B14F-4D97-AF65-F5344CB8AC3E}">
        <p14:creationId xmlns:p14="http://schemas.microsoft.com/office/powerpoint/2010/main" val="422778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Often the decisions are made based on samples estimates to generalize on population parameter (as described in sampling and estimation).</a:t>
            </a:r>
          </a:p>
          <a:p>
            <a:r>
              <a:rPr lang="en-US" dirty="0"/>
              <a:t>In this process, there may be a difference between the estimate and the parameter which needs to be examined.</a:t>
            </a:r>
          </a:p>
          <a:p>
            <a:r>
              <a:rPr lang="en-US" dirty="0"/>
              <a:t>The following possibilities might arise due to sampling</a:t>
            </a:r>
          </a:p>
          <a:p>
            <a:endParaRPr lang="en-IN" dirty="0"/>
          </a:p>
        </p:txBody>
      </p:sp>
      <p:sp>
        <p:nvSpPr>
          <p:cNvPr id="6" name="Content Placeholder 5"/>
          <p:cNvSpPr>
            <a:spLocks noGrp="1"/>
          </p:cNvSpPr>
          <p:nvPr>
            <p:ph sz="quarter" idx="10"/>
          </p:nvPr>
        </p:nvSpPr>
        <p:spPr/>
        <p:txBody>
          <a:bodyPr/>
          <a:lstStyle/>
          <a:p>
            <a:r>
              <a:rPr lang="en-IN" dirty="0"/>
              <a:t>Need for testing of hypothesis</a:t>
            </a:r>
          </a:p>
          <a:p>
            <a:endParaRPr lang="en-IN" dirty="0"/>
          </a:p>
        </p:txBody>
      </p:sp>
      <mc:AlternateContent xmlns:mc="http://schemas.openxmlformats.org/markup-compatibility/2006" xmlns:a14="http://schemas.microsoft.com/office/drawing/2010/main">
        <mc:Choice Requires="a14">
          <p:sp>
            <p:nvSpPr>
              <p:cNvPr id="35" name="TextBox 34"/>
              <p:cNvSpPr txBox="1"/>
              <p:nvPr/>
            </p:nvSpPr>
            <p:spPr>
              <a:xfrm>
                <a:off x="424543" y="3815987"/>
                <a:ext cx="6838406" cy="127143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       </a:t>
                </a:r>
                <a:r>
                  <a:rPr lang="en-US" sz="2400" dirty="0">
                    <a:sym typeface="Symbol" panose="05050102010706020507" pitchFamily="18" charset="2"/>
                  </a:rPr>
                  <a:t>Estimate-Parameter=</a:t>
                </a:r>
                <a14:m>
                  <m:oMath xmlns:m="http://schemas.openxmlformats.org/officeDocument/2006/math">
                    <m:d>
                      <m:dPr>
                        <m:begChr m:val="{"/>
                        <m:endChr m:val=""/>
                        <m:ctrlPr>
                          <a:rPr lang="en-US" sz="2400" i="1">
                            <a:latin typeface="Cambria Math"/>
                            <a:sym typeface="Symbol" panose="05050102010706020507" pitchFamily="18" charset="2"/>
                          </a:rPr>
                        </m:ctrlPr>
                      </m:dPr>
                      <m:e>
                        <m:m>
                          <m:mPr>
                            <m:mcs>
                              <m:mc>
                                <m:mcPr>
                                  <m:count m:val="1"/>
                                  <m:mcJc m:val="center"/>
                                </m:mcPr>
                              </m:mc>
                            </m:mcs>
                            <m:ctrlPr>
                              <a:rPr lang="en-US" sz="2400" i="1">
                                <a:latin typeface="Cambria Math"/>
                                <a:sym typeface="Symbol" panose="05050102010706020507" pitchFamily="18" charset="2"/>
                              </a:rPr>
                            </m:ctrlPr>
                          </m:mPr>
                          <m:mr>
                            <m:e>
                              <m:r>
                                <m:rPr>
                                  <m:brk m:alnAt="7"/>
                                </m:rPr>
                                <a:rPr lang="en-US" sz="2400" i="1">
                                  <a:latin typeface="Cambria Math" panose="02040503050406030204" pitchFamily="18" charset="0"/>
                                  <a:sym typeface="Symbol" panose="05050102010706020507" pitchFamily="18" charset="2"/>
                                </a:rPr>
                                <m:t>0</m:t>
                              </m:r>
                            </m:e>
                          </m:mr>
                          <m:mr>
                            <m:e>
                              <m:r>
                                <a:rPr lang="en-US" sz="2400" i="1">
                                  <a:latin typeface="Cambria Math" panose="02040503050406030204" pitchFamily="18" charset="0"/>
                                  <a:sym typeface="Symbol" panose="05050102010706020507" pitchFamily="18" charset="2"/>
                                </a:rPr>
                                <m:t>𝑆𝑚𝑎𝑙𝑙</m:t>
                              </m:r>
                            </m:e>
                          </m:mr>
                          <m:mr>
                            <m:e>
                              <m:r>
                                <a:rPr lang="en-US" sz="2400" i="1">
                                  <a:latin typeface="Cambria Math" panose="02040503050406030204" pitchFamily="18" charset="0"/>
                                  <a:sym typeface="Symbol" panose="05050102010706020507" pitchFamily="18" charset="2"/>
                                </a:rPr>
                                <m:t>𝐿𝑎𝑟𝑔𝑒</m:t>
                              </m:r>
                            </m:e>
                          </m:mr>
                        </m:m>
                      </m:e>
                    </m:d>
                  </m:oMath>
                </a14:m>
                <a:endParaRPr lang="en-IN" sz="2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424543" y="3815987"/>
                <a:ext cx="6838406" cy="1271438"/>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519673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76165" y="1548443"/>
            <a:ext cx="8322796" cy="4106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2078" b="1" dirty="0">
                <a:solidFill>
                  <a:srgbClr val="FF0000"/>
                </a:solidFill>
                <a:latin typeface="+mn-lt"/>
                <a:cs typeface="Helvetica" panose="020B0604020202020204" pitchFamily="34" charset="0"/>
              </a:rPr>
              <a:t>(b) </a:t>
            </a:r>
            <a:r>
              <a:rPr lang="en-US" altLang="en-US" sz="2078" b="1" dirty="0">
                <a:latin typeface="+mn-lt"/>
                <a:cs typeface="Helvetica" panose="020B0604020202020204" pitchFamily="34" charset="0"/>
              </a:rPr>
              <a:t>At 1% level of significance with critical value 2.331 </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8469" y="2012078"/>
            <a:ext cx="5227205" cy="2140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10"/>
          <p:cNvSpPr>
            <a:spLocks noChangeArrowheads="1"/>
          </p:cNvSpPr>
          <p:nvPr/>
        </p:nvSpPr>
        <p:spPr bwMode="auto">
          <a:xfrm>
            <a:off x="3538501" y="1984504"/>
            <a:ext cx="1932196" cy="121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r>
              <a:rPr lang="en-US" altLang="en-US" sz="1819" b="1" dirty="0">
                <a:cs typeface="Arial" panose="020B0604020202020204" pitchFamily="34" charset="0"/>
                <a:sym typeface="Mathematica1" pitchFamily="2" charset="2"/>
              </a:rPr>
              <a:t>Hypothesis to test</a:t>
            </a:r>
          </a:p>
          <a:p>
            <a:r>
              <a:rPr lang="en-US" altLang="en-US" sz="1819" b="1" dirty="0">
                <a:solidFill>
                  <a:srgbClr val="FF0000"/>
                </a:solidFill>
                <a:cs typeface="Arial" panose="020B0604020202020204" pitchFamily="34" charset="0"/>
                <a:sym typeface="Mathematica1" pitchFamily="2" charset="2"/>
              </a:rPr>
              <a:t>H</a:t>
            </a:r>
            <a:r>
              <a:rPr lang="en-US" altLang="en-US" sz="1819" b="1" baseline="-25000" dirty="0">
                <a:solidFill>
                  <a:srgbClr val="FF0000"/>
                </a:solidFill>
                <a:cs typeface="Arial" panose="020B0604020202020204" pitchFamily="34" charset="0"/>
                <a:sym typeface="Mathematica1" pitchFamily="2" charset="2"/>
              </a:rPr>
              <a:t>0</a:t>
            </a:r>
            <a:r>
              <a:rPr lang="en-US" altLang="en-US" sz="1819" b="1" dirty="0">
                <a:solidFill>
                  <a:srgbClr val="FF0000"/>
                </a:solidFill>
                <a:cs typeface="Arial" panose="020B0604020202020204" pitchFamily="34" charset="0"/>
                <a:sym typeface="Mathematica1" pitchFamily="2" charset="2"/>
              </a:rPr>
              <a:t>:</a:t>
            </a:r>
            <a:r>
              <a:rPr lang="el-GR" altLang="en-US" sz="1819" b="1" dirty="0">
                <a:solidFill>
                  <a:srgbClr val="FF0000"/>
                </a:solidFill>
                <a:cs typeface="Arial" panose="020B0604020202020204" pitchFamily="34" charset="0"/>
                <a:sym typeface="Mathematica1" pitchFamily="2" charset="2"/>
              </a:rPr>
              <a:t>μ</a:t>
            </a:r>
            <a:r>
              <a:rPr lang="en-US" altLang="en-US" sz="1819" b="1" dirty="0">
                <a:solidFill>
                  <a:srgbClr val="FF0000"/>
                </a:solidFill>
                <a:cs typeface="Arial" panose="020B0604020202020204" pitchFamily="34" charset="0"/>
                <a:sym typeface="Mathematica1" pitchFamily="2" charset="2"/>
              </a:rPr>
              <a:t>=17000</a:t>
            </a:r>
            <a:r>
              <a:rPr lang="en-US" altLang="en-US" sz="1819" b="1" baseline="-25000" dirty="0">
                <a:cs typeface="Arial" panose="020B0604020202020204" pitchFamily="34" charset="0"/>
                <a:sym typeface="Mathematica1" pitchFamily="2" charset="2"/>
              </a:rPr>
              <a:t> </a:t>
            </a:r>
          </a:p>
          <a:p>
            <a:r>
              <a:rPr lang="en-US" altLang="en-US" sz="1819" b="1" dirty="0">
                <a:cs typeface="Arial" panose="020B0604020202020204" pitchFamily="34" charset="0"/>
                <a:sym typeface="Mathematica1" pitchFamily="2" charset="2"/>
              </a:rPr>
              <a:t>vs </a:t>
            </a:r>
          </a:p>
          <a:p>
            <a:r>
              <a:rPr lang="en-US" altLang="en-US" sz="1819" b="1" dirty="0">
                <a:solidFill>
                  <a:srgbClr val="FF0000"/>
                </a:solidFill>
                <a:cs typeface="Arial" panose="020B0604020202020204" pitchFamily="34" charset="0"/>
                <a:sym typeface="Mathematica1" pitchFamily="2" charset="2"/>
              </a:rPr>
              <a:t>H</a:t>
            </a:r>
            <a:r>
              <a:rPr lang="en-US" altLang="en-US" sz="1819" b="1" baseline="-25000" dirty="0">
                <a:solidFill>
                  <a:srgbClr val="FF0000"/>
                </a:solidFill>
                <a:cs typeface="Arial" panose="020B0604020202020204" pitchFamily="34" charset="0"/>
                <a:sym typeface="Mathematica1" pitchFamily="2" charset="2"/>
              </a:rPr>
              <a:t>1</a:t>
            </a:r>
            <a:r>
              <a:rPr lang="en-US" altLang="en-US" sz="1819" b="1" dirty="0">
                <a:solidFill>
                  <a:srgbClr val="FF0000"/>
                </a:solidFill>
                <a:cs typeface="Arial" panose="020B0604020202020204" pitchFamily="34" charset="0"/>
                <a:sym typeface="Mathematica1" pitchFamily="2" charset="2"/>
              </a:rPr>
              <a:t>:</a:t>
            </a:r>
            <a:r>
              <a:rPr lang="el-GR" altLang="en-US" sz="1819" b="1" dirty="0">
                <a:solidFill>
                  <a:srgbClr val="FF0000"/>
                </a:solidFill>
                <a:cs typeface="Arial" panose="020B0604020202020204" pitchFamily="34" charset="0"/>
                <a:sym typeface="Mathematica1" pitchFamily="2" charset="2"/>
              </a:rPr>
              <a:t>μ</a:t>
            </a:r>
            <a:r>
              <a:rPr lang="en-US" altLang="en-US" sz="1819" b="1" dirty="0">
                <a:solidFill>
                  <a:srgbClr val="FF0000"/>
                </a:solidFill>
                <a:cs typeface="Arial" panose="020B0604020202020204" pitchFamily="34" charset="0"/>
                <a:sym typeface="Mathematica1" pitchFamily="2" charset="2"/>
              </a:rPr>
              <a:t>&gt;17000</a:t>
            </a:r>
          </a:p>
        </p:txBody>
      </p:sp>
      <p:sp>
        <p:nvSpPr>
          <p:cNvPr id="7" name="Rectangle 10"/>
          <p:cNvSpPr>
            <a:spLocks noChangeArrowheads="1"/>
          </p:cNvSpPr>
          <p:nvPr/>
        </p:nvSpPr>
        <p:spPr bwMode="auto">
          <a:xfrm>
            <a:off x="6936583" y="3780432"/>
            <a:ext cx="1350050" cy="41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r>
              <a:rPr lang="en-US" altLang="en-US" sz="2078" b="1" dirty="0">
                <a:latin typeface="Helvetica Neue"/>
                <a:cs typeface="Times New Roman" panose="02020603050405020304" pitchFamily="18" charset="0"/>
                <a:sym typeface="Mathematica1" pitchFamily="2" charset="2"/>
              </a:rPr>
              <a:t>Z</a:t>
            </a:r>
            <a:r>
              <a:rPr lang="el-GR" altLang="en-US" sz="2078" b="1" baseline="-25000" dirty="0">
                <a:latin typeface="Helvetica Neue"/>
                <a:cs typeface="Times New Roman" panose="02020603050405020304" pitchFamily="18" charset="0"/>
                <a:sym typeface="Mathematica1" pitchFamily="2" charset="2"/>
              </a:rPr>
              <a:t>α</a:t>
            </a:r>
            <a:r>
              <a:rPr lang="en-US" altLang="en-US" sz="2078" b="1" dirty="0">
                <a:latin typeface="Helvetica Neue"/>
                <a:cs typeface="Times New Roman" panose="02020603050405020304" pitchFamily="18" charset="0"/>
                <a:sym typeface="Mathematica1" pitchFamily="2" charset="2"/>
              </a:rPr>
              <a:t>= 2.331</a:t>
            </a:r>
          </a:p>
        </p:txBody>
      </p:sp>
      <p:sp>
        <p:nvSpPr>
          <p:cNvPr id="8" name="Rectangle 10"/>
          <p:cNvSpPr>
            <a:spLocks noChangeArrowheads="1"/>
          </p:cNvSpPr>
          <p:nvPr/>
        </p:nvSpPr>
        <p:spPr bwMode="auto">
          <a:xfrm>
            <a:off x="4819964" y="4397130"/>
            <a:ext cx="1489510" cy="412100"/>
          </a:xfrm>
          <a:prstGeom prst="rect">
            <a:avLst/>
          </a:prstGeom>
          <a:solidFill>
            <a:srgbClr val="00CC00"/>
          </a:solidFill>
          <a:ln w="9525" algn="ctr">
            <a:solidFill>
              <a:srgbClr val="0000FF"/>
            </a:solidFill>
            <a:miter lim="800000"/>
            <a:headEnd/>
            <a:tailEnd/>
          </a:ln>
          <a:effectLst/>
        </p:spPr>
        <p:txBody>
          <a:bodyPr wrap="none" anchor="b">
            <a:spAutoFit/>
          </a:bodyPr>
          <a:lstStyle/>
          <a:p>
            <a:r>
              <a:rPr lang="en-US" altLang="en-US" sz="2078" b="1" dirty="0" err="1">
                <a:solidFill>
                  <a:schemeClr val="bg1"/>
                </a:solidFill>
                <a:latin typeface="Helvetica Neue"/>
                <a:cs typeface="Times New Roman" panose="02020603050405020304" pitchFamily="18" charset="0"/>
                <a:sym typeface="Mathematica1" pitchFamily="2" charset="2"/>
              </a:rPr>
              <a:t>Z</a:t>
            </a:r>
            <a:r>
              <a:rPr lang="en-US" altLang="en-US" sz="2078" b="1" baseline="-25000" dirty="0" err="1">
                <a:solidFill>
                  <a:schemeClr val="bg1"/>
                </a:solidFill>
                <a:latin typeface="Helvetica Neue"/>
                <a:cs typeface="Times New Roman" panose="02020603050405020304" pitchFamily="18" charset="0"/>
                <a:sym typeface="Mathematica1" pitchFamily="2" charset="2"/>
              </a:rPr>
              <a:t>cal</a:t>
            </a:r>
            <a:r>
              <a:rPr lang="en-US" altLang="en-US" sz="2078" b="1" dirty="0">
                <a:solidFill>
                  <a:schemeClr val="bg1"/>
                </a:solidFill>
                <a:latin typeface="Helvetica Neue"/>
                <a:cs typeface="Times New Roman" panose="02020603050405020304" pitchFamily="18" charset="0"/>
                <a:sym typeface="Mathematica1" pitchFamily="2" charset="2"/>
              </a:rPr>
              <a:t>= 1.650</a:t>
            </a:r>
          </a:p>
        </p:txBody>
      </p:sp>
      <p:cxnSp>
        <p:nvCxnSpPr>
          <p:cNvPr id="9" name="Elbow Connector 8"/>
          <p:cNvCxnSpPr/>
          <p:nvPr/>
        </p:nvCxnSpPr>
        <p:spPr>
          <a:xfrm rot="5400000" flipH="1" flipV="1">
            <a:off x="5382004" y="3647021"/>
            <a:ext cx="885990" cy="623107"/>
          </a:xfrm>
          <a:prstGeom prst="bentConnector3">
            <a:avLst>
              <a:gd name="adj1" fmla="val 50000"/>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nvGraphicFramePr>
        <p:xfrm>
          <a:off x="223890" y="2063552"/>
          <a:ext cx="3173863" cy="1058844"/>
        </p:xfrm>
        <a:graphic>
          <a:graphicData uri="http://schemas.openxmlformats.org/presentationml/2006/ole">
            <mc:AlternateContent xmlns:mc="http://schemas.openxmlformats.org/markup-compatibility/2006">
              <mc:Choice xmlns:v="urn:schemas-microsoft-com:vml" Requires="v">
                <p:oleObj spid="_x0000_s3126" name="Equation" r:id="rId4" imgW="1676160" imgH="596880" progId="Equation.3">
                  <p:embed/>
                </p:oleObj>
              </mc:Choice>
              <mc:Fallback>
                <p:oleObj name="Equation" r:id="rId4" imgW="1676160" imgH="596880" progId="Equation.3">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90" y="2063552"/>
                        <a:ext cx="3173863" cy="1058844"/>
                      </a:xfrm>
                      <a:prstGeom prst="rect">
                        <a:avLst/>
                      </a:prstGeom>
                      <a:solidFill>
                        <a:srgbClr val="FFB9DC"/>
                      </a:solidFill>
                      <a:ln w="9525">
                        <a:solidFill>
                          <a:schemeClr val="bg1"/>
                        </a:solidFill>
                        <a:miter lim="800000"/>
                        <a:headEnd/>
                        <a:tailEnd/>
                      </a:ln>
                    </p:spPr>
                  </p:pic>
                </p:oleObj>
              </mc:Fallback>
            </mc:AlternateContent>
          </a:graphicData>
        </a:graphic>
      </p:graphicFrame>
      <p:grpSp>
        <p:nvGrpSpPr>
          <p:cNvPr id="11" name="Group 10"/>
          <p:cNvGrpSpPr/>
          <p:nvPr/>
        </p:nvGrpSpPr>
        <p:grpSpPr>
          <a:xfrm>
            <a:off x="222766" y="3289361"/>
            <a:ext cx="3130834" cy="2131533"/>
            <a:chOff x="241300" y="2191661"/>
            <a:chExt cx="7086600" cy="2426018"/>
          </a:xfrm>
        </p:grpSpPr>
        <p:sp>
          <p:nvSpPr>
            <p:cNvPr id="12" name="Vertical Scroll 11"/>
            <p:cNvSpPr/>
            <p:nvPr/>
          </p:nvSpPr>
          <p:spPr>
            <a:xfrm>
              <a:off x="241300" y="2191661"/>
              <a:ext cx="7086600" cy="2426018"/>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a:latin typeface="Helvetica Neue"/>
              </a:endParaRPr>
            </a:p>
          </p:txBody>
        </p:sp>
        <p:sp>
          <p:nvSpPr>
            <p:cNvPr id="13" name="Round Diagonal Corner Rectangle 12"/>
            <p:cNvSpPr/>
            <p:nvPr/>
          </p:nvSpPr>
          <p:spPr>
            <a:xfrm>
              <a:off x="1009265" y="2482938"/>
              <a:ext cx="5652244" cy="1896335"/>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dirty="0">
                <a:solidFill>
                  <a:schemeClr val="tx1"/>
                </a:solidFill>
                <a:latin typeface="Helvetica Neue"/>
                <a:cs typeface="Helvetica" panose="020B0604020202020204" pitchFamily="34" charset="0"/>
              </a:endParaRPr>
            </a:p>
          </p:txBody>
        </p:sp>
      </p:grpSp>
      <p:sp>
        <p:nvSpPr>
          <p:cNvPr id="14" name="Title 2"/>
          <p:cNvSpPr txBox="1">
            <a:spLocks/>
          </p:cNvSpPr>
          <p:nvPr/>
        </p:nvSpPr>
        <p:spPr>
          <a:xfrm>
            <a:off x="657487" y="3515579"/>
            <a:ext cx="2322417" cy="1695848"/>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ko-KR" sz="1800" b="1" dirty="0">
                <a:latin typeface="+mn-lt"/>
                <a:ea typeface="Gulim" pitchFamily="34" charset="-127"/>
                <a:cs typeface="Times New Roman" pitchFamily="18" charset="0"/>
              </a:rPr>
              <a:t>Critical value for </a:t>
            </a:r>
          </a:p>
          <a:p>
            <a:pPr>
              <a:lnSpc>
                <a:spcPct val="120000"/>
              </a:lnSpc>
            </a:pPr>
            <a:r>
              <a:rPr lang="el-GR" altLang="ko-KR" sz="1800" b="1" dirty="0">
                <a:latin typeface="+mn-lt"/>
                <a:ea typeface="Gulim" pitchFamily="34" charset="-127"/>
                <a:cs typeface="Times New Roman" pitchFamily="18" charset="0"/>
              </a:rPr>
              <a:t>α</a:t>
            </a:r>
            <a:r>
              <a:rPr lang="en-US" altLang="ko-KR" sz="1800" b="1" dirty="0">
                <a:latin typeface="+mn-lt"/>
                <a:ea typeface="Gulim" pitchFamily="34" charset="-127"/>
                <a:cs typeface="Times New Roman" pitchFamily="18" charset="0"/>
              </a:rPr>
              <a:t> = 0.01 is 2.331</a:t>
            </a:r>
          </a:p>
          <a:p>
            <a:pPr>
              <a:lnSpc>
                <a:spcPct val="120000"/>
              </a:lnSpc>
            </a:pPr>
            <a:r>
              <a:rPr lang="en-US" altLang="ko-KR" sz="1800" b="1" dirty="0">
                <a:latin typeface="+mn-lt"/>
                <a:ea typeface="Gulim" pitchFamily="34" charset="-127"/>
                <a:cs typeface="Times New Roman" pitchFamily="18" charset="0"/>
              </a:rPr>
              <a:t>Since Z =1.624 &lt; 2.330, Accept H</a:t>
            </a:r>
            <a:r>
              <a:rPr lang="en-US" altLang="ko-KR" sz="1800" b="1" baseline="-25000" dirty="0">
                <a:latin typeface="+mn-lt"/>
                <a:ea typeface="Gulim" pitchFamily="34" charset="-127"/>
                <a:cs typeface="Times New Roman" pitchFamily="18" charset="0"/>
              </a:rPr>
              <a:t>0 </a:t>
            </a:r>
            <a:r>
              <a:rPr lang="en-US" altLang="ko-KR" sz="1800" b="1" dirty="0">
                <a:latin typeface="+mn-lt"/>
                <a:ea typeface="Gulim" pitchFamily="34" charset="-127"/>
                <a:cs typeface="Times New Roman" pitchFamily="18" charset="0"/>
              </a:rPr>
              <a:t>Reject H</a:t>
            </a:r>
            <a:r>
              <a:rPr lang="en-US" altLang="ko-KR" sz="1800" b="1" baseline="-25000" dirty="0">
                <a:latin typeface="+mn-lt"/>
                <a:ea typeface="Gulim" pitchFamily="34" charset="-127"/>
                <a:cs typeface="Times New Roman" pitchFamily="18" charset="0"/>
              </a:rPr>
              <a:t>1</a:t>
            </a:r>
            <a:endParaRPr lang="en-US" sz="1800" b="1" dirty="0">
              <a:latin typeface="+mn-lt"/>
              <a:cs typeface="Helvetica" panose="020B0604020202020204" pitchFamily="34" charset="0"/>
            </a:endParaRPr>
          </a:p>
        </p:txBody>
      </p:sp>
    </p:spTree>
    <p:extLst>
      <p:ext uri="{BB962C8B-B14F-4D97-AF65-F5344CB8AC3E}">
        <p14:creationId xmlns:p14="http://schemas.microsoft.com/office/powerpoint/2010/main" val="19129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- 2</a:t>
            </a:r>
            <a:endParaRPr lang="x-none" dirty="0"/>
          </a:p>
        </p:txBody>
      </p:sp>
    </p:spTree>
    <p:extLst>
      <p:ext uri="{BB962C8B-B14F-4D97-AF65-F5344CB8AC3E}">
        <p14:creationId xmlns:p14="http://schemas.microsoft.com/office/powerpoint/2010/main" val="3285002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AE8C2A7-213E-4359-A2F9-D288BC8C2315}"/>
              </a:ext>
            </a:extLst>
          </p:cNvPr>
          <p:cNvSpPr>
            <a:spLocks noGrp="1"/>
          </p:cNvSpPr>
          <p:nvPr>
            <p:ph idx="1"/>
          </p:nvPr>
        </p:nvSpPr>
        <p:spPr/>
        <p:txBody>
          <a:bodyPr>
            <a:normAutofit lnSpcReduction="10000"/>
          </a:bodyPr>
          <a:lstStyle/>
          <a:p>
            <a:pPr algn="just">
              <a:lnSpc>
                <a:spcPct val="150000"/>
              </a:lnSpc>
              <a:spcBef>
                <a:spcPts val="0"/>
              </a:spcBef>
            </a:pPr>
            <a:r>
              <a:rPr lang="en-US" sz="2000" dirty="0">
                <a:latin typeface="+mn-lt"/>
              </a:rPr>
              <a:t>The manager of a courier service believes that packets delivered at the beginning of the month are heavier than those delivered at the end of  month. As an experiment, he weighed a random sample of 20 packets at the beginning of the month and found that the mean weight was 5.25 kg</a:t>
            </a:r>
            <a:r>
              <a:rPr lang="en-IN" sz="2000" dirty="0">
                <a:latin typeface="+mn-lt"/>
              </a:rPr>
              <a:t>. A randomly selected 10 packets at the end of the month had a mean weight of 4.96 kg. It was observed from the past experience that the population variances are 1.20 kg and 1.15 kg. At 5% level of significance, can it be concluded that the packets delivered at the beginning of the month weigh more? Also find P-value and 95% confidence interval for the difference between the means. </a:t>
            </a:r>
            <a:endParaRPr lang="en-US" sz="2000" dirty="0">
              <a:latin typeface="+mn-lt"/>
            </a:endParaRPr>
          </a:p>
          <a:p>
            <a:endParaRPr lang="x-none" dirty="0"/>
          </a:p>
        </p:txBody>
      </p:sp>
      <p:sp>
        <p:nvSpPr>
          <p:cNvPr id="4" name="Content Placeholder 3">
            <a:extLst>
              <a:ext uri="{FF2B5EF4-FFF2-40B4-BE49-F238E27FC236}">
                <a16:creationId xmlns:a16="http://schemas.microsoft.com/office/drawing/2014/main" xmlns="" id="{54997EFE-630C-4ED6-B232-93DA82FABB67}"/>
              </a:ext>
            </a:extLst>
          </p:cNvPr>
          <p:cNvSpPr>
            <a:spLocks noGrp="1"/>
          </p:cNvSpPr>
          <p:nvPr>
            <p:ph sz="quarter" idx="10"/>
          </p:nvPr>
        </p:nvSpPr>
        <p:spPr/>
        <p:txBody>
          <a:bodyPr/>
          <a:lstStyle/>
          <a:p>
            <a:pPr algn="ctr"/>
            <a:r>
              <a:rPr lang="en-US" dirty="0"/>
              <a:t>Example - 2</a:t>
            </a:r>
            <a:endParaRPr lang="x-none" dirty="0"/>
          </a:p>
        </p:txBody>
      </p:sp>
    </p:spTree>
    <p:extLst>
      <p:ext uri="{BB962C8B-B14F-4D97-AF65-F5344CB8AC3E}">
        <p14:creationId xmlns:p14="http://schemas.microsoft.com/office/powerpoint/2010/main" val="1900637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8170" y="1647420"/>
            <a:ext cx="883240" cy="857798"/>
            <a:chOff x="520700" y="1879600"/>
            <a:chExt cx="927100" cy="800100"/>
          </a:xfrm>
        </p:grpSpPr>
        <p:sp>
          <p:nvSpPr>
            <p:cNvPr id="5" name="Oval 4"/>
            <p:cNvSpPr/>
            <p:nvPr/>
          </p:nvSpPr>
          <p:spPr>
            <a:xfrm>
              <a:off x="520700" y="1879600"/>
              <a:ext cx="927100" cy="800100"/>
            </a:xfrm>
            <a:prstGeom prst="ellipse">
              <a:avLst/>
            </a:prstGeom>
            <a:solidFill>
              <a:srgbClr val="9DDCD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aphicFrame>
          <p:nvGraphicFramePr>
            <p:cNvPr id="6" name="Object 5"/>
            <p:cNvGraphicFramePr>
              <a:graphicFrameLocks noChangeAspect="1"/>
            </p:cNvGraphicFramePr>
            <p:nvPr/>
          </p:nvGraphicFramePr>
          <p:xfrm>
            <a:off x="735099" y="2067390"/>
            <a:ext cx="472902" cy="500720"/>
          </p:xfrm>
          <a:graphic>
            <a:graphicData uri="http://schemas.openxmlformats.org/presentationml/2006/ole">
              <mc:AlternateContent xmlns:mc="http://schemas.openxmlformats.org/markup-compatibility/2006">
                <mc:Choice xmlns:v="urn:schemas-microsoft-com:vml" Requires="v">
                  <p:oleObj spid="_x0000_s4306" name="Equation" r:id="rId3" imgW="215640" imgH="228600" progId="Equation.3">
                    <p:embed/>
                  </p:oleObj>
                </mc:Choice>
                <mc:Fallback>
                  <p:oleObj name="Equation" r:id="rId3" imgW="215640" imgH="228600" progId="Equation.3">
                    <p:embed/>
                    <p:pic>
                      <p:nvPicPr>
                        <p:cNvPr id="6" name="Object 5"/>
                        <p:cNvPicPr/>
                        <p:nvPr/>
                      </p:nvPicPr>
                      <p:blipFill>
                        <a:blip r:embed="rId4"/>
                        <a:stretch>
                          <a:fillRect/>
                        </a:stretch>
                      </p:blipFill>
                      <p:spPr>
                        <a:xfrm>
                          <a:off x="735099" y="2067390"/>
                          <a:ext cx="472902" cy="500720"/>
                        </a:xfrm>
                        <a:prstGeom prst="rect">
                          <a:avLst/>
                        </a:prstGeom>
                      </p:spPr>
                    </p:pic>
                  </p:oleObj>
                </mc:Fallback>
              </mc:AlternateContent>
            </a:graphicData>
          </a:graphic>
        </p:graphicFrame>
      </p:grpSp>
      <p:sp>
        <p:nvSpPr>
          <p:cNvPr id="7" name="Round Diagonal Corner Rectangle 6"/>
          <p:cNvSpPr/>
          <p:nvPr/>
        </p:nvSpPr>
        <p:spPr>
          <a:xfrm>
            <a:off x="1776287" y="1664391"/>
            <a:ext cx="6946031" cy="840827"/>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000" dirty="0">
                <a:solidFill>
                  <a:schemeClr val="tx1"/>
                </a:solidFill>
                <a:cs typeface="Helvetica" panose="020B0604020202020204" pitchFamily="34" charset="0"/>
              </a:rPr>
              <a:t>The mean weight of packets delivered at the early in the month and at the end of month may be same </a:t>
            </a:r>
            <a:endParaRPr lang="en-US" sz="2000" dirty="0">
              <a:solidFill>
                <a:schemeClr val="tx1"/>
              </a:solidFill>
              <a:cs typeface="Helvetica" panose="020B0604020202020204" pitchFamily="34" charset="0"/>
            </a:endParaRPr>
          </a:p>
        </p:txBody>
      </p:sp>
      <p:grpSp>
        <p:nvGrpSpPr>
          <p:cNvPr id="8" name="Group 7"/>
          <p:cNvGrpSpPr/>
          <p:nvPr/>
        </p:nvGrpSpPr>
        <p:grpSpPr>
          <a:xfrm>
            <a:off x="338170" y="3435475"/>
            <a:ext cx="883240" cy="899038"/>
            <a:chOff x="520700" y="3987800"/>
            <a:chExt cx="927100" cy="800100"/>
          </a:xfrm>
        </p:grpSpPr>
        <p:sp>
          <p:nvSpPr>
            <p:cNvPr id="9" name="Oval 8"/>
            <p:cNvSpPr/>
            <p:nvPr/>
          </p:nvSpPr>
          <p:spPr>
            <a:xfrm>
              <a:off x="520700" y="3987800"/>
              <a:ext cx="927100" cy="800100"/>
            </a:xfrm>
            <a:prstGeom prst="ellipse">
              <a:avLst/>
            </a:prstGeom>
            <a:solidFill>
              <a:srgbClr val="9DDCD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aphicFrame>
          <p:nvGraphicFramePr>
            <p:cNvPr id="10" name="Object 9"/>
            <p:cNvGraphicFramePr>
              <a:graphicFrameLocks noChangeAspect="1"/>
            </p:cNvGraphicFramePr>
            <p:nvPr/>
          </p:nvGraphicFramePr>
          <p:xfrm>
            <a:off x="749300" y="4189413"/>
            <a:ext cx="444500" cy="473075"/>
          </p:xfrm>
          <a:graphic>
            <a:graphicData uri="http://schemas.openxmlformats.org/presentationml/2006/ole">
              <mc:AlternateContent xmlns:mc="http://schemas.openxmlformats.org/markup-compatibility/2006">
                <mc:Choice xmlns:v="urn:schemas-microsoft-com:vml" Requires="v">
                  <p:oleObj spid="_x0000_s4307" name="Equation" r:id="rId5" imgW="203040" imgH="215640" progId="Equation.3">
                    <p:embed/>
                  </p:oleObj>
                </mc:Choice>
                <mc:Fallback>
                  <p:oleObj name="Equation" r:id="rId5" imgW="203040" imgH="215640" progId="Equation.3">
                    <p:embed/>
                    <p:pic>
                      <p:nvPicPr>
                        <p:cNvPr id="10" name="Object 9"/>
                        <p:cNvPicPr/>
                        <p:nvPr/>
                      </p:nvPicPr>
                      <p:blipFill>
                        <a:blip r:embed="rId6"/>
                        <a:stretch>
                          <a:fillRect/>
                        </a:stretch>
                      </p:blipFill>
                      <p:spPr>
                        <a:xfrm>
                          <a:off x="749300" y="4189413"/>
                          <a:ext cx="444500" cy="473075"/>
                        </a:xfrm>
                        <a:prstGeom prst="rect">
                          <a:avLst/>
                        </a:prstGeom>
                      </p:spPr>
                    </p:pic>
                  </p:oleObj>
                </mc:Fallback>
              </mc:AlternateContent>
            </a:graphicData>
          </a:graphic>
        </p:graphicFrame>
      </p:grpSp>
      <p:sp>
        <p:nvSpPr>
          <p:cNvPr id="11" name="Round Diagonal Corner Rectangle 10"/>
          <p:cNvSpPr/>
          <p:nvPr/>
        </p:nvSpPr>
        <p:spPr>
          <a:xfrm>
            <a:off x="1776287" y="3373029"/>
            <a:ext cx="6946031" cy="1198325"/>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just">
              <a:defRPr/>
            </a:pPr>
            <a:r>
              <a:rPr lang="en-AU" altLang="en-US" sz="2338" dirty="0">
                <a:solidFill>
                  <a:schemeClr val="tx1"/>
                </a:solidFill>
                <a:cs typeface="Helvetica" panose="020B0604020202020204" pitchFamily="34" charset="0"/>
              </a:rPr>
              <a:t>The mean weight of packets delivered at the end of the month may be higher than at the early of month </a:t>
            </a:r>
            <a:endParaRPr lang="en-US" sz="2338" dirty="0">
              <a:solidFill>
                <a:schemeClr val="tx1"/>
              </a:solidFill>
              <a:cs typeface="Helvetica" panose="020B0604020202020204" pitchFamily="34" charset="0"/>
            </a:endParaRPr>
          </a:p>
        </p:txBody>
      </p:sp>
      <p:sp>
        <p:nvSpPr>
          <p:cNvPr id="12" name="Left Arrow 11"/>
          <p:cNvSpPr/>
          <p:nvPr/>
        </p:nvSpPr>
        <p:spPr>
          <a:xfrm rot="10800000">
            <a:off x="1294463" y="1910745"/>
            <a:ext cx="398267" cy="339396"/>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sp>
        <p:nvSpPr>
          <p:cNvPr id="13" name="Left Arrow 12"/>
          <p:cNvSpPr/>
          <p:nvPr/>
        </p:nvSpPr>
        <p:spPr>
          <a:xfrm rot="10800000">
            <a:off x="1282090" y="3723544"/>
            <a:ext cx="398267" cy="339396"/>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pSp>
        <p:nvGrpSpPr>
          <p:cNvPr id="15" name="Group 14"/>
          <p:cNvGrpSpPr/>
          <p:nvPr/>
        </p:nvGrpSpPr>
        <p:grpSpPr>
          <a:xfrm>
            <a:off x="3304993" y="2581209"/>
            <a:ext cx="1944310" cy="738795"/>
            <a:chOff x="3779629" y="2723236"/>
            <a:chExt cx="1938724" cy="636184"/>
          </a:xfrm>
          <a:blipFill>
            <a:blip r:embed="rId7"/>
            <a:tile tx="0" ty="0" sx="100000" sy="100000" flip="none" algn="tl"/>
          </a:blipFill>
        </p:grpSpPr>
        <p:sp>
          <p:nvSpPr>
            <p:cNvPr id="16" name="Round Diagonal Corner Rectangle 15"/>
            <p:cNvSpPr/>
            <p:nvPr/>
          </p:nvSpPr>
          <p:spPr>
            <a:xfrm>
              <a:off x="3779629" y="2723236"/>
              <a:ext cx="1938724" cy="636184"/>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17" name="Object 16"/>
            <p:cNvGraphicFramePr>
              <a:graphicFrameLocks noChangeAspect="1"/>
            </p:cNvGraphicFramePr>
            <p:nvPr/>
          </p:nvGraphicFramePr>
          <p:xfrm>
            <a:off x="3823805" y="2796411"/>
            <a:ext cx="1819931" cy="535612"/>
          </p:xfrm>
          <a:graphic>
            <a:graphicData uri="http://schemas.openxmlformats.org/presentationml/2006/ole">
              <mc:AlternateContent xmlns:mc="http://schemas.openxmlformats.org/markup-compatibility/2006">
                <mc:Choice xmlns:v="urn:schemas-microsoft-com:vml" Requires="v">
                  <p:oleObj spid="_x0000_s4308" name="Equation" r:id="rId8" imgW="736560" imgH="228600" progId="Equation.3">
                    <p:embed/>
                  </p:oleObj>
                </mc:Choice>
                <mc:Fallback>
                  <p:oleObj name="Equation" r:id="rId8" imgW="736560" imgH="228600" progId="Equation.3">
                    <p:embed/>
                    <p:pic>
                      <p:nvPicPr>
                        <p:cNvPr id="17" name="Object 16"/>
                        <p:cNvPicPr/>
                        <p:nvPr/>
                      </p:nvPicPr>
                      <p:blipFill>
                        <a:blip r:embed="rId9"/>
                        <a:stretch>
                          <a:fillRect/>
                        </a:stretch>
                      </p:blipFill>
                      <p:spPr>
                        <a:xfrm>
                          <a:off x="3823805" y="2796411"/>
                          <a:ext cx="1819931" cy="535612"/>
                        </a:xfrm>
                        <a:prstGeom prst="rect">
                          <a:avLst/>
                        </a:prstGeom>
                      </p:spPr>
                    </p:pic>
                  </p:oleObj>
                </mc:Fallback>
              </mc:AlternateContent>
            </a:graphicData>
          </a:graphic>
        </p:graphicFrame>
      </p:grpSp>
      <p:grpSp>
        <p:nvGrpSpPr>
          <p:cNvPr id="18" name="Group 17"/>
          <p:cNvGrpSpPr/>
          <p:nvPr/>
        </p:nvGrpSpPr>
        <p:grpSpPr>
          <a:xfrm>
            <a:off x="3254456" y="4624378"/>
            <a:ext cx="2069081" cy="783741"/>
            <a:chOff x="3779628" y="2723236"/>
            <a:chExt cx="2379673" cy="636184"/>
          </a:xfrm>
          <a:blipFill>
            <a:blip r:embed="rId7"/>
            <a:tile tx="0" ty="0" sx="100000" sy="100000" flip="none" algn="tl"/>
          </a:blipFill>
        </p:grpSpPr>
        <p:sp>
          <p:nvSpPr>
            <p:cNvPr id="19" name="Round Diagonal Corner Rectangle 18"/>
            <p:cNvSpPr/>
            <p:nvPr/>
          </p:nvSpPr>
          <p:spPr>
            <a:xfrm>
              <a:off x="3779628" y="2723236"/>
              <a:ext cx="2379673" cy="636184"/>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20" name="Object 19"/>
            <p:cNvGraphicFramePr>
              <a:graphicFrameLocks noChangeAspect="1"/>
            </p:cNvGraphicFramePr>
            <p:nvPr/>
          </p:nvGraphicFramePr>
          <p:xfrm>
            <a:off x="3780126" y="2774766"/>
            <a:ext cx="2299212" cy="507996"/>
          </p:xfrm>
          <a:graphic>
            <a:graphicData uri="http://schemas.openxmlformats.org/presentationml/2006/ole">
              <mc:AlternateContent xmlns:mc="http://schemas.openxmlformats.org/markup-compatibility/2006">
                <mc:Choice xmlns:v="urn:schemas-microsoft-com:vml" Requires="v">
                  <p:oleObj spid="_x0000_s4309" name="Equation" r:id="rId10" imgW="723600" imgH="215640" progId="Equation.3">
                    <p:embed/>
                  </p:oleObj>
                </mc:Choice>
                <mc:Fallback>
                  <p:oleObj name="Equation" r:id="rId10" imgW="723600" imgH="215640" progId="Equation.3">
                    <p:embed/>
                    <p:pic>
                      <p:nvPicPr>
                        <p:cNvPr id="20" name="Object 19"/>
                        <p:cNvPicPr/>
                        <p:nvPr/>
                      </p:nvPicPr>
                      <p:blipFill>
                        <a:blip r:embed="rId11"/>
                        <a:stretch>
                          <a:fillRect/>
                        </a:stretch>
                      </p:blipFill>
                      <p:spPr>
                        <a:xfrm>
                          <a:off x="3780126" y="2774766"/>
                          <a:ext cx="2299212" cy="507996"/>
                        </a:xfrm>
                        <a:prstGeom prst="rect">
                          <a:avLst/>
                        </a:prstGeom>
                      </p:spPr>
                    </p:pic>
                  </p:oleObj>
                </mc:Fallback>
              </mc:AlternateContent>
            </a:graphicData>
          </a:graphic>
        </p:graphicFrame>
      </p:grpSp>
    </p:spTree>
    <p:extLst>
      <p:ext uri="{BB962C8B-B14F-4D97-AF65-F5344CB8AC3E}">
        <p14:creationId xmlns:p14="http://schemas.microsoft.com/office/powerpoint/2010/main" val="263115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par>
                          <p:cTn id="37" fill="hold">
                            <p:stCondLst>
                              <p:cond delay="2000"/>
                            </p:stCondLst>
                            <p:childTnLst>
                              <p:par>
                                <p:cTn id="38" presetID="53" presetClass="entr" presetSubtype="16"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76165" y="1600847"/>
            <a:ext cx="8322796" cy="4106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en-US" sz="2078" dirty="0">
                <a:latin typeface="+mn-lt"/>
                <a:cs typeface="Helvetica" panose="020B0604020202020204" pitchFamily="34" charset="0"/>
              </a:rPr>
              <a:t>At 5% (0.05) level of significance with critical value 1.645 </a:t>
            </a:r>
          </a:p>
        </p:txBody>
      </p:sp>
      <p:sp>
        <p:nvSpPr>
          <p:cNvPr id="6" name="Rectangle 10"/>
          <p:cNvSpPr>
            <a:spLocks noChangeArrowheads="1"/>
          </p:cNvSpPr>
          <p:nvPr/>
        </p:nvSpPr>
        <p:spPr bwMode="auto">
          <a:xfrm>
            <a:off x="3680937" y="2100621"/>
            <a:ext cx="2036135" cy="121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r>
              <a:rPr lang="en-US" altLang="en-US" sz="1819" dirty="0">
                <a:latin typeface="Arial" panose="020B0604020202020204" pitchFamily="34" charset="0"/>
                <a:cs typeface="Arial" panose="020B0604020202020204" pitchFamily="34" charset="0"/>
                <a:sym typeface="Mathematica1" pitchFamily="2" charset="2"/>
              </a:rPr>
              <a:t>Hypothesis to test</a:t>
            </a:r>
          </a:p>
          <a:p>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H</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0</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1</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 - </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2 </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 0</a:t>
            </a:r>
            <a:r>
              <a:rPr lang="en-US" altLang="en-US" sz="1819" b="1" baseline="-25000" dirty="0">
                <a:latin typeface="Arial" panose="020B0604020202020204" pitchFamily="34" charset="0"/>
                <a:cs typeface="Arial" panose="020B0604020202020204" pitchFamily="34" charset="0"/>
                <a:sym typeface="Mathematica1" pitchFamily="2" charset="2"/>
              </a:rPr>
              <a:t> </a:t>
            </a:r>
          </a:p>
          <a:p>
            <a:r>
              <a:rPr lang="en-US" altLang="en-US" sz="1819" dirty="0">
                <a:latin typeface="Arial" panose="020B0604020202020204" pitchFamily="34" charset="0"/>
                <a:cs typeface="Arial" panose="020B0604020202020204" pitchFamily="34" charset="0"/>
                <a:sym typeface="Mathematica1" pitchFamily="2" charset="2"/>
              </a:rPr>
              <a:t>vs</a:t>
            </a:r>
            <a:r>
              <a:rPr lang="en-US" altLang="en-US" sz="1819" b="1" dirty="0">
                <a:latin typeface="Arial" panose="020B0604020202020204" pitchFamily="34" charset="0"/>
                <a:cs typeface="Arial" panose="020B0604020202020204" pitchFamily="34" charset="0"/>
                <a:sym typeface="Mathematica1" pitchFamily="2" charset="2"/>
              </a:rPr>
              <a:t> </a:t>
            </a:r>
          </a:p>
          <a:p>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H</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1</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1</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 – </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2 </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&gt; 0</a:t>
            </a:r>
          </a:p>
        </p:txBody>
      </p:sp>
      <p:sp>
        <p:nvSpPr>
          <p:cNvPr id="7" name="Rectangle 10"/>
          <p:cNvSpPr>
            <a:spLocks noChangeArrowheads="1"/>
          </p:cNvSpPr>
          <p:nvPr/>
        </p:nvSpPr>
        <p:spPr bwMode="auto">
          <a:xfrm>
            <a:off x="5887703" y="4148142"/>
            <a:ext cx="1489510" cy="412100"/>
          </a:xfrm>
          <a:prstGeom prst="rect">
            <a:avLst/>
          </a:prstGeom>
          <a:solidFill>
            <a:srgbClr val="00CC00"/>
          </a:solidFill>
          <a:ln w="9525" algn="ctr">
            <a:solidFill>
              <a:srgbClr val="0000FF"/>
            </a:solidFill>
            <a:miter lim="800000"/>
            <a:headEnd/>
            <a:tailEnd/>
          </a:ln>
          <a:effectLst/>
        </p:spPr>
        <p:txBody>
          <a:bodyPr wrap="none" anchor="b">
            <a:spAutoFit/>
          </a:bodyPr>
          <a:lstStyle/>
          <a:p>
            <a:r>
              <a:rPr lang="en-US" altLang="en-US" sz="2078" b="1" dirty="0" err="1">
                <a:solidFill>
                  <a:schemeClr val="bg1"/>
                </a:solidFill>
                <a:latin typeface="Helvetica Neue"/>
                <a:cs typeface="Times New Roman" panose="02020603050405020304" pitchFamily="18" charset="0"/>
                <a:sym typeface="Mathematica1" pitchFamily="2" charset="2"/>
              </a:rPr>
              <a:t>Z</a:t>
            </a:r>
            <a:r>
              <a:rPr lang="en-US" altLang="en-US" sz="2078" b="1" baseline="-25000" dirty="0" err="1">
                <a:solidFill>
                  <a:schemeClr val="bg1"/>
                </a:solidFill>
                <a:latin typeface="Helvetica Neue"/>
                <a:cs typeface="Times New Roman" panose="02020603050405020304" pitchFamily="18" charset="0"/>
                <a:sym typeface="Mathematica1" pitchFamily="2" charset="2"/>
              </a:rPr>
              <a:t>cal</a:t>
            </a:r>
            <a:r>
              <a:rPr lang="en-US" altLang="en-US" sz="2078" b="1" dirty="0">
                <a:solidFill>
                  <a:schemeClr val="bg1"/>
                </a:solidFill>
                <a:latin typeface="Helvetica Neue"/>
                <a:cs typeface="Times New Roman" panose="02020603050405020304" pitchFamily="18" charset="0"/>
                <a:sym typeface="Mathematica1" pitchFamily="2" charset="2"/>
              </a:rPr>
              <a:t>= 0.642</a:t>
            </a:r>
          </a:p>
        </p:txBody>
      </p:sp>
      <p:graphicFrame>
        <p:nvGraphicFramePr>
          <p:cNvPr id="8" name="Object 7"/>
          <p:cNvGraphicFramePr>
            <a:graphicFrameLocks noChangeAspect="1"/>
          </p:cNvGraphicFramePr>
          <p:nvPr/>
        </p:nvGraphicFramePr>
        <p:xfrm>
          <a:off x="202680" y="2028557"/>
          <a:ext cx="3423814" cy="942045"/>
        </p:xfrm>
        <a:graphic>
          <a:graphicData uri="http://schemas.openxmlformats.org/presentationml/2006/ole">
            <mc:AlternateContent xmlns:mc="http://schemas.openxmlformats.org/markup-compatibility/2006">
              <mc:Choice xmlns:v="urn:schemas-microsoft-com:vml" Requires="v">
                <p:oleObj spid="_x0000_s5226" name="Equation" r:id="rId3" imgW="2857320" imgH="711000" progId="Equation.3">
                  <p:embed/>
                </p:oleObj>
              </mc:Choice>
              <mc:Fallback>
                <p:oleObj name="Equation" r:id="rId3" imgW="2857320" imgH="711000" progId="Equation.3">
                  <p:embed/>
                  <p:pic>
                    <p:nvPicPr>
                      <p:cNvPr id="8" name="Object 7"/>
                      <p:cNvPicPr>
                        <a:picLocks noChangeAspect="1" noChangeArrowheads="1"/>
                      </p:cNvPicPr>
                      <p:nvPr/>
                    </p:nvPicPr>
                    <p:blipFill>
                      <a:blip r:embed="rId4"/>
                      <a:srcRect/>
                      <a:stretch>
                        <a:fillRect/>
                      </a:stretch>
                    </p:blipFill>
                    <p:spPr bwMode="auto">
                      <a:xfrm>
                        <a:off x="202680" y="2028557"/>
                        <a:ext cx="3423814" cy="942045"/>
                      </a:xfrm>
                      <a:prstGeom prst="rect">
                        <a:avLst/>
                      </a:prstGeom>
                      <a:solidFill>
                        <a:srgbClr val="FFB9DC"/>
                      </a:solidFill>
                      <a:ln w="9525">
                        <a:solidFill>
                          <a:schemeClr val="bg1"/>
                        </a:solidFill>
                        <a:miter lim="800000"/>
                        <a:headEnd/>
                        <a:tailEnd/>
                      </a:ln>
                    </p:spPr>
                  </p:pic>
                </p:oleObj>
              </mc:Fallback>
            </mc:AlternateContent>
          </a:graphicData>
        </a:graphic>
      </p:graphicFrame>
      <p:grpSp>
        <p:nvGrpSpPr>
          <p:cNvPr id="9" name="Group 8"/>
          <p:cNvGrpSpPr/>
          <p:nvPr/>
        </p:nvGrpSpPr>
        <p:grpSpPr>
          <a:xfrm>
            <a:off x="223890" y="4762791"/>
            <a:ext cx="8733498" cy="721116"/>
            <a:chOff x="752217" y="2168154"/>
            <a:chExt cx="4936366" cy="1534482"/>
          </a:xfrm>
        </p:grpSpPr>
        <p:sp>
          <p:nvSpPr>
            <p:cNvPr id="10" name="Vertical Scroll 9"/>
            <p:cNvSpPr/>
            <p:nvPr/>
          </p:nvSpPr>
          <p:spPr>
            <a:xfrm>
              <a:off x="752217" y="2168154"/>
              <a:ext cx="4936366" cy="1534482"/>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a:latin typeface="Helvetica Neue"/>
              </a:endParaRPr>
            </a:p>
          </p:txBody>
        </p:sp>
        <p:sp>
          <p:nvSpPr>
            <p:cNvPr id="11" name="Round Diagonal Corner Rectangle 10"/>
            <p:cNvSpPr/>
            <p:nvPr/>
          </p:nvSpPr>
          <p:spPr>
            <a:xfrm>
              <a:off x="907387" y="2550639"/>
              <a:ext cx="4663314" cy="930164"/>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dirty="0">
                <a:solidFill>
                  <a:schemeClr val="tx1"/>
                </a:solidFill>
                <a:latin typeface="Helvetica Neue"/>
                <a:cs typeface="Helvetica" panose="020B0604020202020204" pitchFamily="34" charset="0"/>
              </a:endParaRPr>
            </a:p>
          </p:txBody>
        </p:sp>
      </p:grpSp>
      <p:sp>
        <p:nvSpPr>
          <p:cNvPr id="12" name="Title 2"/>
          <p:cNvSpPr txBox="1">
            <a:spLocks/>
          </p:cNvSpPr>
          <p:nvPr/>
        </p:nvSpPr>
        <p:spPr>
          <a:xfrm>
            <a:off x="498419" y="4953141"/>
            <a:ext cx="8250410" cy="43712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ko-KR" sz="1800" dirty="0">
                <a:latin typeface="+mn-lt"/>
                <a:ea typeface="Gulim" pitchFamily="34" charset="-127"/>
                <a:cs typeface="Times New Roman" pitchFamily="18" charset="0"/>
              </a:rPr>
              <a:t>Critical value for </a:t>
            </a:r>
            <a:r>
              <a:rPr lang="el-GR" altLang="ko-KR" sz="1800" dirty="0">
                <a:latin typeface="+mn-lt"/>
                <a:ea typeface="Gulim" pitchFamily="34" charset="-127"/>
                <a:cs typeface="Times New Roman" pitchFamily="18" charset="0"/>
              </a:rPr>
              <a:t>α</a:t>
            </a:r>
            <a:r>
              <a:rPr lang="en-US" altLang="ko-KR" sz="1800" dirty="0">
                <a:latin typeface="+mn-lt"/>
                <a:ea typeface="Gulim" pitchFamily="34" charset="-127"/>
                <a:cs typeface="Times New Roman" pitchFamily="18" charset="0"/>
              </a:rPr>
              <a:t> = 0.05 is 1.645. Since Z = 0.642 &lt; 1.645, Accept H</a:t>
            </a:r>
            <a:r>
              <a:rPr lang="en-US" altLang="ko-KR" sz="1800" baseline="-25000" dirty="0">
                <a:latin typeface="+mn-lt"/>
                <a:ea typeface="Gulim" pitchFamily="34" charset="-127"/>
                <a:cs typeface="Times New Roman" pitchFamily="18" charset="0"/>
              </a:rPr>
              <a:t>0 </a:t>
            </a:r>
            <a:r>
              <a:rPr lang="en-US" altLang="ko-KR" sz="1800" dirty="0">
                <a:latin typeface="+mn-lt"/>
                <a:ea typeface="Gulim" pitchFamily="34" charset="-127"/>
                <a:cs typeface="Times New Roman" pitchFamily="18" charset="0"/>
              </a:rPr>
              <a:t>Reject H</a:t>
            </a:r>
            <a:r>
              <a:rPr lang="en-US" altLang="ko-KR" sz="1800" baseline="-25000" dirty="0">
                <a:latin typeface="+mn-lt"/>
                <a:ea typeface="Gulim" pitchFamily="34" charset="-127"/>
                <a:cs typeface="Times New Roman" pitchFamily="18" charset="0"/>
              </a:rPr>
              <a:t>1</a:t>
            </a:r>
            <a:endParaRPr lang="en-US" sz="1800" dirty="0">
              <a:latin typeface="+mn-lt"/>
              <a:cs typeface="Helvetica" panose="020B0604020202020204" pitchFamily="34" charset="0"/>
            </a:endParaRPr>
          </a:p>
        </p:txBody>
      </p:sp>
      <p:graphicFrame>
        <p:nvGraphicFramePr>
          <p:cNvPr id="13" name="Object 12"/>
          <p:cNvGraphicFramePr>
            <a:graphicFrameLocks noChangeAspect="1"/>
          </p:cNvGraphicFramePr>
          <p:nvPr/>
        </p:nvGraphicFramePr>
        <p:xfrm>
          <a:off x="261003" y="3232068"/>
          <a:ext cx="2803741" cy="360852"/>
        </p:xfrm>
        <a:graphic>
          <a:graphicData uri="http://schemas.openxmlformats.org/presentationml/2006/ole">
            <mc:AlternateContent xmlns:mc="http://schemas.openxmlformats.org/markup-compatibility/2006">
              <mc:Choice xmlns:v="urn:schemas-microsoft-com:vml" Requires="v">
                <p:oleObj spid="_x0000_s5227" name="Equation" r:id="rId5" imgW="1396800" imgH="203040" progId="Equation.3">
                  <p:embed/>
                </p:oleObj>
              </mc:Choice>
              <mc:Fallback>
                <p:oleObj name="Equation" r:id="rId5" imgW="1396800" imgH="203040" progId="Equation.3">
                  <p:embed/>
                  <p:pic>
                    <p:nvPicPr>
                      <p:cNvPr id="13" name="Object 12"/>
                      <p:cNvPicPr>
                        <a:picLocks noChangeAspect="1" noChangeArrowheads="1"/>
                      </p:cNvPicPr>
                      <p:nvPr/>
                    </p:nvPicPr>
                    <p:blipFill>
                      <a:blip r:embed="rId6"/>
                      <a:srcRect/>
                      <a:stretch>
                        <a:fillRect/>
                      </a:stretch>
                    </p:blipFill>
                    <p:spPr bwMode="auto">
                      <a:xfrm>
                        <a:off x="261003" y="3232068"/>
                        <a:ext cx="2803741" cy="360852"/>
                      </a:xfrm>
                      <a:prstGeom prst="rect">
                        <a:avLst/>
                      </a:prstGeom>
                      <a:solidFill>
                        <a:srgbClr val="FFB9DC"/>
                      </a:solidFill>
                      <a:ln w="9525">
                        <a:solidFill>
                          <a:schemeClr val="bg1"/>
                        </a:solidFill>
                        <a:miter lim="800000"/>
                        <a:headEnd/>
                        <a:tailEnd/>
                      </a:ln>
                    </p:spPr>
                  </p:pic>
                </p:oleObj>
              </mc:Fallback>
            </mc:AlternateContent>
          </a:graphicData>
        </a:graphic>
      </p:graphicFrame>
      <p:sp>
        <p:nvSpPr>
          <p:cNvPr id="14" name="Rectangle 10"/>
          <p:cNvSpPr>
            <a:spLocks noChangeArrowheads="1"/>
          </p:cNvSpPr>
          <p:nvPr/>
        </p:nvSpPr>
        <p:spPr bwMode="auto">
          <a:xfrm>
            <a:off x="3656279" y="3988284"/>
            <a:ext cx="2008883" cy="731867"/>
          </a:xfrm>
          <a:prstGeom prst="rect">
            <a:avLst/>
          </a:prstGeom>
          <a:solidFill>
            <a:srgbClr val="C00000"/>
          </a:solidFill>
          <a:ln w="9525" algn="ctr">
            <a:solidFill>
              <a:srgbClr val="0000FF"/>
            </a:solidFill>
            <a:miter lim="800000"/>
            <a:headEnd/>
            <a:tailEnd/>
          </a:ln>
          <a:effectLst/>
        </p:spPr>
        <p:txBody>
          <a:bodyPr wrap="none" anchor="b">
            <a:spAutoFit/>
          </a:bodyPr>
          <a:lstStyle/>
          <a:p>
            <a:r>
              <a:rPr lang="en-US" altLang="en-US" sz="2078" b="1" dirty="0">
                <a:solidFill>
                  <a:schemeClr val="bg1"/>
                </a:solidFill>
                <a:latin typeface="Helvetica Neue"/>
                <a:cs typeface="Times New Roman" panose="02020603050405020304" pitchFamily="18" charset="0"/>
                <a:sym typeface="Mathematica1" pitchFamily="2" charset="2"/>
              </a:rPr>
              <a:t>95% CI for µ is</a:t>
            </a:r>
          </a:p>
          <a:p>
            <a:r>
              <a:rPr lang="en-US" altLang="en-US" sz="2078" b="1" dirty="0">
                <a:solidFill>
                  <a:schemeClr val="bg1"/>
                </a:solidFill>
                <a:latin typeface="Helvetica Neue"/>
                <a:cs typeface="Times New Roman" panose="02020603050405020304" pitchFamily="18" charset="0"/>
                <a:sym typeface="Mathematica1" pitchFamily="2" charset="2"/>
              </a:rPr>
              <a:t>[- 454, 1.033]</a:t>
            </a:r>
          </a:p>
        </p:txBody>
      </p:sp>
      <p:cxnSp>
        <p:nvCxnSpPr>
          <p:cNvPr id="15" name="Elbow Connector 14"/>
          <p:cNvCxnSpPr/>
          <p:nvPr/>
        </p:nvCxnSpPr>
        <p:spPr>
          <a:xfrm rot="16200000" flipV="1">
            <a:off x="4573847" y="3130777"/>
            <a:ext cx="1373180" cy="491203"/>
          </a:xfrm>
          <a:prstGeom prst="bentConnector3">
            <a:avLst>
              <a:gd name="adj1" fmla="val 82435"/>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Title 2"/>
          <p:cNvSpPr txBox="1">
            <a:spLocks/>
          </p:cNvSpPr>
          <p:nvPr/>
        </p:nvSpPr>
        <p:spPr>
          <a:xfrm>
            <a:off x="4570610" y="3332694"/>
            <a:ext cx="796432" cy="4106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2598" b="1" dirty="0">
                <a:solidFill>
                  <a:srgbClr val="0033CC"/>
                </a:solidFill>
                <a:latin typeface="Helvetica Neue"/>
                <a:cs typeface="Helvetica" panose="020B0604020202020204" pitchFamily="34" charset="0"/>
              </a:rPr>
              <a:t>???</a:t>
            </a:r>
          </a:p>
        </p:txBody>
      </p:sp>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9856" y="2069706"/>
            <a:ext cx="3347532" cy="1950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0"/>
          <p:cNvSpPr>
            <a:spLocks noChangeArrowheads="1"/>
          </p:cNvSpPr>
          <p:nvPr/>
        </p:nvSpPr>
        <p:spPr bwMode="auto">
          <a:xfrm>
            <a:off x="7755187" y="4202427"/>
            <a:ext cx="1002197" cy="332270"/>
          </a:xfrm>
          <a:prstGeom prst="rect">
            <a:avLst/>
          </a:prstGeom>
          <a:solidFill>
            <a:srgbClr val="C00000"/>
          </a:solidFill>
          <a:ln>
            <a:noFill/>
          </a:ln>
          <a:effectLst/>
        </p:spPr>
        <p:txBody>
          <a:bodyPr wrap="none" anchor="b">
            <a:spAutoFit/>
          </a:bodyPr>
          <a:lstStyle/>
          <a:p>
            <a:r>
              <a:rPr lang="en-US" altLang="en-US" sz="1559" b="1" dirty="0">
                <a:solidFill>
                  <a:schemeClr val="bg1"/>
                </a:solidFill>
                <a:latin typeface="Times New Roman" panose="02020603050405020304" pitchFamily="18" charset="0"/>
                <a:cs typeface="Times New Roman" panose="02020603050405020304" pitchFamily="18" charset="0"/>
                <a:sym typeface="Mathematica1" pitchFamily="2" charset="2"/>
              </a:rPr>
              <a:t>Z</a:t>
            </a:r>
            <a:r>
              <a:rPr lang="el-GR" altLang="en-US" sz="1559" b="1" baseline="-25000" dirty="0">
                <a:solidFill>
                  <a:schemeClr val="bg1"/>
                </a:solidFill>
                <a:latin typeface="Times New Roman" panose="02020603050405020304" pitchFamily="18" charset="0"/>
                <a:cs typeface="Times New Roman" panose="02020603050405020304" pitchFamily="18" charset="0"/>
                <a:sym typeface="Mathematica1" pitchFamily="2" charset="2"/>
              </a:rPr>
              <a:t>α</a:t>
            </a:r>
            <a:r>
              <a:rPr lang="en-US" altLang="en-US" sz="1559" b="1" dirty="0">
                <a:solidFill>
                  <a:schemeClr val="bg1"/>
                </a:solidFill>
                <a:latin typeface="Times New Roman" panose="02020603050405020304" pitchFamily="18" charset="0"/>
                <a:cs typeface="Times New Roman" panose="02020603050405020304" pitchFamily="18" charset="0"/>
                <a:sym typeface="Mathematica1" pitchFamily="2" charset="2"/>
              </a:rPr>
              <a:t>= 1.645</a:t>
            </a:r>
          </a:p>
        </p:txBody>
      </p:sp>
      <p:cxnSp>
        <p:nvCxnSpPr>
          <p:cNvPr id="19" name="Straight Arrow Connector 18"/>
          <p:cNvCxnSpPr/>
          <p:nvPr/>
        </p:nvCxnSpPr>
        <p:spPr>
          <a:xfrm flipV="1">
            <a:off x="8091341" y="3580452"/>
            <a:ext cx="0" cy="642425"/>
          </a:xfrm>
          <a:prstGeom prst="straightConnector1">
            <a:avLst/>
          </a:prstGeom>
          <a:ln w="19050">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flipH="1" flipV="1">
            <a:off x="6179980" y="3531048"/>
            <a:ext cx="804080" cy="494738"/>
          </a:xfrm>
          <a:prstGeom prst="bentConnector3">
            <a:avLst>
              <a:gd name="adj1" fmla="val 50000"/>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3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53" presetClass="entr" presetSubtype="16"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2" presetClass="entr" presetSubtype="4"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par>
                                <p:cTn id="42" presetID="53" presetClass="entr" presetSubtype="16"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2" presetClass="entr" presetSubtype="8"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12" grpId="0"/>
      <p:bldP spid="14" grpId="0" animBg="1"/>
      <p:bldP spid="16" grpId="0"/>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65492" y="905095"/>
            <a:ext cx="8229600" cy="445395"/>
          </a:xfrm>
        </p:spPr>
        <p:txBody>
          <a:bodyPr>
            <a:noAutofit/>
          </a:bodyPr>
          <a:lstStyle/>
          <a:p>
            <a:pPr algn="l" eaLnBrk="0" hangingPunct="0">
              <a:lnSpc>
                <a:spcPct val="150000"/>
              </a:lnSpc>
              <a:spcBef>
                <a:spcPct val="20000"/>
              </a:spcBef>
              <a:defRPr/>
            </a:pPr>
            <a:r>
              <a:rPr lang="en-US" sz="2338" b="1" kern="0" dirty="0">
                <a:solidFill>
                  <a:srgbClr val="FF0000"/>
                </a:solidFill>
              </a:rPr>
              <a:t>Z-test for proportion of a single population</a:t>
            </a:r>
          </a:p>
        </p:txBody>
      </p:sp>
      <p:grpSp>
        <p:nvGrpSpPr>
          <p:cNvPr id="4" name="Group 3"/>
          <p:cNvGrpSpPr/>
          <p:nvPr/>
        </p:nvGrpSpPr>
        <p:grpSpPr>
          <a:xfrm>
            <a:off x="1671125" y="1647420"/>
            <a:ext cx="7286263" cy="831362"/>
            <a:chOff x="241300" y="2191661"/>
            <a:chExt cx="7086600" cy="2426018"/>
          </a:xfrm>
        </p:grpSpPr>
        <p:sp>
          <p:nvSpPr>
            <p:cNvPr id="5" name="Vertical Scroll 4"/>
            <p:cNvSpPr/>
            <p:nvPr/>
          </p:nvSpPr>
          <p:spPr>
            <a:xfrm>
              <a:off x="241300" y="2191661"/>
              <a:ext cx="7086600" cy="2426018"/>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a:latin typeface="Helvetica Neue"/>
              </a:endParaRPr>
            </a:p>
          </p:txBody>
        </p:sp>
        <p:sp>
          <p:nvSpPr>
            <p:cNvPr id="6" name="Round Diagonal Corner Rectangle 5"/>
            <p:cNvSpPr/>
            <p:nvPr/>
          </p:nvSpPr>
          <p:spPr>
            <a:xfrm>
              <a:off x="524067" y="2668353"/>
              <a:ext cx="6580361" cy="1626366"/>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dirty="0">
                <a:solidFill>
                  <a:schemeClr val="tx1"/>
                </a:solidFill>
                <a:latin typeface="Helvetica Neue"/>
                <a:cs typeface="Helvetica" panose="020B0604020202020204" pitchFamily="34" charset="0"/>
              </a:endParaRPr>
            </a:p>
          </p:txBody>
        </p:sp>
      </p:grpSp>
      <p:sp>
        <p:nvSpPr>
          <p:cNvPr id="7" name="Title 2"/>
          <p:cNvSpPr txBox="1">
            <a:spLocks/>
          </p:cNvSpPr>
          <p:nvPr/>
        </p:nvSpPr>
        <p:spPr>
          <a:xfrm>
            <a:off x="2014883" y="1851979"/>
            <a:ext cx="6663557" cy="48431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en-US" sz="2338" b="1" dirty="0">
                <a:solidFill>
                  <a:schemeClr val="tx1">
                    <a:lumMod val="75000"/>
                    <a:lumOff val="25000"/>
                  </a:schemeClr>
                </a:solidFill>
                <a:latin typeface="Helvetica Neue"/>
                <a:cs typeface="Helvetica" panose="020B0604020202020204" pitchFamily="34" charset="0"/>
              </a:rPr>
              <a:t>Proportion of a single population (P)</a:t>
            </a:r>
          </a:p>
        </p:txBody>
      </p:sp>
      <p:grpSp>
        <p:nvGrpSpPr>
          <p:cNvPr id="8" name="Group 7"/>
          <p:cNvGrpSpPr/>
          <p:nvPr/>
        </p:nvGrpSpPr>
        <p:grpSpPr>
          <a:xfrm>
            <a:off x="149655" y="1807408"/>
            <a:ext cx="1185761" cy="587348"/>
            <a:chOff x="9768114" y="3251199"/>
            <a:chExt cx="2376369" cy="904373"/>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35089" t="31952" r="5251" b="33383"/>
            <a:stretch/>
          </p:blipFill>
          <p:spPr>
            <a:xfrm>
              <a:off x="9768114" y="3251199"/>
              <a:ext cx="2376369" cy="904373"/>
            </a:xfrm>
            <a:prstGeom prst="rect">
              <a:avLst/>
            </a:prstGeom>
          </p:spPr>
        </p:pic>
        <p:sp>
          <p:nvSpPr>
            <p:cNvPr id="10" name="Title 2"/>
            <p:cNvSpPr txBox="1">
              <a:spLocks/>
            </p:cNvSpPr>
            <p:nvPr/>
          </p:nvSpPr>
          <p:spPr>
            <a:xfrm>
              <a:off x="9946301" y="3458103"/>
              <a:ext cx="2107146" cy="4252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38" b="1" dirty="0">
                  <a:solidFill>
                    <a:schemeClr val="bg1"/>
                  </a:solidFill>
                  <a:latin typeface="Helvetica Neue"/>
                  <a:cs typeface="Helvetica" panose="020B0604020202020204" pitchFamily="34" charset="0"/>
                </a:rPr>
                <a:t>Z-test</a:t>
              </a:r>
            </a:p>
          </p:txBody>
        </p:sp>
      </p:grpSp>
      <p:sp>
        <p:nvSpPr>
          <p:cNvPr id="11" name="Down Arrow 10"/>
          <p:cNvSpPr/>
          <p:nvPr/>
        </p:nvSpPr>
        <p:spPr>
          <a:xfrm rot="16200000">
            <a:off x="1417489" y="1885087"/>
            <a:ext cx="381032" cy="389569"/>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69"/>
          </a:p>
        </p:txBody>
      </p:sp>
      <p:grpSp>
        <p:nvGrpSpPr>
          <p:cNvPr id="12" name="Group 11"/>
          <p:cNvGrpSpPr/>
          <p:nvPr/>
        </p:nvGrpSpPr>
        <p:grpSpPr>
          <a:xfrm>
            <a:off x="431920" y="3100186"/>
            <a:ext cx="8521935" cy="566313"/>
            <a:chOff x="3636294" y="2479790"/>
            <a:chExt cx="3517768" cy="821840"/>
          </a:xfrm>
        </p:grpSpPr>
        <p:grpSp>
          <p:nvGrpSpPr>
            <p:cNvPr id="13" name="Group 12"/>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15" name="Rectangle 14"/>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16" name="Rectangle 15"/>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17" name="Rectangle 16"/>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14" name="Rectangle 13"/>
            <p:cNvSpPr/>
            <p:nvPr/>
          </p:nvSpPr>
          <p:spPr>
            <a:xfrm>
              <a:off x="3686054" y="2569280"/>
              <a:ext cx="3448736" cy="627077"/>
            </a:xfrm>
            <a:prstGeom prst="rect">
              <a:avLst/>
            </a:prstGeom>
          </p:spPr>
          <p:txBody>
            <a:bodyPr wrap="square">
              <a:spAutoFit/>
            </a:bodyPr>
            <a:lstStyle/>
            <a:p>
              <a:pPr marL="0" lvl="1"/>
              <a:r>
                <a:rPr lang="en-US" altLang="ko-KR" sz="2208" b="1" dirty="0">
                  <a:solidFill>
                    <a:srgbClr val="FF0000"/>
                  </a:solidFill>
                  <a:latin typeface="Helvetica Neue"/>
                  <a:ea typeface="Gulim" pitchFamily="34" charset="-127"/>
                  <a:cs typeface="Times New Roman" pitchFamily="18" charset="0"/>
                </a:rPr>
                <a:t>Assume that the samples are drawn from normal distribution</a:t>
              </a:r>
              <a:endParaRPr lang="en-US" sz="2208" b="1" dirty="0">
                <a:solidFill>
                  <a:srgbClr val="FF0000"/>
                </a:solidFill>
                <a:latin typeface="Helvetica Neue"/>
                <a:cs typeface="Helvetica" panose="020B0604020202020204" pitchFamily="34" charset="0"/>
              </a:endParaRPr>
            </a:p>
          </p:txBody>
        </p:sp>
      </p:grpSp>
      <p:grpSp>
        <p:nvGrpSpPr>
          <p:cNvPr id="18" name="Group 17"/>
          <p:cNvGrpSpPr/>
          <p:nvPr/>
        </p:nvGrpSpPr>
        <p:grpSpPr>
          <a:xfrm>
            <a:off x="242413" y="2580254"/>
            <a:ext cx="7339899" cy="452111"/>
            <a:chOff x="2087592" y="3587557"/>
            <a:chExt cx="2398144" cy="733533"/>
          </a:xfrm>
          <a:noFill/>
        </p:grpSpPr>
        <p:sp>
          <p:nvSpPr>
            <p:cNvPr id="19" name="Rounded Rectangle 18"/>
            <p:cNvSpPr/>
            <p:nvPr/>
          </p:nvSpPr>
          <p:spPr>
            <a:xfrm>
              <a:off x="2087592" y="3608001"/>
              <a:ext cx="2398144" cy="624498"/>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38">
                <a:solidFill>
                  <a:schemeClr val="tx1">
                    <a:lumMod val="75000"/>
                    <a:lumOff val="25000"/>
                  </a:schemeClr>
                </a:solidFill>
                <a:latin typeface="Helvetica Neue"/>
              </a:endParaRPr>
            </a:p>
          </p:txBody>
        </p:sp>
        <p:sp>
          <p:nvSpPr>
            <p:cNvPr id="20" name="Rectangle 19"/>
            <p:cNvSpPr/>
            <p:nvPr/>
          </p:nvSpPr>
          <p:spPr>
            <a:xfrm>
              <a:off x="2132185" y="3587557"/>
              <a:ext cx="2353551" cy="733533"/>
            </a:xfrm>
            <a:prstGeom prst="rect">
              <a:avLst/>
            </a:prstGeom>
            <a:grpFill/>
          </p:spPr>
          <p:txBody>
            <a:bodyPr wrap="square">
              <a:spAutoFit/>
            </a:bodyPr>
            <a:lstStyle/>
            <a:p>
              <a:r>
                <a:rPr lang="en-US" sz="2338" b="1" dirty="0">
                  <a:solidFill>
                    <a:srgbClr val="0000FF"/>
                  </a:solidFill>
                  <a:latin typeface="Helvetica Neue"/>
                  <a:cs typeface="Helvetica" panose="020B0604020202020204" pitchFamily="34" charset="0"/>
                </a:rPr>
                <a:t>Assumptions</a:t>
              </a:r>
            </a:p>
          </p:txBody>
        </p:sp>
      </p:grpSp>
      <p:grpSp>
        <p:nvGrpSpPr>
          <p:cNvPr id="21" name="Group 20"/>
          <p:cNvGrpSpPr/>
          <p:nvPr/>
        </p:nvGrpSpPr>
        <p:grpSpPr>
          <a:xfrm>
            <a:off x="438985" y="3900990"/>
            <a:ext cx="8521935" cy="566313"/>
            <a:chOff x="3636294" y="2479790"/>
            <a:chExt cx="3517768" cy="821840"/>
          </a:xfrm>
        </p:grpSpPr>
        <p:grpSp>
          <p:nvGrpSpPr>
            <p:cNvPr id="22" name="Group 21"/>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24" name="Rectangle 23"/>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25" name="Rectangle 24"/>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26" name="Rectangle 25"/>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23" name="Rectangle 22"/>
            <p:cNvSpPr/>
            <p:nvPr/>
          </p:nvSpPr>
          <p:spPr>
            <a:xfrm>
              <a:off x="3686054" y="2569280"/>
              <a:ext cx="3448736" cy="656109"/>
            </a:xfrm>
            <a:prstGeom prst="rect">
              <a:avLst/>
            </a:prstGeom>
          </p:spPr>
          <p:txBody>
            <a:bodyPr wrap="square">
              <a:spAutoFit/>
            </a:bodyPr>
            <a:lstStyle/>
            <a:p>
              <a:pPr marL="0" lvl="1"/>
              <a:r>
                <a:rPr lang="en-US" sz="2338" b="1" dirty="0">
                  <a:solidFill>
                    <a:srgbClr val="C00000"/>
                  </a:solidFill>
                  <a:latin typeface="Helvetica Neue"/>
                  <a:cs typeface="Helvetica" panose="020B0604020202020204" pitchFamily="34" charset="0"/>
                </a:rPr>
                <a:t>The sample size should be more than or equal to 30</a:t>
              </a:r>
            </a:p>
          </p:txBody>
        </p:sp>
      </p:grpSp>
      <p:grpSp>
        <p:nvGrpSpPr>
          <p:cNvPr id="27" name="Group 26"/>
          <p:cNvGrpSpPr/>
          <p:nvPr/>
        </p:nvGrpSpPr>
        <p:grpSpPr>
          <a:xfrm>
            <a:off x="442518" y="4747205"/>
            <a:ext cx="8521935" cy="566313"/>
            <a:chOff x="3636294" y="2479790"/>
            <a:chExt cx="3517768" cy="821840"/>
          </a:xfrm>
        </p:grpSpPr>
        <p:grpSp>
          <p:nvGrpSpPr>
            <p:cNvPr id="28" name="Group 27"/>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30" name="Rectangle 29"/>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b="1" dirty="0">
                  <a:solidFill>
                    <a:srgbClr val="0033CC"/>
                  </a:solidFill>
                  <a:latin typeface="Helvetica Neue"/>
                  <a:cs typeface="Helvetica" panose="020B0604020202020204" pitchFamily="34" charset="0"/>
                </a:endParaRPr>
              </a:p>
            </p:txBody>
          </p:sp>
          <p:sp>
            <p:nvSpPr>
              <p:cNvPr id="31" name="Rectangle 30"/>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32" name="Rectangle 31"/>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29" name="Rectangle 28"/>
            <p:cNvSpPr/>
            <p:nvPr/>
          </p:nvSpPr>
          <p:spPr>
            <a:xfrm>
              <a:off x="3686054" y="2569280"/>
              <a:ext cx="3448736" cy="656109"/>
            </a:xfrm>
            <a:prstGeom prst="rect">
              <a:avLst/>
            </a:prstGeom>
          </p:spPr>
          <p:txBody>
            <a:bodyPr wrap="square">
              <a:spAutoFit/>
            </a:bodyPr>
            <a:lstStyle/>
            <a:p>
              <a:pPr marL="0" lvl="1"/>
              <a:r>
                <a:rPr lang="en-US" sz="2338" b="1" dirty="0">
                  <a:solidFill>
                    <a:srgbClr val="0033CC"/>
                  </a:solidFill>
                  <a:latin typeface="Helvetica Neue"/>
                  <a:cs typeface="Helvetica" panose="020B0604020202020204" pitchFamily="34" charset="0"/>
                </a:rPr>
                <a:t>Subjects should be selected randomly</a:t>
              </a:r>
            </a:p>
          </p:txBody>
        </p:sp>
      </p:grpSp>
    </p:spTree>
    <p:extLst>
      <p:ext uri="{BB962C8B-B14F-4D97-AF65-F5344CB8AC3E}">
        <p14:creationId xmlns:p14="http://schemas.microsoft.com/office/powerpoint/2010/main" val="76118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00"/>
                                        <p:tgtEl>
                                          <p:spTgt spid="4"/>
                                        </p:tgtEl>
                                      </p:cBhvr>
                                    </p:animEffect>
                                  </p:childTnLst>
                                </p:cTn>
                              </p:par>
                            </p:childTnLst>
                          </p:cTn>
                        </p:par>
                        <p:par>
                          <p:cTn id="15" fill="hold">
                            <p:stCondLst>
                              <p:cond delay="12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32">
            <a:extLst>
              <a:ext uri="{FF2B5EF4-FFF2-40B4-BE49-F238E27FC236}">
                <a16:creationId xmlns:a16="http://schemas.microsoft.com/office/drawing/2014/main" xmlns="" id="{93D6FC62-F6BA-4896-9B06-D19A68EA9F09}"/>
              </a:ext>
            </a:extLst>
          </p:cNvPr>
          <p:cNvSpPr>
            <a:spLocks noGrp="1"/>
          </p:cNvSpPr>
          <p:nvPr>
            <p:ph sz="quarter" idx="10"/>
          </p:nvPr>
        </p:nvSpPr>
        <p:spPr/>
        <p:txBody>
          <a:bodyPr>
            <a:normAutofit/>
          </a:bodyPr>
          <a:lstStyle/>
          <a:p>
            <a:pPr algn="ctr"/>
            <a:r>
              <a:rPr lang="en-US" sz="2800" b="1" kern="0" dirty="0">
                <a:latin typeface="+mn-lt"/>
              </a:rPr>
              <a:t>Z-test for proportion of a single population</a:t>
            </a:r>
            <a:endParaRPr lang="x-none" sz="2800" dirty="0">
              <a:latin typeface="+mn-lt"/>
            </a:endParaRPr>
          </a:p>
        </p:txBody>
      </p:sp>
      <p:grpSp>
        <p:nvGrpSpPr>
          <p:cNvPr id="4" name="Group 3"/>
          <p:cNvGrpSpPr/>
          <p:nvPr/>
        </p:nvGrpSpPr>
        <p:grpSpPr>
          <a:xfrm>
            <a:off x="1671125" y="1647420"/>
            <a:ext cx="7286263" cy="831362"/>
            <a:chOff x="241300" y="2191661"/>
            <a:chExt cx="7086600" cy="2426018"/>
          </a:xfrm>
        </p:grpSpPr>
        <p:sp>
          <p:nvSpPr>
            <p:cNvPr id="5" name="Vertical Scroll 4"/>
            <p:cNvSpPr/>
            <p:nvPr/>
          </p:nvSpPr>
          <p:spPr>
            <a:xfrm>
              <a:off x="241300" y="2191661"/>
              <a:ext cx="7086600" cy="2426018"/>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a:latin typeface="Helvetica Neue"/>
              </a:endParaRPr>
            </a:p>
          </p:txBody>
        </p:sp>
        <p:sp>
          <p:nvSpPr>
            <p:cNvPr id="6" name="Round Diagonal Corner Rectangle 5"/>
            <p:cNvSpPr/>
            <p:nvPr/>
          </p:nvSpPr>
          <p:spPr>
            <a:xfrm>
              <a:off x="524067" y="2668353"/>
              <a:ext cx="6580361" cy="1626366"/>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dirty="0">
                <a:solidFill>
                  <a:schemeClr val="tx1"/>
                </a:solidFill>
                <a:latin typeface="Helvetica Neue"/>
                <a:cs typeface="Helvetica" panose="020B0604020202020204" pitchFamily="34" charset="0"/>
              </a:endParaRPr>
            </a:p>
          </p:txBody>
        </p:sp>
      </p:grpSp>
      <p:sp>
        <p:nvSpPr>
          <p:cNvPr id="7" name="Title 2"/>
          <p:cNvSpPr txBox="1">
            <a:spLocks/>
          </p:cNvSpPr>
          <p:nvPr/>
        </p:nvSpPr>
        <p:spPr>
          <a:xfrm>
            <a:off x="2014883" y="1851979"/>
            <a:ext cx="6663557" cy="48431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en-US" sz="2338" b="1" dirty="0">
                <a:solidFill>
                  <a:schemeClr val="tx1">
                    <a:lumMod val="75000"/>
                    <a:lumOff val="25000"/>
                  </a:schemeClr>
                </a:solidFill>
                <a:cs typeface="Helvetica" panose="020B0604020202020204" pitchFamily="34" charset="0"/>
              </a:rPr>
              <a:t>Proportion of a single population (P)</a:t>
            </a:r>
          </a:p>
        </p:txBody>
      </p:sp>
      <p:grpSp>
        <p:nvGrpSpPr>
          <p:cNvPr id="8" name="Group 7"/>
          <p:cNvGrpSpPr/>
          <p:nvPr/>
        </p:nvGrpSpPr>
        <p:grpSpPr>
          <a:xfrm>
            <a:off x="149655" y="1807408"/>
            <a:ext cx="1185761" cy="587348"/>
            <a:chOff x="9768114" y="3251199"/>
            <a:chExt cx="2376369" cy="904373"/>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35089" t="31952" r="5251" b="33383"/>
            <a:stretch/>
          </p:blipFill>
          <p:spPr>
            <a:xfrm>
              <a:off x="9768114" y="3251199"/>
              <a:ext cx="2376369" cy="904373"/>
            </a:xfrm>
            <a:prstGeom prst="rect">
              <a:avLst/>
            </a:prstGeom>
          </p:spPr>
        </p:pic>
        <p:sp>
          <p:nvSpPr>
            <p:cNvPr id="10" name="Title 2"/>
            <p:cNvSpPr txBox="1">
              <a:spLocks/>
            </p:cNvSpPr>
            <p:nvPr/>
          </p:nvSpPr>
          <p:spPr>
            <a:xfrm>
              <a:off x="9946301" y="3458103"/>
              <a:ext cx="2107146" cy="4252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38" b="1" dirty="0">
                  <a:solidFill>
                    <a:schemeClr val="bg1"/>
                  </a:solidFill>
                  <a:latin typeface="Helvetica Neue"/>
                  <a:cs typeface="Helvetica" panose="020B0604020202020204" pitchFamily="34" charset="0"/>
                </a:rPr>
                <a:t>Z-test</a:t>
              </a:r>
            </a:p>
          </p:txBody>
        </p:sp>
      </p:grpSp>
      <p:sp>
        <p:nvSpPr>
          <p:cNvPr id="11" name="Down Arrow 10"/>
          <p:cNvSpPr/>
          <p:nvPr/>
        </p:nvSpPr>
        <p:spPr>
          <a:xfrm rot="16200000">
            <a:off x="1417489" y="1885087"/>
            <a:ext cx="381032" cy="389569"/>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69"/>
          </a:p>
        </p:txBody>
      </p:sp>
      <p:grpSp>
        <p:nvGrpSpPr>
          <p:cNvPr id="12" name="Group 11"/>
          <p:cNvGrpSpPr/>
          <p:nvPr/>
        </p:nvGrpSpPr>
        <p:grpSpPr>
          <a:xfrm>
            <a:off x="431920" y="3624687"/>
            <a:ext cx="8521935" cy="566313"/>
            <a:chOff x="3636294" y="2479790"/>
            <a:chExt cx="3517768" cy="821840"/>
          </a:xfrm>
        </p:grpSpPr>
        <p:grpSp>
          <p:nvGrpSpPr>
            <p:cNvPr id="13" name="Group 12"/>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15" name="Rectangle 14"/>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16" name="Rectangle 15"/>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17" name="Rectangle 16"/>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14" name="Rectangle 13"/>
            <p:cNvSpPr/>
            <p:nvPr/>
          </p:nvSpPr>
          <p:spPr>
            <a:xfrm>
              <a:off x="3686054" y="2569280"/>
              <a:ext cx="3448736" cy="627077"/>
            </a:xfrm>
            <a:prstGeom prst="rect">
              <a:avLst/>
            </a:prstGeom>
          </p:spPr>
          <p:txBody>
            <a:bodyPr wrap="square">
              <a:spAutoFit/>
            </a:bodyPr>
            <a:lstStyle/>
            <a:p>
              <a:pPr marL="0" lvl="1"/>
              <a:r>
                <a:rPr lang="en-US" altLang="ko-KR" sz="2208" b="1" dirty="0">
                  <a:ea typeface="Gulim" pitchFamily="34" charset="-127"/>
                  <a:cs typeface="Times New Roman" pitchFamily="18" charset="0"/>
                </a:rPr>
                <a:t>Assume that the samples are drawn from normal distribution</a:t>
              </a:r>
              <a:endParaRPr lang="en-US" sz="2208" b="1" dirty="0">
                <a:cs typeface="Helvetica" panose="020B0604020202020204" pitchFamily="34" charset="0"/>
              </a:endParaRPr>
            </a:p>
          </p:txBody>
        </p:sp>
      </p:grpSp>
      <p:grpSp>
        <p:nvGrpSpPr>
          <p:cNvPr id="18" name="Group 17"/>
          <p:cNvGrpSpPr/>
          <p:nvPr/>
        </p:nvGrpSpPr>
        <p:grpSpPr>
          <a:xfrm>
            <a:off x="242413" y="2580254"/>
            <a:ext cx="7339899" cy="461665"/>
            <a:chOff x="2087592" y="3587557"/>
            <a:chExt cx="2398144" cy="749034"/>
          </a:xfrm>
          <a:noFill/>
        </p:grpSpPr>
        <p:sp>
          <p:nvSpPr>
            <p:cNvPr id="19" name="Rounded Rectangle 18"/>
            <p:cNvSpPr/>
            <p:nvPr/>
          </p:nvSpPr>
          <p:spPr>
            <a:xfrm>
              <a:off x="2087592" y="3608001"/>
              <a:ext cx="2398144" cy="624498"/>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38">
                <a:solidFill>
                  <a:schemeClr val="tx1">
                    <a:lumMod val="75000"/>
                    <a:lumOff val="25000"/>
                  </a:schemeClr>
                </a:solidFill>
                <a:latin typeface="Helvetica Neue"/>
              </a:endParaRPr>
            </a:p>
          </p:txBody>
        </p:sp>
        <p:sp>
          <p:nvSpPr>
            <p:cNvPr id="20" name="Rectangle 19"/>
            <p:cNvSpPr/>
            <p:nvPr/>
          </p:nvSpPr>
          <p:spPr>
            <a:xfrm>
              <a:off x="2132185" y="3587557"/>
              <a:ext cx="2353551" cy="749034"/>
            </a:xfrm>
            <a:prstGeom prst="rect">
              <a:avLst/>
            </a:prstGeom>
            <a:grpFill/>
          </p:spPr>
          <p:txBody>
            <a:bodyPr wrap="square">
              <a:spAutoFit/>
            </a:bodyPr>
            <a:lstStyle/>
            <a:p>
              <a:r>
                <a:rPr lang="en-US" sz="2400" b="1" dirty="0">
                  <a:solidFill>
                    <a:srgbClr val="0000FF"/>
                  </a:solidFill>
                  <a:cs typeface="Helvetica" panose="020B0604020202020204" pitchFamily="34" charset="0"/>
                </a:rPr>
                <a:t>Assumptions</a:t>
              </a:r>
            </a:p>
          </p:txBody>
        </p:sp>
      </p:grpSp>
      <p:grpSp>
        <p:nvGrpSpPr>
          <p:cNvPr id="21" name="Group 20"/>
          <p:cNvGrpSpPr/>
          <p:nvPr/>
        </p:nvGrpSpPr>
        <p:grpSpPr>
          <a:xfrm>
            <a:off x="438985" y="4539087"/>
            <a:ext cx="8521935" cy="566313"/>
            <a:chOff x="3636294" y="2479790"/>
            <a:chExt cx="3517768" cy="821840"/>
          </a:xfrm>
        </p:grpSpPr>
        <p:grpSp>
          <p:nvGrpSpPr>
            <p:cNvPr id="22" name="Group 21"/>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24" name="Rectangle 23"/>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25" name="Rectangle 24"/>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26" name="Rectangle 25"/>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23" name="Rectangle 22"/>
            <p:cNvSpPr/>
            <p:nvPr/>
          </p:nvSpPr>
          <p:spPr>
            <a:xfrm>
              <a:off x="3686054" y="2569280"/>
              <a:ext cx="3448736" cy="656109"/>
            </a:xfrm>
            <a:prstGeom prst="rect">
              <a:avLst/>
            </a:prstGeom>
          </p:spPr>
          <p:txBody>
            <a:bodyPr wrap="square">
              <a:spAutoFit/>
            </a:bodyPr>
            <a:lstStyle/>
            <a:p>
              <a:pPr marL="0" lvl="1"/>
              <a:r>
                <a:rPr lang="en-US" sz="2338" b="1" dirty="0">
                  <a:cs typeface="Helvetica" panose="020B0604020202020204" pitchFamily="34" charset="0"/>
                </a:rPr>
                <a:t>The sample size should be more than or equal to 30</a:t>
              </a:r>
            </a:p>
          </p:txBody>
        </p:sp>
      </p:grpSp>
    </p:spTree>
    <p:extLst>
      <p:ext uri="{BB962C8B-B14F-4D97-AF65-F5344CB8AC3E}">
        <p14:creationId xmlns:p14="http://schemas.microsoft.com/office/powerpoint/2010/main" val="427034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00"/>
                                        <p:tgtEl>
                                          <p:spTgt spid="4"/>
                                        </p:tgtEl>
                                      </p:cBhvr>
                                    </p:animEffect>
                                  </p:childTnLst>
                                </p:cTn>
                              </p:par>
                            </p:childTnLst>
                          </p:cTn>
                        </p:par>
                        <p:par>
                          <p:cTn id="15" fill="hold">
                            <p:stCondLst>
                              <p:cond delay="12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p:cNvCxnSpPr/>
          <p:nvPr/>
        </p:nvCxnSpPr>
        <p:spPr>
          <a:xfrm>
            <a:off x="-118772" y="1632121"/>
            <a:ext cx="9262772" cy="0"/>
          </a:xfrm>
          <a:prstGeom prst="line">
            <a:avLst/>
          </a:prstGeom>
          <a:ln w="25400">
            <a:solidFill>
              <a:srgbClr val="FFC000"/>
            </a:solidFill>
            <a:headEnd type="ova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11492" y="1818595"/>
            <a:ext cx="5156690" cy="548454"/>
            <a:chOff x="375557" y="1947820"/>
            <a:chExt cx="12847313" cy="609801"/>
          </a:xfrm>
        </p:grpSpPr>
        <p:sp>
          <p:nvSpPr>
            <p:cNvPr id="35" name="Rectangle 34"/>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36" name="TextBox 35"/>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State null and alternative hypothesis</a:t>
              </a:r>
              <a:endParaRPr lang="en-IN" sz="2078" b="1" dirty="0">
                <a:cs typeface="Helvetica" panose="020B0604020202020204" pitchFamily="34" charset="0"/>
              </a:endParaRPr>
            </a:p>
          </p:txBody>
        </p:sp>
      </p:grpSp>
      <p:sp>
        <p:nvSpPr>
          <p:cNvPr id="37" name="Rectangle 36"/>
          <p:cNvSpPr/>
          <p:nvPr/>
        </p:nvSpPr>
        <p:spPr>
          <a:xfrm>
            <a:off x="286609" y="1818595"/>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1</a:t>
            </a:r>
          </a:p>
        </p:txBody>
      </p:sp>
      <p:grpSp>
        <p:nvGrpSpPr>
          <p:cNvPr id="38" name="Group 37"/>
          <p:cNvGrpSpPr/>
          <p:nvPr/>
        </p:nvGrpSpPr>
        <p:grpSpPr>
          <a:xfrm>
            <a:off x="715024" y="2458422"/>
            <a:ext cx="5156690" cy="548454"/>
            <a:chOff x="375557" y="1947820"/>
            <a:chExt cx="12847313" cy="609801"/>
          </a:xfrm>
        </p:grpSpPr>
        <p:sp>
          <p:nvSpPr>
            <p:cNvPr id="39" name="Rectangle 38"/>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40" name="TextBox 39"/>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latin typeface="+mj-lt"/>
                  <a:cs typeface="Helvetica" panose="020B0604020202020204" pitchFamily="34" charset="0"/>
                </a:rPr>
                <a:t>Specify the level of significance ‘</a:t>
              </a:r>
              <a:r>
                <a:rPr lang="el-GR" sz="2078" b="1" dirty="0">
                  <a:latin typeface="+mj-lt"/>
                  <a:cs typeface="Helvetica" panose="020B0604020202020204" pitchFamily="34" charset="0"/>
                </a:rPr>
                <a:t>α</a:t>
              </a:r>
              <a:r>
                <a:rPr lang="en-US" sz="2078" b="1" dirty="0">
                  <a:latin typeface="+mj-lt"/>
                  <a:cs typeface="Helvetica" panose="020B0604020202020204" pitchFamily="34" charset="0"/>
                </a:rPr>
                <a:t>’</a:t>
              </a:r>
              <a:endParaRPr lang="en-IN" sz="2078" b="1" dirty="0">
                <a:latin typeface="+mj-lt"/>
                <a:cs typeface="Helvetica" panose="020B0604020202020204" pitchFamily="34" charset="0"/>
              </a:endParaRPr>
            </a:p>
          </p:txBody>
        </p:sp>
      </p:grpSp>
      <p:sp>
        <p:nvSpPr>
          <p:cNvPr id="41" name="Rectangle 40"/>
          <p:cNvSpPr/>
          <p:nvPr/>
        </p:nvSpPr>
        <p:spPr>
          <a:xfrm>
            <a:off x="290141" y="2458422"/>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2</a:t>
            </a:r>
          </a:p>
        </p:txBody>
      </p:sp>
      <p:grpSp>
        <p:nvGrpSpPr>
          <p:cNvPr id="42" name="Group 41"/>
          <p:cNvGrpSpPr/>
          <p:nvPr/>
        </p:nvGrpSpPr>
        <p:grpSpPr>
          <a:xfrm>
            <a:off x="707951" y="3108855"/>
            <a:ext cx="5156690" cy="548454"/>
            <a:chOff x="375557" y="1947820"/>
            <a:chExt cx="12847313" cy="609801"/>
          </a:xfrm>
        </p:grpSpPr>
        <p:sp>
          <p:nvSpPr>
            <p:cNvPr id="43" name="Rectangle 42"/>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44" name="TextBox 43"/>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Standard Normal Distribution</a:t>
              </a:r>
              <a:endParaRPr lang="en-IN" sz="2078" b="1" dirty="0">
                <a:cs typeface="Helvetica" panose="020B0604020202020204" pitchFamily="34" charset="0"/>
              </a:endParaRPr>
            </a:p>
          </p:txBody>
        </p:sp>
      </p:grpSp>
      <p:sp>
        <p:nvSpPr>
          <p:cNvPr id="45" name="Rectangle 44"/>
          <p:cNvSpPr/>
          <p:nvPr/>
        </p:nvSpPr>
        <p:spPr>
          <a:xfrm>
            <a:off x="283069" y="3108855"/>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3</a:t>
            </a:r>
          </a:p>
        </p:txBody>
      </p:sp>
      <p:grpSp>
        <p:nvGrpSpPr>
          <p:cNvPr id="46" name="Group 45"/>
          <p:cNvGrpSpPr/>
          <p:nvPr/>
        </p:nvGrpSpPr>
        <p:grpSpPr>
          <a:xfrm>
            <a:off x="711484" y="3769892"/>
            <a:ext cx="5156690" cy="548454"/>
            <a:chOff x="375557" y="1947820"/>
            <a:chExt cx="12847313" cy="609801"/>
          </a:xfrm>
        </p:grpSpPr>
        <p:sp>
          <p:nvSpPr>
            <p:cNvPr id="47" name="Rectangle 46"/>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48" name="TextBox 47"/>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Compute the test statistic</a:t>
              </a:r>
              <a:endParaRPr lang="en-IN" sz="2078" b="1" dirty="0">
                <a:cs typeface="Helvetica" panose="020B0604020202020204" pitchFamily="34" charset="0"/>
              </a:endParaRPr>
            </a:p>
          </p:txBody>
        </p:sp>
      </p:grpSp>
      <p:sp>
        <p:nvSpPr>
          <p:cNvPr id="49" name="Rectangle 48"/>
          <p:cNvSpPr/>
          <p:nvPr/>
        </p:nvSpPr>
        <p:spPr>
          <a:xfrm>
            <a:off x="286601" y="3769892"/>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4</a:t>
            </a:r>
          </a:p>
        </p:txBody>
      </p:sp>
      <p:grpSp>
        <p:nvGrpSpPr>
          <p:cNvPr id="50" name="Group 49"/>
          <p:cNvGrpSpPr/>
          <p:nvPr/>
        </p:nvGrpSpPr>
        <p:grpSpPr>
          <a:xfrm>
            <a:off x="715016" y="4409719"/>
            <a:ext cx="5156690" cy="548454"/>
            <a:chOff x="375557" y="1947820"/>
            <a:chExt cx="12847313" cy="609801"/>
          </a:xfrm>
        </p:grpSpPr>
        <p:sp>
          <p:nvSpPr>
            <p:cNvPr id="51" name="Rectangle 50"/>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52" name="TextBox 51"/>
            <p:cNvSpPr txBox="1"/>
            <p:nvPr/>
          </p:nvSpPr>
          <p:spPr>
            <a:xfrm>
              <a:off x="417333" y="1947820"/>
              <a:ext cx="12805537" cy="551232"/>
            </a:xfrm>
            <a:prstGeom prst="rect">
              <a:avLst/>
            </a:prstGeom>
            <a:noFill/>
          </p:spPr>
          <p:txBody>
            <a:bodyPr wrap="square" rtlCol="0">
              <a:spAutoFit/>
            </a:bodyPr>
            <a:lstStyle/>
            <a:p>
              <a:pPr>
                <a:lnSpc>
                  <a:spcPct val="150000"/>
                </a:lnSpc>
              </a:pPr>
              <a:r>
                <a:rPr lang="en-US" sz="1949" b="1" dirty="0">
                  <a:cs typeface="Helvetica" panose="020B0604020202020204" pitchFamily="34" charset="0"/>
                </a:rPr>
                <a:t>Define the critical region/ rejection criteria</a:t>
              </a:r>
              <a:endParaRPr lang="en-IN" sz="1949" b="1" dirty="0">
                <a:cs typeface="Helvetica" panose="020B0604020202020204" pitchFamily="34" charset="0"/>
              </a:endParaRPr>
            </a:p>
          </p:txBody>
        </p:sp>
      </p:grpSp>
      <p:sp>
        <p:nvSpPr>
          <p:cNvPr id="53" name="Rectangle 52"/>
          <p:cNvSpPr/>
          <p:nvPr/>
        </p:nvSpPr>
        <p:spPr>
          <a:xfrm>
            <a:off x="290133" y="4409720"/>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5</a:t>
            </a:r>
          </a:p>
        </p:txBody>
      </p:sp>
      <p:grpSp>
        <p:nvGrpSpPr>
          <p:cNvPr id="54" name="Group 53"/>
          <p:cNvGrpSpPr/>
          <p:nvPr/>
        </p:nvGrpSpPr>
        <p:grpSpPr>
          <a:xfrm>
            <a:off x="707943" y="5070757"/>
            <a:ext cx="1934012" cy="548454"/>
            <a:chOff x="375557" y="1947820"/>
            <a:chExt cx="12847313" cy="609801"/>
          </a:xfrm>
        </p:grpSpPr>
        <p:sp>
          <p:nvSpPr>
            <p:cNvPr id="55" name="Rectangle 54"/>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56" name="TextBox 55"/>
            <p:cNvSpPr txBox="1"/>
            <p:nvPr/>
          </p:nvSpPr>
          <p:spPr>
            <a:xfrm>
              <a:off x="417334" y="1947820"/>
              <a:ext cx="12805536"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Conclusion</a:t>
              </a:r>
              <a:endParaRPr lang="en-IN" sz="2078" b="1" dirty="0">
                <a:cs typeface="Helvetica" panose="020B0604020202020204" pitchFamily="34" charset="0"/>
              </a:endParaRPr>
            </a:p>
          </p:txBody>
        </p:sp>
      </p:grpSp>
      <p:sp>
        <p:nvSpPr>
          <p:cNvPr id="57" name="Rectangle 56"/>
          <p:cNvSpPr/>
          <p:nvPr/>
        </p:nvSpPr>
        <p:spPr>
          <a:xfrm>
            <a:off x="283061" y="5070757"/>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6</a:t>
            </a:r>
          </a:p>
        </p:txBody>
      </p:sp>
      <p:grpSp>
        <p:nvGrpSpPr>
          <p:cNvPr id="58" name="Group 57"/>
          <p:cNvGrpSpPr/>
          <p:nvPr/>
        </p:nvGrpSpPr>
        <p:grpSpPr>
          <a:xfrm>
            <a:off x="6393395" y="1834895"/>
            <a:ext cx="2490027" cy="1273959"/>
            <a:chOff x="3858990" y="2723236"/>
            <a:chExt cx="2398615" cy="1208799"/>
          </a:xfrm>
          <a:blipFill>
            <a:blip r:embed="rId3"/>
            <a:tile tx="0" ty="0" sx="100000" sy="100000" flip="none" algn="tl"/>
          </a:blipFill>
        </p:grpSpPr>
        <p:sp>
          <p:nvSpPr>
            <p:cNvPr id="59" name="Round Diagonal Corner Rectangle 58"/>
            <p:cNvSpPr/>
            <p:nvPr/>
          </p:nvSpPr>
          <p:spPr>
            <a:xfrm>
              <a:off x="3877434" y="2723236"/>
              <a:ext cx="2380171"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60" name="Object 59"/>
            <p:cNvGraphicFramePr>
              <a:graphicFrameLocks noChangeAspect="1"/>
            </p:cNvGraphicFramePr>
            <p:nvPr/>
          </p:nvGraphicFramePr>
          <p:xfrm>
            <a:off x="3858990" y="2822690"/>
            <a:ext cx="2337893" cy="1004687"/>
          </p:xfrm>
          <a:graphic>
            <a:graphicData uri="http://schemas.openxmlformats.org/presentationml/2006/ole">
              <mc:AlternateContent xmlns:mc="http://schemas.openxmlformats.org/markup-compatibility/2006">
                <mc:Choice xmlns:v="urn:schemas-microsoft-com:vml" Requires="v">
                  <p:oleObj spid="_x0000_s6250" name="Equation" r:id="rId4" imgW="1511280" imgH="685800" progId="Equation.3">
                    <p:embed/>
                  </p:oleObj>
                </mc:Choice>
                <mc:Fallback>
                  <p:oleObj name="Equation" r:id="rId4" imgW="1511280" imgH="685800" progId="Equation.3">
                    <p:embed/>
                    <p:pic>
                      <p:nvPicPr>
                        <p:cNvPr id="60" name="Object 59"/>
                        <p:cNvPicPr/>
                        <p:nvPr/>
                      </p:nvPicPr>
                      <p:blipFill>
                        <a:blip r:embed="rId5"/>
                        <a:stretch>
                          <a:fillRect/>
                        </a:stretch>
                      </p:blipFill>
                      <p:spPr>
                        <a:xfrm>
                          <a:off x="3858990" y="2822690"/>
                          <a:ext cx="2337893" cy="1004687"/>
                        </a:xfrm>
                        <a:prstGeom prst="rect">
                          <a:avLst/>
                        </a:prstGeom>
                      </p:spPr>
                    </p:pic>
                  </p:oleObj>
                </mc:Fallback>
              </mc:AlternateContent>
            </a:graphicData>
          </a:graphic>
        </p:graphicFrame>
      </p:grpSp>
      <p:sp>
        <p:nvSpPr>
          <p:cNvPr id="61" name="Right Arrow 60"/>
          <p:cNvSpPr/>
          <p:nvPr/>
        </p:nvSpPr>
        <p:spPr>
          <a:xfrm>
            <a:off x="5861109" y="1943599"/>
            <a:ext cx="540828"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grpSp>
        <p:nvGrpSpPr>
          <p:cNvPr id="62" name="Group 61"/>
          <p:cNvGrpSpPr/>
          <p:nvPr/>
        </p:nvGrpSpPr>
        <p:grpSpPr>
          <a:xfrm>
            <a:off x="6401937" y="3688578"/>
            <a:ext cx="2495622" cy="1273959"/>
            <a:chOff x="3853600" y="2723236"/>
            <a:chExt cx="2404005" cy="1208799"/>
          </a:xfrm>
          <a:blipFill>
            <a:blip r:embed="rId3"/>
            <a:tile tx="0" ty="0" sx="100000" sy="100000" flip="none" algn="tl"/>
          </a:blipFill>
        </p:grpSpPr>
        <p:sp>
          <p:nvSpPr>
            <p:cNvPr id="63" name="Round Diagonal Corner Rectangle 62"/>
            <p:cNvSpPr/>
            <p:nvPr/>
          </p:nvSpPr>
          <p:spPr>
            <a:xfrm>
              <a:off x="3853600" y="2723236"/>
              <a:ext cx="2404005"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64" name="Object 63"/>
            <p:cNvGraphicFramePr>
              <a:graphicFrameLocks noChangeAspect="1"/>
            </p:cNvGraphicFramePr>
            <p:nvPr/>
          </p:nvGraphicFramePr>
          <p:xfrm>
            <a:off x="3865234" y="2723427"/>
            <a:ext cx="2365701" cy="1208168"/>
          </p:xfrm>
          <a:graphic>
            <a:graphicData uri="http://schemas.openxmlformats.org/presentationml/2006/ole">
              <mc:AlternateContent xmlns:mc="http://schemas.openxmlformats.org/markup-compatibility/2006">
                <mc:Choice xmlns:v="urn:schemas-microsoft-com:vml" Requires="v">
                  <p:oleObj spid="_x0000_s6251" name="Equation" r:id="rId6" imgW="1218960" imgH="622080" progId="Equation.3">
                    <p:embed/>
                  </p:oleObj>
                </mc:Choice>
                <mc:Fallback>
                  <p:oleObj name="Equation" r:id="rId6" imgW="1218960" imgH="622080" progId="Equation.3">
                    <p:embed/>
                    <p:pic>
                      <p:nvPicPr>
                        <p:cNvPr id="64" name="Object 63"/>
                        <p:cNvPicPr/>
                        <p:nvPr/>
                      </p:nvPicPr>
                      <p:blipFill>
                        <a:blip r:embed="rId7"/>
                        <a:stretch>
                          <a:fillRect/>
                        </a:stretch>
                      </p:blipFill>
                      <p:spPr>
                        <a:xfrm>
                          <a:off x="3865234" y="2723427"/>
                          <a:ext cx="2365701" cy="1208168"/>
                        </a:xfrm>
                        <a:prstGeom prst="rect">
                          <a:avLst/>
                        </a:prstGeom>
                      </p:spPr>
                    </p:pic>
                  </p:oleObj>
                </mc:Fallback>
              </mc:AlternateContent>
            </a:graphicData>
          </a:graphic>
        </p:graphicFrame>
      </p:grpSp>
      <p:sp>
        <p:nvSpPr>
          <p:cNvPr id="65" name="Right Arrow 64"/>
          <p:cNvSpPr/>
          <p:nvPr/>
        </p:nvSpPr>
        <p:spPr>
          <a:xfrm>
            <a:off x="5875247" y="3940857"/>
            <a:ext cx="540828"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grpSp>
        <p:nvGrpSpPr>
          <p:cNvPr id="69" name="Group 68"/>
          <p:cNvGrpSpPr/>
          <p:nvPr/>
        </p:nvGrpSpPr>
        <p:grpSpPr>
          <a:xfrm>
            <a:off x="2839908" y="4979441"/>
            <a:ext cx="5838618" cy="532153"/>
            <a:chOff x="375557" y="1965945"/>
            <a:chExt cx="12847313" cy="591676"/>
          </a:xfrm>
        </p:grpSpPr>
        <p:sp>
          <p:nvSpPr>
            <p:cNvPr id="70" name="Rectangle 69"/>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71" name="TextBox 70"/>
            <p:cNvSpPr txBox="1"/>
            <p:nvPr/>
          </p:nvSpPr>
          <p:spPr>
            <a:xfrm>
              <a:off x="417334" y="2064679"/>
              <a:ext cx="12805536" cy="424189"/>
            </a:xfrm>
            <a:prstGeom prst="rect">
              <a:avLst/>
            </a:prstGeom>
            <a:noFill/>
          </p:spPr>
          <p:txBody>
            <a:bodyPr wrap="square" rtlCol="0">
              <a:spAutoFit/>
            </a:bodyPr>
            <a:lstStyle/>
            <a:p>
              <a:pPr>
                <a:lnSpc>
                  <a:spcPct val="150000"/>
                </a:lnSpc>
              </a:pPr>
              <a:r>
                <a:rPr lang="en-US" sz="1429" b="1" dirty="0">
                  <a:solidFill>
                    <a:srgbClr val="FF0000"/>
                  </a:solidFill>
                  <a:latin typeface="Helvetica Neue"/>
                  <a:cs typeface="Helvetica" panose="020B0604020202020204" pitchFamily="34" charset="0"/>
                </a:rPr>
                <a:t>Note: Rejection criteria same as in one sample test or P-value</a:t>
              </a:r>
              <a:endParaRPr lang="en-IN" sz="1429" b="1" dirty="0">
                <a:solidFill>
                  <a:srgbClr val="FF0000"/>
                </a:solidFill>
                <a:latin typeface="Helvetica Neue"/>
                <a:cs typeface="Helvetica" panose="020B0604020202020204" pitchFamily="34" charset="0"/>
              </a:endParaRPr>
            </a:p>
          </p:txBody>
        </p:sp>
      </p:grpSp>
    </p:spTree>
    <p:extLst>
      <p:ext uri="{BB962C8B-B14F-4D97-AF65-F5344CB8AC3E}">
        <p14:creationId xmlns:p14="http://schemas.microsoft.com/office/powerpoint/2010/main" val="136788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0-#ppt_w/2"/>
                                          </p:val>
                                        </p:tav>
                                        <p:tav tm="100000">
                                          <p:val>
                                            <p:strVal val="#ppt_x"/>
                                          </p:val>
                                        </p:tav>
                                      </p:tavLst>
                                    </p:anim>
                                    <p:anim calcmode="lin" valueType="num">
                                      <p:cBhvr additive="base">
                                        <p:cTn id="13" dur="500" fill="hold"/>
                                        <p:tgtEl>
                                          <p:spTgt spid="37"/>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 calcmode="lin" valueType="num">
                                      <p:cBhvr additive="base">
                                        <p:cTn id="20" dur="500" fill="hold"/>
                                        <p:tgtEl>
                                          <p:spTgt spid="61"/>
                                        </p:tgtEl>
                                        <p:attrNameLst>
                                          <p:attrName>ppt_x</p:attrName>
                                        </p:attrNameLst>
                                      </p:cBhvr>
                                      <p:tavLst>
                                        <p:tav tm="0">
                                          <p:val>
                                            <p:strVal val="0-#ppt_w/2"/>
                                          </p:val>
                                        </p:tav>
                                        <p:tav tm="100000">
                                          <p:val>
                                            <p:strVal val="#ppt_x"/>
                                          </p:val>
                                        </p:tav>
                                      </p:tavLst>
                                    </p:anim>
                                    <p:anim calcmode="lin" valueType="num">
                                      <p:cBhvr additive="base">
                                        <p:cTn id="21" dur="500" fill="hold"/>
                                        <p:tgtEl>
                                          <p:spTgt spid="61"/>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ppt_w</p:attrName>
                                        </p:attrNameLst>
                                      </p:cBhvr>
                                      <p:tavLst>
                                        <p:tav tm="0">
                                          <p:val>
                                            <p:fltVal val="0"/>
                                          </p:val>
                                        </p:tav>
                                        <p:tav tm="100000">
                                          <p:val>
                                            <p:strVal val="#ppt_w"/>
                                          </p:val>
                                        </p:tav>
                                      </p:tavLst>
                                    </p:anim>
                                    <p:anim calcmode="lin" valueType="num">
                                      <p:cBhvr>
                                        <p:cTn id="26" dur="500" fill="hold"/>
                                        <p:tgtEl>
                                          <p:spTgt spid="58"/>
                                        </p:tgtEl>
                                        <p:attrNameLst>
                                          <p:attrName>ppt_h</p:attrName>
                                        </p:attrNameLst>
                                      </p:cBhvr>
                                      <p:tavLst>
                                        <p:tav tm="0">
                                          <p:val>
                                            <p:fltVal val="0"/>
                                          </p:val>
                                        </p:tav>
                                        <p:tav tm="100000">
                                          <p:val>
                                            <p:strVal val="#ppt_h"/>
                                          </p:val>
                                        </p:tav>
                                      </p:tavLst>
                                    </p:anim>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0-#ppt_w/2"/>
                                          </p:val>
                                        </p:tav>
                                        <p:tav tm="100000">
                                          <p:val>
                                            <p:strVal val="#ppt_x"/>
                                          </p:val>
                                        </p:tav>
                                      </p:tavLst>
                                    </p:anim>
                                    <p:anim calcmode="lin" valueType="num">
                                      <p:cBhvr additive="base">
                                        <p:cTn id="33" dur="500" fill="hold"/>
                                        <p:tgtEl>
                                          <p:spTgt spid="41"/>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0-#ppt_w/2"/>
                                          </p:val>
                                        </p:tav>
                                        <p:tav tm="100000">
                                          <p:val>
                                            <p:strVal val="#ppt_x"/>
                                          </p:val>
                                        </p:tav>
                                      </p:tavLst>
                                    </p:anim>
                                    <p:anim calcmode="lin" valueType="num">
                                      <p:cBhvr additive="base">
                                        <p:cTn id="37"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0-#ppt_w/2"/>
                                          </p:val>
                                        </p:tav>
                                        <p:tav tm="100000">
                                          <p:val>
                                            <p:strVal val="#ppt_x"/>
                                          </p:val>
                                        </p:tav>
                                      </p:tavLst>
                                    </p:anim>
                                    <p:anim calcmode="lin" valueType="num">
                                      <p:cBhvr additive="base">
                                        <p:cTn id="43" dur="500" fill="hold"/>
                                        <p:tgtEl>
                                          <p:spTgt spid="45"/>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0-#ppt_w/2"/>
                                          </p:val>
                                        </p:tav>
                                        <p:tav tm="100000">
                                          <p:val>
                                            <p:strVal val="#ppt_x"/>
                                          </p:val>
                                        </p:tav>
                                      </p:tavLst>
                                    </p:anim>
                                    <p:anim calcmode="lin" valueType="num">
                                      <p:cBhvr additive="base">
                                        <p:cTn id="47"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500" fill="hold"/>
                                        <p:tgtEl>
                                          <p:spTgt spid="49"/>
                                        </p:tgtEl>
                                        <p:attrNameLst>
                                          <p:attrName>ppt_x</p:attrName>
                                        </p:attrNameLst>
                                      </p:cBhvr>
                                      <p:tavLst>
                                        <p:tav tm="0">
                                          <p:val>
                                            <p:strVal val="0-#ppt_w/2"/>
                                          </p:val>
                                        </p:tav>
                                        <p:tav tm="100000">
                                          <p:val>
                                            <p:strVal val="#ppt_x"/>
                                          </p:val>
                                        </p:tav>
                                      </p:tavLst>
                                    </p:anim>
                                    <p:anim calcmode="lin" valueType="num">
                                      <p:cBhvr additive="base">
                                        <p:cTn id="53" dur="500" fill="hold"/>
                                        <p:tgtEl>
                                          <p:spTgt spid="49"/>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500" fill="hold"/>
                                        <p:tgtEl>
                                          <p:spTgt spid="46"/>
                                        </p:tgtEl>
                                        <p:attrNameLst>
                                          <p:attrName>ppt_x</p:attrName>
                                        </p:attrNameLst>
                                      </p:cBhvr>
                                      <p:tavLst>
                                        <p:tav tm="0">
                                          <p:val>
                                            <p:strVal val="0-#ppt_w/2"/>
                                          </p:val>
                                        </p:tav>
                                        <p:tav tm="100000">
                                          <p:val>
                                            <p:strVal val="#ppt_x"/>
                                          </p:val>
                                        </p:tav>
                                      </p:tavLst>
                                    </p:anim>
                                    <p:anim calcmode="lin" valueType="num">
                                      <p:cBhvr additive="base">
                                        <p:cTn id="57" dur="500" fill="hold"/>
                                        <p:tgtEl>
                                          <p:spTgt spid="46"/>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 calcmode="lin" valueType="num">
                                      <p:cBhvr additive="base">
                                        <p:cTn id="60" dur="500" fill="hold"/>
                                        <p:tgtEl>
                                          <p:spTgt spid="65"/>
                                        </p:tgtEl>
                                        <p:attrNameLst>
                                          <p:attrName>ppt_x</p:attrName>
                                        </p:attrNameLst>
                                      </p:cBhvr>
                                      <p:tavLst>
                                        <p:tav tm="0">
                                          <p:val>
                                            <p:strVal val="0-#ppt_w/2"/>
                                          </p:val>
                                        </p:tav>
                                        <p:tav tm="100000">
                                          <p:val>
                                            <p:strVal val="#ppt_x"/>
                                          </p:val>
                                        </p:tav>
                                      </p:tavLst>
                                    </p:anim>
                                    <p:anim calcmode="lin" valueType="num">
                                      <p:cBhvr additive="base">
                                        <p:cTn id="61" dur="500" fill="hold"/>
                                        <p:tgtEl>
                                          <p:spTgt spid="65"/>
                                        </p:tgtEl>
                                        <p:attrNameLst>
                                          <p:attrName>ppt_y</p:attrName>
                                        </p:attrNameLst>
                                      </p:cBhvr>
                                      <p:tavLst>
                                        <p:tav tm="0">
                                          <p:val>
                                            <p:strVal val="#ppt_y"/>
                                          </p:val>
                                        </p:tav>
                                        <p:tav tm="100000">
                                          <p:val>
                                            <p:strVal val="#ppt_y"/>
                                          </p:val>
                                        </p:tav>
                                      </p:tavLst>
                                    </p:anim>
                                  </p:childTnLst>
                                </p:cTn>
                              </p:par>
                            </p:childTnLst>
                          </p:cTn>
                        </p:par>
                        <p:par>
                          <p:cTn id="62" fill="hold">
                            <p:stCondLst>
                              <p:cond delay="500"/>
                            </p:stCondLst>
                            <p:childTnLst>
                              <p:par>
                                <p:cTn id="63" presetID="53" presetClass="entr" presetSubtype="16" fill="hold" nodeType="afterEffect">
                                  <p:stCondLst>
                                    <p:cond delay="0"/>
                                  </p:stCondLst>
                                  <p:childTnLst>
                                    <p:set>
                                      <p:cBhvr>
                                        <p:cTn id="64" dur="1" fill="hold">
                                          <p:stCondLst>
                                            <p:cond delay="0"/>
                                          </p:stCondLst>
                                        </p:cTn>
                                        <p:tgtEl>
                                          <p:spTgt spid="62"/>
                                        </p:tgtEl>
                                        <p:attrNameLst>
                                          <p:attrName>style.visibility</p:attrName>
                                        </p:attrNameLst>
                                      </p:cBhvr>
                                      <p:to>
                                        <p:strVal val="visible"/>
                                      </p:to>
                                    </p:set>
                                    <p:anim calcmode="lin" valueType="num">
                                      <p:cBhvr>
                                        <p:cTn id="65" dur="500" fill="hold"/>
                                        <p:tgtEl>
                                          <p:spTgt spid="62"/>
                                        </p:tgtEl>
                                        <p:attrNameLst>
                                          <p:attrName>ppt_w</p:attrName>
                                        </p:attrNameLst>
                                      </p:cBhvr>
                                      <p:tavLst>
                                        <p:tav tm="0">
                                          <p:val>
                                            <p:fltVal val="0"/>
                                          </p:val>
                                        </p:tav>
                                        <p:tav tm="100000">
                                          <p:val>
                                            <p:strVal val="#ppt_w"/>
                                          </p:val>
                                        </p:tav>
                                      </p:tavLst>
                                    </p:anim>
                                    <p:anim calcmode="lin" valueType="num">
                                      <p:cBhvr>
                                        <p:cTn id="66" dur="500" fill="hold"/>
                                        <p:tgtEl>
                                          <p:spTgt spid="62"/>
                                        </p:tgtEl>
                                        <p:attrNameLst>
                                          <p:attrName>ppt_h</p:attrName>
                                        </p:attrNameLst>
                                      </p:cBhvr>
                                      <p:tavLst>
                                        <p:tav tm="0">
                                          <p:val>
                                            <p:fltVal val="0"/>
                                          </p:val>
                                        </p:tav>
                                        <p:tav tm="100000">
                                          <p:val>
                                            <p:strVal val="#ppt_h"/>
                                          </p:val>
                                        </p:tav>
                                      </p:tavLst>
                                    </p:anim>
                                    <p:animEffect transition="in" filter="fade">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 calcmode="lin" valueType="num">
                                      <p:cBhvr additive="base">
                                        <p:cTn id="72" dur="500" fill="hold"/>
                                        <p:tgtEl>
                                          <p:spTgt spid="53"/>
                                        </p:tgtEl>
                                        <p:attrNameLst>
                                          <p:attrName>ppt_x</p:attrName>
                                        </p:attrNameLst>
                                      </p:cBhvr>
                                      <p:tavLst>
                                        <p:tav tm="0">
                                          <p:val>
                                            <p:strVal val="0-#ppt_w/2"/>
                                          </p:val>
                                        </p:tav>
                                        <p:tav tm="100000">
                                          <p:val>
                                            <p:strVal val="#ppt_x"/>
                                          </p:val>
                                        </p:tav>
                                      </p:tavLst>
                                    </p:anim>
                                    <p:anim calcmode="lin" valueType="num">
                                      <p:cBhvr additive="base">
                                        <p:cTn id="73" dur="500" fill="hold"/>
                                        <p:tgtEl>
                                          <p:spTgt spid="53"/>
                                        </p:tgtEl>
                                        <p:attrNameLst>
                                          <p:attrName>ppt_y</p:attrName>
                                        </p:attrNameLst>
                                      </p:cBhvr>
                                      <p:tavLst>
                                        <p:tav tm="0">
                                          <p:val>
                                            <p:strVal val="#ppt_y"/>
                                          </p:val>
                                        </p:tav>
                                        <p:tav tm="100000">
                                          <p:val>
                                            <p:strVal val="#ppt_y"/>
                                          </p:val>
                                        </p:tav>
                                      </p:tavLst>
                                    </p:anim>
                                  </p:childTnLst>
                                </p:cTn>
                              </p:par>
                              <p:par>
                                <p:cTn id="74" presetID="2" presetClass="entr" presetSubtype="8"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500" fill="hold"/>
                                        <p:tgtEl>
                                          <p:spTgt spid="50"/>
                                        </p:tgtEl>
                                        <p:attrNameLst>
                                          <p:attrName>ppt_x</p:attrName>
                                        </p:attrNameLst>
                                      </p:cBhvr>
                                      <p:tavLst>
                                        <p:tav tm="0">
                                          <p:val>
                                            <p:strVal val="0-#ppt_w/2"/>
                                          </p:val>
                                        </p:tav>
                                        <p:tav tm="100000">
                                          <p:val>
                                            <p:strVal val="#ppt_x"/>
                                          </p:val>
                                        </p:tav>
                                      </p:tavLst>
                                    </p:anim>
                                    <p:anim calcmode="lin" valueType="num">
                                      <p:cBhvr additive="base">
                                        <p:cTn id="77"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0-#ppt_w/2"/>
                                          </p:val>
                                        </p:tav>
                                        <p:tav tm="100000">
                                          <p:val>
                                            <p:strVal val="#ppt_x"/>
                                          </p:val>
                                        </p:tav>
                                      </p:tavLst>
                                    </p:anim>
                                    <p:anim calcmode="lin" valueType="num">
                                      <p:cBhvr additive="base">
                                        <p:cTn id="83" dur="500" fill="hold"/>
                                        <p:tgtEl>
                                          <p:spTgt spid="57"/>
                                        </p:tgtEl>
                                        <p:attrNameLst>
                                          <p:attrName>ppt_y</p:attrName>
                                        </p:attrNameLst>
                                      </p:cBhvr>
                                      <p:tavLst>
                                        <p:tav tm="0">
                                          <p:val>
                                            <p:strVal val="#ppt_y"/>
                                          </p:val>
                                        </p:tav>
                                        <p:tav tm="100000">
                                          <p:val>
                                            <p:strVal val="#ppt_y"/>
                                          </p:val>
                                        </p:tav>
                                      </p:tavLst>
                                    </p:anim>
                                  </p:childTnLst>
                                </p:cTn>
                              </p:par>
                              <p:par>
                                <p:cTn id="84" presetID="2" presetClass="entr" presetSubtype="8"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 calcmode="lin" valueType="num">
                                      <p:cBhvr additive="base">
                                        <p:cTn id="86" dur="500" fill="hold"/>
                                        <p:tgtEl>
                                          <p:spTgt spid="54"/>
                                        </p:tgtEl>
                                        <p:attrNameLst>
                                          <p:attrName>ppt_x</p:attrName>
                                        </p:attrNameLst>
                                      </p:cBhvr>
                                      <p:tavLst>
                                        <p:tav tm="0">
                                          <p:val>
                                            <p:strVal val="0-#ppt_w/2"/>
                                          </p:val>
                                        </p:tav>
                                        <p:tav tm="100000">
                                          <p:val>
                                            <p:strVal val="#ppt_x"/>
                                          </p:val>
                                        </p:tav>
                                      </p:tavLst>
                                    </p:anim>
                                    <p:anim calcmode="lin" valueType="num">
                                      <p:cBhvr additive="base">
                                        <p:cTn id="87" dur="500" fill="hold"/>
                                        <p:tgtEl>
                                          <p:spTgt spid="54"/>
                                        </p:tgtEl>
                                        <p:attrNameLst>
                                          <p:attrName>ppt_y</p:attrName>
                                        </p:attrNameLst>
                                      </p:cBhvr>
                                      <p:tavLst>
                                        <p:tav tm="0">
                                          <p:val>
                                            <p:strVal val="#ppt_y"/>
                                          </p:val>
                                        </p:tav>
                                        <p:tav tm="100000">
                                          <p:val>
                                            <p:strVal val="#ppt_y"/>
                                          </p:val>
                                        </p:tav>
                                      </p:tavLst>
                                    </p:anim>
                                  </p:childTnLst>
                                </p:cTn>
                              </p:par>
                              <p:par>
                                <p:cTn id="88" presetID="2" presetClass="entr" presetSubtype="8" fill="hold" nodeType="with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fill="hold"/>
                                        <p:tgtEl>
                                          <p:spTgt spid="69"/>
                                        </p:tgtEl>
                                        <p:attrNameLst>
                                          <p:attrName>ppt_x</p:attrName>
                                        </p:attrNameLst>
                                      </p:cBhvr>
                                      <p:tavLst>
                                        <p:tav tm="0">
                                          <p:val>
                                            <p:strVal val="0-#ppt_w/2"/>
                                          </p:val>
                                        </p:tav>
                                        <p:tav tm="100000">
                                          <p:val>
                                            <p:strVal val="#ppt_x"/>
                                          </p:val>
                                        </p:tav>
                                      </p:tavLst>
                                    </p:anim>
                                    <p:anim calcmode="lin" valueType="num">
                                      <p:cBhvr additive="base">
                                        <p:cTn id="91"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5" grpId="0" animBg="1"/>
      <p:bldP spid="49" grpId="0" animBg="1"/>
      <p:bldP spid="53" grpId="0" animBg="1"/>
      <p:bldP spid="57" grpId="0" animBg="1"/>
      <p:bldP spid="61" grpId="0" animBg="1"/>
      <p:bldP spid="6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- 3</a:t>
            </a:r>
            <a:endParaRPr lang="x-none" dirty="0"/>
          </a:p>
        </p:txBody>
      </p:sp>
    </p:spTree>
    <p:extLst>
      <p:ext uri="{BB962C8B-B14F-4D97-AF65-F5344CB8AC3E}">
        <p14:creationId xmlns:p14="http://schemas.microsoft.com/office/powerpoint/2010/main" val="83353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0F1101C-21B5-438E-9E19-CBD7038E311D}"/>
              </a:ext>
            </a:extLst>
          </p:cNvPr>
          <p:cNvSpPr>
            <a:spLocks noGrp="1"/>
          </p:cNvSpPr>
          <p:nvPr>
            <p:ph idx="1"/>
          </p:nvPr>
        </p:nvSpPr>
        <p:spPr>
          <a:xfrm>
            <a:off x="685800" y="1493837"/>
            <a:ext cx="7696200" cy="4525963"/>
          </a:xfrm>
        </p:spPr>
        <p:txBody>
          <a:bodyPr/>
          <a:lstStyle/>
          <a:p>
            <a:pPr algn="just">
              <a:lnSpc>
                <a:spcPct val="150000"/>
              </a:lnSpc>
              <a:spcBef>
                <a:spcPts val="0"/>
              </a:spcBef>
            </a:pPr>
            <a:endParaRPr lang="en-US" sz="2000" dirty="0">
              <a:latin typeface="+mn-lt"/>
            </a:endParaRPr>
          </a:p>
          <a:p>
            <a:pPr algn="just">
              <a:lnSpc>
                <a:spcPct val="150000"/>
              </a:lnSpc>
              <a:spcBef>
                <a:spcPts val="0"/>
              </a:spcBef>
            </a:pPr>
            <a:r>
              <a:rPr lang="en-US" dirty="0">
                <a:latin typeface="+mn-lt"/>
              </a:rPr>
              <a:t>A builder claims that heat pumps are installed in 70% of all homes being constructed today in the city of Bangalore. Would you agree with this claim if a random sample of new homes in this city shows that 28 out of 55 had heat pumps installed? What P-value and confidence interval are related in this situation?</a:t>
            </a:r>
          </a:p>
          <a:p>
            <a:endParaRPr lang="x-none" dirty="0"/>
          </a:p>
        </p:txBody>
      </p:sp>
      <p:sp>
        <p:nvSpPr>
          <p:cNvPr id="5" name="Content Placeholder 4">
            <a:extLst>
              <a:ext uri="{FF2B5EF4-FFF2-40B4-BE49-F238E27FC236}">
                <a16:creationId xmlns:a16="http://schemas.microsoft.com/office/drawing/2014/main" xmlns="" id="{74B79AB4-25F3-496D-9989-4AE4C66C2FE1}"/>
              </a:ext>
            </a:extLst>
          </p:cNvPr>
          <p:cNvSpPr>
            <a:spLocks noGrp="1"/>
          </p:cNvSpPr>
          <p:nvPr>
            <p:ph sz="quarter" idx="10"/>
          </p:nvPr>
        </p:nvSpPr>
        <p:spPr/>
        <p:txBody>
          <a:bodyPr/>
          <a:lstStyle/>
          <a:p>
            <a:r>
              <a:rPr lang="en-US" dirty="0"/>
              <a:t>Example</a:t>
            </a:r>
            <a:endParaRPr lang="x-none" dirty="0"/>
          </a:p>
        </p:txBody>
      </p:sp>
    </p:spTree>
    <p:extLst>
      <p:ext uri="{BB962C8B-B14F-4D97-AF65-F5344CB8AC3E}">
        <p14:creationId xmlns:p14="http://schemas.microsoft.com/office/powerpoint/2010/main" val="940234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06625" y="5769865"/>
            <a:ext cx="5294471" cy="36671"/>
            <a:chOff x="2084832" y="6550152"/>
            <a:chExt cx="7059295" cy="48895"/>
          </a:xfrm>
        </p:grpSpPr>
        <p:sp>
          <p:nvSpPr>
            <p:cNvPr id="3" name="object 3"/>
            <p:cNvSpPr/>
            <p:nvPr/>
          </p:nvSpPr>
          <p:spPr>
            <a:xfrm>
              <a:off x="2084832" y="6550152"/>
              <a:ext cx="2580640" cy="48895"/>
            </a:xfrm>
            <a:custGeom>
              <a:avLst/>
              <a:gdLst/>
              <a:ahLst/>
              <a:cxnLst/>
              <a:rect l="l" t="t" r="r" b="b"/>
              <a:pathLst>
                <a:path w="2580640" h="48895">
                  <a:moveTo>
                    <a:pt x="2580132" y="0"/>
                  </a:moveTo>
                  <a:lnTo>
                    <a:pt x="0" y="0"/>
                  </a:lnTo>
                  <a:lnTo>
                    <a:pt x="0" y="48768"/>
                  </a:lnTo>
                  <a:lnTo>
                    <a:pt x="2580132" y="48768"/>
                  </a:lnTo>
                  <a:lnTo>
                    <a:pt x="2580132" y="0"/>
                  </a:lnTo>
                  <a:close/>
                </a:path>
              </a:pathLst>
            </a:custGeom>
            <a:solidFill>
              <a:srgbClr val="FBAF17"/>
            </a:solidFill>
          </p:spPr>
          <p:txBody>
            <a:bodyPr wrap="square" lIns="0" tIns="0" rIns="0" bIns="0" rtlCol="0"/>
            <a:lstStyle/>
            <a:p>
              <a:endParaRPr sz="1350"/>
            </a:p>
          </p:txBody>
        </p:sp>
        <p:sp>
          <p:nvSpPr>
            <p:cNvPr id="4" name="object 4"/>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endParaRPr sz="1350"/>
            </a:p>
          </p:txBody>
        </p:sp>
        <p:sp>
          <p:nvSpPr>
            <p:cNvPr id="5" name="object 5"/>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endParaRPr sz="1350"/>
            </a:p>
          </p:txBody>
        </p:sp>
        <p:sp>
          <p:nvSpPr>
            <p:cNvPr id="6" name="object 6"/>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endParaRPr sz="1350"/>
            </a:p>
          </p:txBody>
        </p:sp>
      </p:grpSp>
      <p:grpSp>
        <p:nvGrpSpPr>
          <p:cNvPr id="8" name="object 8"/>
          <p:cNvGrpSpPr/>
          <p:nvPr/>
        </p:nvGrpSpPr>
        <p:grpSpPr>
          <a:xfrm>
            <a:off x="1143000" y="1828800"/>
            <a:ext cx="5257800" cy="34290"/>
            <a:chOff x="0" y="1295400"/>
            <a:chExt cx="7010400" cy="45720"/>
          </a:xfrm>
        </p:grpSpPr>
        <p:sp>
          <p:nvSpPr>
            <p:cNvPr id="9" name="object 9"/>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endParaRPr sz="1350"/>
            </a:p>
          </p:txBody>
        </p:sp>
        <p:sp>
          <p:nvSpPr>
            <p:cNvPr id="10" name="object 10"/>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endParaRPr sz="1350"/>
            </a:p>
          </p:txBody>
        </p:sp>
        <p:sp>
          <p:nvSpPr>
            <p:cNvPr id="11" name="object 11"/>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endParaRPr sz="1350"/>
            </a:p>
          </p:txBody>
        </p:sp>
      </p:grpSp>
      <p:sp>
        <p:nvSpPr>
          <p:cNvPr id="12" name="object 12"/>
          <p:cNvSpPr txBox="1"/>
          <p:nvPr/>
        </p:nvSpPr>
        <p:spPr>
          <a:xfrm>
            <a:off x="354467" y="1918103"/>
            <a:ext cx="7790226" cy="3889526"/>
          </a:xfrm>
          <a:prstGeom prst="rect">
            <a:avLst/>
          </a:prstGeom>
        </p:spPr>
        <p:txBody>
          <a:bodyPr vert="horz" wrap="square" lIns="0" tIns="64770" rIns="0" bIns="0" rtlCol="0">
            <a:spAutoFit/>
          </a:bodyPr>
          <a:lstStyle/>
          <a:p>
            <a:pPr marL="9525">
              <a:spcBef>
                <a:spcPts val="510"/>
              </a:spcBef>
            </a:pPr>
            <a:r>
              <a:rPr lang="en-US" b="1" spc="-4" dirty="0">
                <a:latin typeface="Carlito"/>
                <a:cs typeface="Carlito"/>
              </a:rPr>
              <a:t>Case(</a:t>
            </a:r>
            <a:r>
              <a:rPr lang="en-US" b="1" spc="-4" dirty="0" err="1">
                <a:latin typeface="Carlito"/>
                <a:cs typeface="Carlito"/>
              </a:rPr>
              <a:t>i</a:t>
            </a:r>
            <a:r>
              <a:rPr lang="en-US" b="1" spc="-4" dirty="0">
                <a:latin typeface="Carlito"/>
                <a:cs typeface="Carlito"/>
              </a:rPr>
              <a:t>): </a:t>
            </a:r>
          </a:p>
          <a:p>
            <a:pPr marL="9525">
              <a:spcBef>
                <a:spcPts val="510"/>
              </a:spcBef>
            </a:pPr>
            <a:r>
              <a:rPr lang="en-US" dirty="0">
                <a:latin typeface="Carlito"/>
                <a:cs typeface="Carlito"/>
              </a:rPr>
              <a:t>If the </a:t>
            </a:r>
            <a:r>
              <a:rPr lang="en-US" spc="-4" dirty="0">
                <a:latin typeface="Carlito"/>
                <a:cs typeface="Carlito"/>
              </a:rPr>
              <a:t>difference </a:t>
            </a:r>
            <a:r>
              <a:rPr lang="en-US" dirty="0">
                <a:latin typeface="Carlito"/>
                <a:cs typeface="Carlito"/>
              </a:rPr>
              <a:t>is </a:t>
            </a:r>
            <a:r>
              <a:rPr lang="en-US" spc="-4" dirty="0">
                <a:latin typeface="Carlito"/>
                <a:cs typeface="Carlito"/>
              </a:rPr>
              <a:t>zero, </a:t>
            </a:r>
            <a:r>
              <a:rPr lang="en-US" dirty="0">
                <a:latin typeface="Carlito"/>
                <a:cs typeface="Carlito"/>
              </a:rPr>
              <a:t>it is called</a:t>
            </a:r>
            <a:r>
              <a:rPr lang="en-US" spc="-86" dirty="0">
                <a:latin typeface="Carlito"/>
                <a:cs typeface="Carlito"/>
              </a:rPr>
              <a:t> </a:t>
            </a:r>
            <a:r>
              <a:rPr lang="en-US" spc="-4" dirty="0">
                <a:latin typeface="Carlito"/>
                <a:cs typeface="Carlito"/>
              </a:rPr>
              <a:t>unbiased</a:t>
            </a:r>
            <a:endParaRPr lang="en-US" dirty="0">
              <a:latin typeface="Carlito"/>
              <a:cs typeface="Carlito"/>
            </a:endParaRPr>
          </a:p>
          <a:p>
            <a:pPr marL="9525">
              <a:spcBef>
                <a:spcPts val="510"/>
              </a:spcBef>
            </a:pPr>
            <a:endParaRPr lang="en-US" b="1" spc="-4" dirty="0">
              <a:latin typeface="Carlito"/>
              <a:cs typeface="Carlito"/>
            </a:endParaRPr>
          </a:p>
          <a:p>
            <a:pPr marL="9525">
              <a:spcBef>
                <a:spcPts val="510"/>
              </a:spcBef>
            </a:pPr>
            <a:r>
              <a:rPr b="1" spc="-4" dirty="0">
                <a:latin typeface="Carlito"/>
                <a:cs typeface="Carlito"/>
              </a:rPr>
              <a:t>Case(ii):</a:t>
            </a:r>
            <a:endParaRPr dirty="0">
              <a:latin typeface="Carlito"/>
              <a:cs typeface="Carlito"/>
            </a:endParaRPr>
          </a:p>
          <a:p>
            <a:pPr marL="266700" marR="3810" indent="-257651" algn="just">
              <a:spcBef>
                <a:spcPts val="431"/>
              </a:spcBef>
            </a:pPr>
            <a:r>
              <a:rPr spc="-4" dirty="0">
                <a:latin typeface="Carlito"/>
                <a:cs typeface="Carlito"/>
              </a:rPr>
              <a:t>If </a:t>
            </a:r>
            <a:r>
              <a:rPr dirty="0">
                <a:latin typeface="Carlito"/>
                <a:cs typeface="Carlito"/>
              </a:rPr>
              <a:t>the </a:t>
            </a:r>
            <a:r>
              <a:rPr spc="-4" dirty="0">
                <a:latin typeface="Carlito"/>
                <a:cs typeface="Carlito"/>
              </a:rPr>
              <a:t>difference </a:t>
            </a:r>
            <a:r>
              <a:rPr dirty="0">
                <a:latin typeface="Carlito"/>
                <a:cs typeface="Carlito"/>
              </a:rPr>
              <a:t>is </a:t>
            </a:r>
            <a:r>
              <a:rPr spc="-4" dirty="0">
                <a:latin typeface="Carlito"/>
                <a:cs typeface="Carlito"/>
              </a:rPr>
              <a:t>small, </a:t>
            </a:r>
            <a:r>
              <a:rPr dirty="0">
                <a:latin typeface="Carlito"/>
                <a:cs typeface="Carlito"/>
              </a:rPr>
              <a:t>it </a:t>
            </a:r>
            <a:r>
              <a:rPr spc="-4" dirty="0">
                <a:latin typeface="Carlito"/>
                <a:cs typeface="Carlito"/>
              </a:rPr>
              <a:t>may due </a:t>
            </a:r>
            <a:r>
              <a:rPr dirty="0">
                <a:latin typeface="Carlito"/>
                <a:cs typeface="Carlito"/>
              </a:rPr>
              <a:t>to </a:t>
            </a:r>
            <a:r>
              <a:rPr spc="-4" dirty="0">
                <a:latin typeface="Carlito"/>
                <a:cs typeface="Carlito"/>
              </a:rPr>
              <a:t>chance or sampling  </a:t>
            </a:r>
            <a:r>
              <a:rPr dirty="0">
                <a:latin typeface="Carlito"/>
                <a:cs typeface="Carlito"/>
              </a:rPr>
              <a:t>error </a:t>
            </a:r>
            <a:r>
              <a:rPr spc="-4" dirty="0">
                <a:latin typeface="Carlito"/>
                <a:cs typeface="Carlito"/>
              </a:rPr>
              <a:t>(improper sampling technique used </a:t>
            </a:r>
            <a:r>
              <a:rPr dirty="0">
                <a:latin typeface="Carlito"/>
                <a:cs typeface="Carlito"/>
              </a:rPr>
              <a:t>leads to  </a:t>
            </a:r>
            <a:r>
              <a:rPr spc="-4" dirty="0">
                <a:latin typeface="Carlito"/>
                <a:cs typeface="Carlito"/>
              </a:rPr>
              <a:t>sampling</a:t>
            </a:r>
            <a:r>
              <a:rPr spc="-15" dirty="0">
                <a:latin typeface="Carlito"/>
                <a:cs typeface="Carlito"/>
              </a:rPr>
              <a:t> </a:t>
            </a:r>
            <a:r>
              <a:rPr dirty="0">
                <a:latin typeface="Carlito"/>
                <a:cs typeface="Carlito"/>
              </a:rPr>
              <a:t>error)</a:t>
            </a:r>
            <a:endParaRPr lang="en-US" dirty="0">
              <a:latin typeface="Carlito"/>
              <a:cs typeface="Carlito"/>
            </a:endParaRPr>
          </a:p>
          <a:p>
            <a:pPr marL="266700" marR="3810" indent="-257651" algn="just">
              <a:spcBef>
                <a:spcPts val="431"/>
              </a:spcBef>
            </a:pPr>
            <a:endParaRPr dirty="0">
              <a:latin typeface="Carlito"/>
              <a:cs typeface="Carlito"/>
            </a:endParaRPr>
          </a:p>
          <a:p>
            <a:pPr marL="9525">
              <a:spcBef>
                <a:spcPts val="435"/>
              </a:spcBef>
            </a:pPr>
            <a:r>
              <a:rPr b="1" spc="-4" dirty="0">
                <a:latin typeface="Carlito"/>
                <a:cs typeface="Carlito"/>
              </a:rPr>
              <a:t>Case(iii):</a:t>
            </a:r>
            <a:endParaRPr dirty="0">
              <a:latin typeface="Carlito"/>
              <a:cs typeface="Carlito"/>
            </a:endParaRPr>
          </a:p>
          <a:p>
            <a:pPr marL="266700" marR="3810" indent="-257651" algn="just">
              <a:spcBef>
                <a:spcPts val="431"/>
              </a:spcBef>
            </a:pPr>
            <a:r>
              <a:rPr spc="-4" dirty="0">
                <a:latin typeface="Carlito"/>
                <a:cs typeface="Carlito"/>
              </a:rPr>
              <a:t>If </a:t>
            </a:r>
            <a:r>
              <a:rPr dirty="0">
                <a:latin typeface="Carlito"/>
                <a:cs typeface="Carlito"/>
              </a:rPr>
              <a:t>the </a:t>
            </a:r>
            <a:r>
              <a:rPr spc="-4" dirty="0">
                <a:latin typeface="Carlito"/>
                <a:cs typeface="Carlito"/>
              </a:rPr>
              <a:t>difference </a:t>
            </a:r>
            <a:r>
              <a:rPr dirty="0">
                <a:latin typeface="Carlito"/>
                <a:cs typeface="Carlito"/>
              </a:rPr>
              <a:t>is </a:t>
            </a:r>
            <a:r>
              <a:rPr spc="-4" dirty="0">
                <a:latin typeface="Carlito"/>
                <a:cs typeface="Carlito"/>
              </a:rPr>
              <a:t>large, </a:t>
            </a:r>
            <a:r>
              <a:rPr dirty="0">
                <a:latin typeface="Carlito"/>
                <a:cs typeface="Carlito"/>
              </a:rPr>
              <a:t>it </a:t>
            </a:r>
            <a:r>
              <a:rPr spc="-4" dirty="0">
                <a:latin typeface="Carlito"/>
                <a:cs typeface="Carlito"/>
              </a:rPr>
              <a:t>may </a:t>
            </a:r>
            <a:r>
              <a:rPr dirty="0">
                <a:latin typeface="Carlito"/>
                <a:cs typeface="Carlito"/>
              </a:rPr>
              <a:t>a real </a:t>
            </a:r>
            <a:r>
              <a:rPr spc="-4" dirty="0">
                <a:latin typeface="Carlito"/>
                <a:cs typeface="Carlito"/>
              </a:rPr>
              <a:t>one or </a:t>
            </a:r>
            <a:r>
              <a:rPr spc="-8" dirty="0">
                <a:latin typeface="Carlito"/>
                <a:cs typeface="Carlito"/>
              </a:rPr>
              <a:t>due </a:t>
            </a:r>
            <a:r>
              <a:rPr dirty="0">
                <a:latin typeface="Carlito"/>
                <a:cs typeface="Carlito"/>
              </a:rPr>
              <a:t>to </a:t>
            </a:r>
            <a:r>
              <a:rPr spc="-4" dirty="0">
                <a:latin typeface="Carlito"/>
                <a:cs typeface="Carlito"/>
              </a:rPr>
              <a:t>sampling  </a:t>
            </a:r>
            <a:r>
              <a:rPr dirty="0">
                <a:latin typeface="Carlito"/>
                <a:cs typeface="Carlito"/>
              </a:rPr>
              <a:t>error</a:t>
            </a:r>
            <a:endParaRPr lang="en-US" dirty="0">
              <a:latin typeface="Carlito"/>
              <a:cs typeface="Carlito"/>
            </a:endParaRPr>
          </a:p>
          <a:p>
            <a:pPr marL="266700" marR="3810" indent="-257651" algn="just">
              <a:spcBef>
                <a:spcPts val="431"/>
              </a:spcBef>
            </a:pPr>
            <a:r>
              <a:rPr dirty="0">
                <a:latin typeface="Carlito"/>
                <a:cs typeface="Carlito"/>
              </a:rPr>
              <a:t> </a:t>
            </a:r>
            <a:r>
              <a:rPr spc="-4" dirty="0">
                <a:latin typeface="Carlito"/>
                <a:cs typeface="Carlito"/>
              </a:rPr>
              <a:t>(improper sampling technique used </a:t>
            </a:r>
            <a:r>
              <a:rPr dirty="0">
                <a:latin typeface="Carlito"/>
                <a:cs typeface="Carlito"/>
              </a:rPr>
              <a:t>leads to  </a:t>
            </a:r>
            <a:r>
              <a:rPr spc="-4" dirty="0">
                <a:latin typeface="Carlito"/>
                <a:cs typeface="Carlito"/>
              </a:rPr>
              <a:t>sampling</a:t>
            </a:r>
            <a:r>
              <a:rPr spc="-23" dirty="0">
                <a:latin typeface="Carlito"/>
                <a:cs typeface="Carlito"/>
              </a:rPr>
              <a:t> </a:t>
            </a:r>
            <a:r>
              <a:rPr dirty="0">
                <a:latin typeface="Carlito"/>
                <a:cs typeface="Carlito"/>
              </a:rPr>
              <a:t>error)</a:t>
            </a:r>
          </a:p>
          <a:p>
            <a:pPr marL="266700" marR="6191" indent="-257651" algn="just">
              <a:spcBef>
                <a:spcPts val="435"/>
              </a:spcBef>
            </a:pPr>
            <a:r>
              <a:rPr spc="-4" dirty="0">
                <a:latin typeface="Carlito"/>
                <a:cs typeface="Carlito"/>
              </a:rPr>
              <a:t>Hence, </a:t>
            </a:r>
            <a:r>
              <a:rPr dirty="0">
                <a:latin typeface="Carlito"/>
                <a:cs typeface="Carlito"/>
              </a:rPr>
              <a:t>there is a </a:t>
            </a:r>
            <a:r>
              <a:rPr spc="-4" dirty="0">
                <a:latin typeface="Carlito"/>
                <a:cs typeface="Carlito"/>
              </a:rPr>
              <a:t>need </a:t>
            </a:r>
            <a:r>
              <a:rPr dirty="0">
                <a:latin typeface="Carlito"/>
                <a:cs typeface="Carlito"/>
              </a:rPr>
              <a:t>to test </a:t>
            </a:r>
            <a:r>
              <a:rPr spc="-4" dirty="0">
                <a:latin typeface="Carlito"/>
                <a:cs typeface="Carlito"/>
              </a:rPr>
              <a:t>what </a:t>
            </a:r>
            <a:r>
              <a:rPr dirty="0">
                <a:latin typeface="Carlito"/>
                <a:cs typeface="Carlito"/>
              </a:rPr>
              <a:t>type </a:t>
            </a:r>
            <a:r>
              <a:rPr spc="-4" dirty="0">
                <a:latin typeface="Carlito"/>
                <a:cs typeface="Carlito"/>
              </a:rPr>
              <a:t>of difference </a:t>
            </a:r>
            <a:r>
              <a:rPr dirty="0">
                <a:latin typeface="Carlito"/>
                <a:cs typeface="Carlito"/>
              </a:rPr>
              <a:t>is  </a:t>
            </a:r>
            <a:r>
              <a:rPr spc="-4" dirty="0">
                <a:latin typeface="Carlito"/>
                <a:cs typeface="Carlito"/>
              </a:rPr>
              <a:t>between </a:t>
            </a:r>
            <a:r>
              <a:rPr dirty="0">
                <a:latin typeface="Carlito"/>
                <a:cs typeface="Carlito"/>
              </a:rPr>
              <a:t>estimate and</a:t>
            </a:r>
            <a:r>
              <a:rPr spc="-15" dirty="0">
                <a:latin typeface="Carlito"/>
                <a:cs typeface="Carlito"/>
              </a:rPr>
              <a:t> </a:t>
            </a:r>
            <a:r>
              <a:rPr dirty="0">
                <a:latin typeface="Carlito"/>
                <a:cs typeface="Carlito"/>
              </a:rPr>
              <a:t>parameter.</a:t>
            </a:r>
          </a:p>
        </p:txBody>
      </p:sp>
      <p:sp>
        <p:nvSpPr>
          <p:cNvPr id="14" name="object 14"/>
          <p:cNvSpPr txBox="1"/>
          <p:nvPr/>
        </p:nvSpPr>
        <p:spPr>
          <a:xfrm>
            <a:off x="6661976" y="5836823"/>
            <a:ext cx="1279684" cy="126958"/>
          </a:xfrm>
          <a:prstGeom prst="rect">
            <a:avLst/>
          </a:prstGeom>
        </p:spPr>
        <p:txBody>
          <a:bodyPr vert="horz" wrap="square" lIns="0" tIns="0" rIns="0" bIns="0" rtlCol="0">
            <a:spAutoFit/>
          </a:bodyPr>
          <a:lstStyle/>
          <a:p>
            <a:pPr marL="9525"/>
            <a:r>
              <a:rPr sz="825" b="1" spc="-4" dirty="0">
                <a:solidFill>
                  <a:srgbClr val="0F1141"/>
                </a:solidFill>
                <a:latin typeface="Arial"/>
                <a:cs typeface="Arial"/>
              </a:rPr>
              <a:t>BITS </a:t>
            </a:r>
            <a:r>
              <a:rPr sz="825" spc="-4" dirty="0">
                <a:solidFill>
                  <a:srgbClr val="0F1141"/>
                </a:solidFill>
                <a:latin typeface="Arial"/>
                <a:cs typeface="Arial"/>
              </a:rPr>
              <a:t>Pilani, Pilani</a:t>
            </a:r>
            <a:r>
              <a:rPr sz="825" spc="-15" dirty="0">
                <a:solidFill>
                  <a:srgbClr val="0F1141"/>
                </a:solidFill>
                <a:latin typeface="Arial"/>
                <a:cs typeface="Arial"/>
              </a:rPr>
              <a:t> </a:t>
            </a:r>
            <a:r>
              <a:rPr sz="825" dirty="0">
                <a:solidFill>
                  <a:srgbClr val="0F1141"/>
                </a:solidFill>
                <a:latin typeface="Arial"/>
                <a:cs typeface="Arial"/>
              </a:rPr>
              <a:t>Campus</a:t>
            </a:r>
            <a:endParaRPr sz="825" dirty="0">
              <a:latin typeface="Arial"/>
              <a:cs typeface="Arial"/>
            </a:endParaRPr>
          </a:p>
        </p:txBody>
      </p:sp>
      <p:sp>
        <p:nvSpPr>
          <p:cNvPr id="13" name="object 13"/>
          <p:cNvSpPr txBox="1">
            <a:spLocks noGrp="1"/>
          </p:cNvSpPr>
          <p:nvPr>
            <p:ph type="title" idx="4294967295"/>
          </p:nvPr>
        </p:nvSpPr>
        <p:spPr>
          <a:xfrm>
            <a:off x="202475" y="1177099"/>
            <a:ext cx="5261466" cy="379431"/>
          </a:xfrm>
          <a:prstGeom prst="rect">
            <a:avLst/>
          </a:prstGeom>
        </p:spPr>
        <p:txBody>
          <a:bodyPr vert="horz" wrap="square" lIns="0" tIns="10001" rIns="0" bIns="0" rtlCol="0" anchor="ctr">
            <a:spAutoFit/>
          </a:bodyPr>
          <a:lstStyle/>
          <a:p>
            <a:pPr marL="9525">
              <a:spcBef>
                <a:spcPts val="79"/>
              </a:spcBef>
            </a:pPr>
            <a:r>
              <a:rPr sz="2400" b="1" spc="-94" dirty="0">
                <a:latin typeface="Carlito"/>
                <a:cs typeface="Carlito"/>
              </a:rPr>
              <a:t>Need</a:t>
            </a:r>
            <a:r>
              <a:rPr sz="2400" b="1" spc="-225" dirty="0">
                <a:latin typeface="Carlito"/>
                <a:cs typeface="Carlito"/>
              </a:rPr>
              <a:t> </a:t>
            </a:r>
            <a:r>
              <a:rPr sz="2400" b="1" spc="-79" dirty="0">
                <a:latin typeface="Carlito"/>
                <a:cs typeface="Carlito"/>
              </a:rPr>
              <a:t>for</a:t>
            </a:r>
            <a:r>
              <a:rPr sz="2400" b="1" spc="-217" dirty="0">
                <a:latin typeface="Carlito"/>
                <a:cs typeface="Carlito"/>
              </a:rPr>
              <a:t> </a:t>
            </a:r>
            <a:r>
              <a:rPr sz="2400" b="1" spc="-101" dirty="0">
                <a:latin typeface="Carlito"/>
                <a:cs typeface="Carlito"/>
              </a:rPr>
              <a:t>testing</a:t>
            </a:r>
            <a:r>
              <a:rPr sz="2400" b="1" spc="-221" dirty="0">
                <a:latin typeface="Carlito"/>
                <a:cs typeface="Carlito"/>
              </a:rPr>
              <a:t> </a:t>
            </a:r>
            <a:r>
              <a:rPr sz="2400" b="1" spc="-56" dirty="0">
                <a:latin typeface="Carlito"/>
                <a:cs typeface="Carlito"/>
              </a:rPr>
              <a:t>of</a:t>
            </a:r>
            <a:r>
              <a:rPr sz="2400" b="1" spc="-229" dirty="0">
                <a:latin typeface="Carlito"/>
                <a:cs typeface="Carlito"/>
              </a:rPr>
              <a:t> </a:t>
            </a:r>
            <a:r>
              <a:rPr sz="2400" b="1" spc="-105" dirty="0">
                <a:latin typeface="Carlito"/>
                <a:cs typeface="Carlito"/>
              </a:rPr>
              <a:t>hypothesis</a:t>
            </a:r>
            <a:endParaRPr sz="2400" dirty="0">
              <a:latin typeface="Carlito"/>
              <a:cs typeface="Carlito"/>
            </a:endParaRPr>
          </a:p>
        </p:txBody>
      </p:sp>
    </p:spTree>
    <p:extLst>
      <p:ext uri="{BB962C8B-B14F-4D97-AF65-F5344CB8AC3E}">
        <p14:creationId xmlns:p14="http://schemas.microsoft.com/office/powerpoint/2010/main" val="4246286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A5B6477-8D8C-4189-98B1-630334F1E495}"/>
              </a:ext>
            </a:extLst>
          </p:cNvPr>
          <p:cNvSpPr>
            <a:spLocks noGrp="1"/>
          </p:cNvSpPr>
          <p:nvPr>
            <p:ph idx="1"/>
          </p:nvPr>
        </p:nvSpPr>
        <p:spPr/>
        <p:txBody>
          <a:bodyPr/>
          <a:lstStyle/>
          <a:p>
            <a:endParaRPr lang="x-none" dirty="0"/>
          </a:p>
        </p:txBody>
      </p:sp>
      <p:sp>
        <p:nvSpPr>
          <p:cNvPr id="39" name="Content Placeholder 38">
            <a:extLst>
              <a:ext uri="{FF2B5EF4-FFF2-40B4-BE49-F238E27FC236}">
                <a16:creationId xmlns:a16="http://schemas.microsoft.com/office/drawing/2014/main" xmlns="" id="{C7DA78EC-CEE3-4761-BBA3-296534A6AE2B}"/>
              </a:ext>
            </a:extLst>
          </p:cNvPr>
          <p:cNvSpPr>
            <a:spLocks noGrp="1"/>
          </p:cNvSpPr>
          <p:nvPr>
            <p:ph sz="quarter" idx="10"/>
          </p:nvPr>
        </p:nvSpPr>
        <p:spPr/>
        <p:txBody>
          <a:bodyPr>
            <a:normAutofit/>
          </a:bodyPr>
          <a:lstStyle/>
          <a:p>
            <a:pPr algn="ctr"/>
            <a:r>
              <a:rPr lang="en-US" sz="2800" b="1" kern="0" dirty="0">
                <a:latin typeface="+mn-lt"/>
              </a:rPr>
              <a:t>Z-test for difference between proportions</a:t>
            </a:r>
            <a:endParaRPr lang="x-none" sz="2800" dirty="0">
              <a:latin typeface="+mn-lt"/>
            </a:endParaRPr>
          </a:p>
        </p:txBody>
      </p:sp>
      <p:grpSp>
        <p:nvGrpSpPr>
          <p:cNvPr id="4" name="Group 3"/>
          <p:cNvGrpSpPr/>
          <p:nvPr/>
        </p:nvGrpSpPr>
        <p:grpSpPr>
          <a:xfrm>
            <a:off x="772674" y="1597932"/>
            <a:ext cx="5156690" cy="548454"/>
            <a:chOff x="375557" y="1947820"/>
            <a:chExt cx="12847313" cy="609801"/>
          </a:xfrm>
        </p:grpSpPr>
        <p:sp>
          <p:nvSpPr>
            <p:cNvPr id="5" name="Rectangle 4"/>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6" name="TextBox 5"/>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State null and alternative hypothesis</a:t>
              </a:r>
              <a:endParaRPr lang="en-IN" sz="2078" b="1" dirty="0">
                <a:cs typeface="Helvetica" panose="020B0604020202020204" pitchFamily="34" charset="0"/>
              </a:endParaRPr>
            </a:p>
          </p:txBody>
        </p:sp>
      </p:grpSp>
      <p:sp>
        <p:nvSpPr>
          <p:cNvPr id="7" name="Rectangle 6"/>
          <p:cNvSpPr/>
          <p:nvPr/>
        </p:nvSpPr>
        <p:spPr>
          <a:xfrm>
            <a:off x="347791" y="1649128"/>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1</a:t>
            </a:r>
          </a:p>
        </p:txBody>
      </p:sp>
      <p:grpSp>
        <p:nvGrpSpPr>
          <p:cNvPr id="8" name="Group 7"/>
          <p:cNvGrpSpPr/>
          <p:nvPr/>
        </p:nvGrpSpPr>
        <p:grpSpPr>
          <a:xfrm>
            <a:off x="776206" y="2288955"/>
            <a:ext cx="5156690" cy="548454"/>
            <a:chOff x="375557" y="1947820"/>
            <a:chExt cx="12847313" cy="609801"/>
          </a:xfrm>
        </p:grpSpPr>
        <p:sp>
          <p:nvSpPr>
            <p:cNvPr id="9" name="Rectangle 8"/>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10" name="TextBox 9"/>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Specify the level of significance ‘</a:t>
              </a:r>
              <a:r>
                <a:rPr lang="el-GR" sz="2078" b="1" dirty="0">
                  <a:cs typeface="Helvetica" panose="020B0604020202020204" pitchFamily="34" charset="0"/>
                </a:rPr>
                <a:t>α</a:t>
              </a:r>
              <a:r>
                <a:rPr lang="en-US" sz="2078" b="1" dirty="0">
                  <a:cs typeface="Helvetica" panose="020B0604020202020204" pitchFamily="34" charset="0"/>
                </a:rPr>
                <a:t>’</a:t>
              </a:r>
              <a:endParaRPr lang="en-IN" sz="2078" b="1" dirty="0">
                <a:cs typeface="Helvetica" panose="020B0604020202020204" pitchFamily="34" charset="0"/>
              </a:endParaRPr>
            </a:p>
          </p:txBody>
        </p:sp>
      </p:grpSp>
      <p:sp>
        <p:nvSpPr>
          <p:cNvPr id="11" name="Rectangle 10"/>
          <p:cNvSpPr/>
          <p:nvPr/>
        </p:nvSpPr>
        <p:spPr>
          <a:xfrm>
            <a:off x="351323" y="2288955"/>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2</a:t>
            </a:r>
          </a:p>
        </p:txBody>
      </p:sp>
      <p:grpSp>
        <p:nvGrpSpPr>
          <p:cNvPr id="12" name="Group 11"/>
          <p:cNvGrpSpPr/>
          <p:nvPr/>
        </p:nvGrpSpPr>
        <p:grpSpPr>
          <a:xfrm>
            <a:off x="769134" y="2939388"/>
            <a:ext cx="5156690" cy="548454"/>
            <a:chOff x="375557" y="1947820"/>
            <a:chExt cx="12847313" cy="609801"/>
          </a:xfrm>
        </p:grpSpPr>
        <p:sp>
          <p:nvSpPr>
            <p:cNvPr id="13" name="Rectangle 12"/>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14" name="TextBox 13"/>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Standard Normal Distribution</a:t>
              </a:r>
              <a:endParaRPr lang="en-IN" sz="2078" b="1" dirty="0">
                <a:cs typeface="Helvetica" panose="020B0604020202020204" pitchFamily="34" charset="0"/>
              </a:endParaRPr>
            </a:p>
          </p:txBody>
        </p:sp>
      </p:grpSp>
      <p:sp>
        <p:nvSpPr>
          <p:cNvPr id="15" name="Rectangle 14"/>
          <p:cNvSpPr/>
          <p:nvPr/>
        </p:nvSpPr>
        <p:spPr>
          <a:xfrm>
            <a:off x="344251" y="2939388"/>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3</a:t>
            </a:r>
          </a:p>
        </p:txBody>
      </p:sp>
      <p:grpSp>
        <p:nvGrpSpPr>
          <p:cNvPr id="16" name="Group 15"/>
          <p:cNvGrpSpPr/>
          <p:nvPr/>
        </p:nvGrpSpPr>
        <p:grpSpPr>
          <a:xfrm>
            <a:off x="772666" y="3600425"/>
            <a:ext cx="5156690" cy="548454"/>
            <a:chOff x="375557" y="1947820"/>
            <a:chExt cx="12847313" cy="609801"/>
          </a:xfrm>
        </p:grpSpPr>
        <p:sp>
          <p:nvSpPr>
            <p:cNvPr id="17" name="Rectangle 16"/>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18" name="TextBox 17"/>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Compute the test statistic</a:t>
              </a:r>
              <a:endParaRPr lang="en-IN" sz="2078" b="1" dirty="0">
                <a:cs typeface="Helvetica" panose="020B0604020202020204" pitchFamily="34" charset="0"/>
              </a:endParaRPr>
            </a:p>
          </p:txBody>
        </p:sp>
      </p:grpSp>
      <p:sp>
        <p:nvSpPr>
          <p:cNvPr id="19" name="Rectangle 18"/>
          <p:cNvSpPr/>
          <p:nvPr/>
        </p:nvSpPr>
        <p:spPr>
          <a:xfrm>
            <a:off x="347783" y="3600425"/>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4</a:t>
            </a:r>
          </a:p>
        </p:txBody>
      </p:sp>
      <p:grpSp>
        <p:nvGrpSpPr>
          <p:cNvPr id="20" name="Group 19"/>
          <p:cNvGrpSpPr/>
          <p:nvPr/>
        </p:nvGrpSpPr>
        <p:grpSpPr>
          <a:xfrm>
            <a:off x="776199" y="4240253"/>
            <a:ext cx="5156690" cy="548454"/>
            <a:chOff x="375557" y="1947820"/>
            <a:chExt cx="12847313" cy="609801"/>
          </a:xfrm>
        </p:grpSpPr>
        <p:sp>
          <p:nvSpPr>
            <p:cNvPr id="21" name="Rectangle 20"/>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22" name="TextBox 21"/>
            <p:cNvSpPr txBox="1"/>
            <p:nvPr/>
          </p:nvSpPr>
          <p:spPr>
            <a:xfrm>
              <a:off x="417333" y="1947820"/>
              <a:ext cx="12805537" cy="551232"/>
            </a:xfrm>
            <a:prstGeom prst="rect">
              <a:avLst/>
            </a:prstGeom>
            <a:noFill/>
          </p:spPr>
          <p:txBody>
            <a:bodyPr wrap="square" rtlCol="0">
              <a:spAutoFit/>
            </a:bodyPr>
            <a:lstStyle/>
            <a:p>
              <a:pPr>
                <a:lnSpc>
                  <a:spcPct val="150000"/>
                </a:lnSpc>
              </a:pPr>
              <a:r>
                <a:rPr lang="en-US" sz="1949" b="1" dirty="0">
                  <a:cs typeface="Helvetica" panose="020B0604020202020204" pitchFamily="34" charset="0"/>
                </a:rPr>
                <a:t>Define the critical region/ rejection criteria</a:t>
              </a:r>
              <a:endParaRPr lang="en-IN" sz="1949" b="1" dirty="0">
                <a:cs typeface="Helvetica" panose="020B0604020202020204" pitchFamily="34" charset="0"/>
              </a:endParaRPr>
            </a:p>
          </p:txBody>
        </p:sp>
      </p:grpSp>
      <p:sp>
        <p:nvSpPr>
          <p:cNvPr id="23" name="Rectangle 22"/>
          <p:cNvSpPr/>
          <p:nvPr/>
        </p:nvSpPr>
        <p:spPr>
          <a:xfrm>
            <a:off x="351316" y="4240253"/>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5</a:t>
            </a:r>
          </a:p>
        </p:txBody>
      </p:sp>
      <p:grpSp>
        <p:nvGrpSpPr>
          <p:cNvPr id="24" name="Group 23"/>
          <p:cNvGrpSpPr/>
          <p:nvPr/>
        </p:nvGrpSpPr>
        <p:grpSpPr>
          <a:xfrm>
            <a:off x="769126" y="4901290"/>
            <a:ext cx="2038212" cy="548454"/>
            <a:chOff x="375557" y="1947820"/>
            <a:chExt cx="12847313" cy="609801"/>
          </a:xfrm>
        </p:grpSpPr>
        <p:sp>
          <p:nvSpPr>
            <p:cNvPr id="25" name="Rectangle 24"/>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26" name="TextBox 25"/>
            <p:cNvSpPr txBox="1"/>
            <p:nvPr/>
          </p:nvSpPr>
          <p:spPr>
            <a:xfrm>
              <a:off x="417335" y="1947820"/>
              <a:ext cx="12805535"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Conclusion</a:t>
              </a:r>
              <a:endParaRPr lang="en-IN" sz="2078" b="1" dirty="0">
                <a:cs typeface="Helvetica" panose="020B0604020202020204" pitchFamily="34" charset="0"/>
              </a:endParaRPr>
            </a:p>
          </p:txBody>
        </p:sp>
      </p:grpSp>
      <p:sp>
        <p:nvSpPr>
          <p:cNvPr id="27" name="Rectangle 26"/>
          <p:cNvSpPr/>
          <p:nvPr/>
        </p:nvSpPr>
        <p:spPr>
          <a:xfrm>
            <a:off x="344243" y="4901290"/>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6</a:t>
            </a:r>
          </a:p>
        </p:txBody>
      </p:sp>
      <p:grpSp>
        <p:nvGrpSpPr>
          <p:cNvPr id="28" name="Group 27"/>
          <p:cNvGrpSpPr/>
          <p:nvPr/>
        </p:nvGrpSpPr>
        <p:grpSpPr>
          <a:xfrm>
            <a:off x="6155590" y="1665428"/>
            <a:ext cx="2789014" cy="1273959"/>
            <a:chOff x="3829194" y="2723236"/>
            <a:chExt cx="2428411" cy="1208799"/>
          </a:xfrm>
          <a:blipFill>
            <a:blip r:embed="rId3"/>
            <a:tile tx="0" ty="0" sx="100000" sy="100000" flip="none" algn="tl"/>
          </a:blipFill>
        </p:grpSpPr>
        <p:sp>
          <p:nvSpPr>
            <p:cNvPr id="29" name="Round Diagonal Corner Rectangle 28"/>
            <p:cNvSpPr/>
            <p:nvPr/>
          </p:nvSpPr>
          <p:spPr>
            <a:xfrm>
              <a:off x="3877434" y="2723236"/>
              <a:ext cx="2380171"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30" name="Object 29"/>
            <p:cNvGraphicFramePr>
              <a:graphicFrameLocks noChangeAspect="1"/>
            </p:cNvGraphicFramePr>
            <p:nvPr/>
          </p:nvGraphicFramePr>
          <p:xfrm>
            <a:off x="3829194" y="2822690"/>
            <a:ext cx="2396489" cy="1004687"/>
          </p:xfrm>
          <a:graphic>
            <a:graphicData uri="http://schemas.openxmlformats.org/presentationml/2006/ole">
              <mc:AlternateContent xmlns:mc="http://schemas.openxmlformats.org/markup-compatibility/2006">
                <mc:Choice xmlns:v="urn:schemas-microsoft-com:vml" Requires="v">
                  <p:oleObj spid="_x0000_s7274" name="Equation" r:id="rId4" imgW="1549080" imgH="685800" progId="Equation.3">
                    <p:embed/>
                  </p:oleObj>
                </mc:Choice>
                <mc:Fallback>
                  <p:oleObj name="Equation" r:id="rId4" imgW="1549080" imgH="685800" progId="Equation.3">
                    <p:embed/>
                    <p:pic>
                      <p:nvPicPr>
                        <p:cNvPr id="30" name="Object 29"/>
                        <p:cNvPicPr/>
                        <p:nvPr/>
                      </p:nvPicPr>
                      <p:blipFill>
                        <a:blip r:embed="rId5"/>
                        <a:stretch>
                          <a:fillRect/>
                        </a:stretch>
                      </p:blipFill>
                      <p:spPr>
                        <a:xfrm>
                          <a:off x="3829194" y="2822690"/>
                          <a:ext cx="2396489" cy="1004687"/>
                        </a:xfrm>
                        <a:prstGeom prst="rect">
                          <a:avLst/>
                        </a:prstGeom>
                      </p:spPr>
                    </p:pic>
                  </p:oleObj>
                </mc:Fallback>
              </mc:AlternateContent>
            </a:graphicData>
          </a:graphic>
        </p:graphicFrame>
      </p:grpSp>
      <p:sp>
        <p:nvSpPr>
          <p:cNvPr id="31" name="Right Arrow 30"/>
          <p:cNvSpPr/>
          <p:nvPr/>
        </p:nvSpPr>
        <p:spPr>
          <a:xfrm>
            <a:off x="5922292" y="1774132"/>
            <a:ext cx="233299"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sp>
        <p:nvSpPr>
          <p:cNvPr id="32" name="Right Arrow 31"/>
          <p:cNvSpPr/>
          <p:nvPr/>
        </p:nvSpPr>
        <p:spPr>
          <a:xfrm>
            <a:off x="5936429" y="3771390"/>
            <a:ext cx="219161"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grpSp>
        <p:nvGrpSpPr>
          <p:cNvPr id="33" name="Group 32"/>
          <p:cNvGrpSpPr/>
          <p:nvPr/>
        </p:nvGrpSpPr>
        <p:grpSpPr>
          <a:xfrm>
            <a:off x="6162664" y="3569708"/>
            <a:ext cx="2923619" cy="1158342"/>
            <a:chOff x="3144261" y="2723236"/>
            <a:chExt cx="3749969" cy="1386570"/>
          </a:xfrm>
          <a:blipFill>
            <a:blip r:embed="rId3"/>
            <a:tile tx="0" ty="0" sx="100000" sy="100000" flip="none" algn="tl"/>
          </a:blipFill>
        </p:grpSpPr>
        <p:sp>
          <p:nvSpPr>
            <p:cNvPr id="34" name="Round Diagonal Corner Rectangle 33"/>
            <p:cNvSpPr/>
            <p:nvPr/>
          </p:nvSpPr>
          <p:spPr>
            <a:xfrm>
              <a:off x="3144261" y="2723236"/>
              <a:ext cx="3749969" cy="129137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35" name="Object 34"/>
            <p:cNvGraphicFramePr>
              <a:graphicFrameLocks noChangeAspect="1"/>
            </p:cNvGraphicFramePr>
            <p:nvPr/>
          </p:nvGraphicFramePr>
          <p:xfrm>
            <a:off x="3361078" y="2826294"/>
            <a:ext cx="3378451" cy="1283512"/>
          </p:xfrm>
          <a:graphic>
            <a:graphicData uri="http://schemas.openxmlformats.org/presentationml/2006/ole">
              <mc:AlternateContent xmlns:mc="http://schemas.openxmlformats.org/markup-compatibility/2006">
                <mc:Choice xmlns:v="urn:schemas-microsoft-com:vml" Requires="v">
                  <p:oleObj spid="_x0000_s7275" name="Equation" r:id="rId6" imgW="1739880" imgH="660240" progId="Equation.3">
                    <p:embed/>
                  </p:oleObj>
                </mc:Choice>
                <mc:Fallback>
                  <p:oleObj name="Equation" r:id="rId6" imgW="1739880" imgH="660240" progId="Equation.3">
                    <p:embed/>
                    <p:pic>
                      <p:nvPicPr>
                        <p:cNvPr id="35" name="Object 34"/>
                        <p:cNvPicPr/>
                        <p:nvPr/>
                      </p:nvPicPr>
                      <p:blipFill>
                        <a:blip r:embed="rId7"/>
                        <a:stretch>
                          <a:fillRect/>
                        </a:stretch>
                      </p:blipFill>
                      <p:spPr>
                        <a:xfrm>
                          <a:off x="3361078" y="2826294"/>
                          <a:ext cx="3378451" cy="1283512"/>
                        </a:xfrm>
                        <a:prstGeom prst="rect">
                          <a:avLst/>
                        </a:prstGeom>
                      </p:spPr>
                    </p:pic>
                  </p:oleObj>
                </mc:Fallback>
              </mc:AlternateContent>
            </a:graphicData>
          </a:graphic>
        </p:graphicFrame>
      </p:grpSp>
      <p:grpSp>
        <p:nvGrpSpPr>
          <p:cNvPr id="36" name="Group 35"/>
          <p:cNvGrpSpPr/>
          <p:nvPr/>
        </p:nvGrpSpPr>
        <p:grpSpPr>
          <a:xfrm>
            <a:off x="2939890" y="4913650"/>
            <a:ext cx="5838618" cy="532153"/>
            <a:chOff x="375557" y="1965945"/>
            <a:chExt cx="12847313" cy="591676"/>
          </a:xfrm>
        </p:grpSpPr>
        <p:sp>
          <p:nvSpPr>
            <p:cNvPr id="37" name="Rectangle 36"/>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38" name="TextBox 37"/>
            <p:cNvSpPr txBox="1"/>
            <p:nvPr/>
          </p:nvSpPr>
          <p:spPr>
            <a:xfrm>
              <a:off x="417334" y="2064679"/>
              <a:ext cx="12805536" cy="424189"/>
            </a:xfrm>
            <a:prstGeom prst="rect">
              <a:avLst/>
            </a:prstGeom>
            <a:noFill/>
          </p:spPr>
          <p:txBody>
            <a:bodyPr wrap="square" rtlCol="0">
              <a:spAutoFit/>
            </a:bodyPr>
            <a:lstStyle/>
            <a:p>
              <a:pPr>
                <a:lnSpc>
                  <a:spcPct val="150000"/>
                </a:lnSpc>
              </a:pPr>
              <a:r>
                <a:rPr lang="en-US" sz="1429" b="1" dirty="0">
                  <a:solidFill>
                    <a:srgbClr val="FF0000"/>
                  </a:solidFill>
                  <a:latin typeface="Helvetica Neue"/>
                  <a:cs typeface="Helvetica" panose="020B0604020202020204" pitchFamily="34" charset="0"/>
                </a:rPr>
                <a:t>Note: Rejection criteria same as in one sample test or P-value</a:t>
              </a:r>
              <a:endParaRPr lang="en-IN" sz="1429" b="1" dirty="0">
                <a:solidFill>
                  <a:srgbClr val="FF0000"/>
                </a:solidFill>
                <a:latin typeface="Helvetica Neue"/>
                <a:cs typeface="Helvetica" panose="020B0604020202020204" pitchFamily="34" charset="0"/>
              </a:endParaRPr>
            </a:p>
          </p:txBody>
        </p:sp>
      </p:grpSp>
    </p:spTree>
    <p:extLst>
      <p:ext uri="{BB962C8B-B14F-4D97-AF65-F5344CB8AC3E}">
        <p14:creationId xmlns:p14="http://schemas.microsoft.com/office/powerpoint/2010/main" val="12018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0-#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0-#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0-#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500" fill="hold"/>
                                        <p:tgtEl>
                                          <p:spTgt spid="32"/>
                                        </p:tgtEl>
                                        <p:attrNameLst>
                                          <p:attrName>ppt_x</p:attrName>
                                        </p:attrNameLst>
                                      </p:cBhvr>
                                      <p:tavLst>
                                        <p:tav tm="0">
                                          <p:val>
                                            <p:strVal val="0-#ppt_w/2"/>
                                          </p:val>
                                        </p:tav>
                                        <p:tav tm="100000">
                                          <p:val>
                                            <p:strVal val="#ppt_x"/>
                                          </p:val>
                                        </p:tav>
                                      </p:tavLst>
                                    </p:anim>
                                    <p:anim calcmode="lin" valueType="num">
                                      <p:cBhvr additive="base">
                                        <p:cTn id="56" dur="500" fill="hold"/>
                                        <p:tgtEl>
                                          <p:spTgt spid="32"/>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53" presetClass="entr" presetSubtype="16"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p:cTn id="60" dur="500" fill="hold"/>
                                        <p:tgtEl>
                                          <p:spTgt spid="33"/>
                                        </p:tgtEl>
                                        <p:attrNameLst>
                                          <p:attrName>ppt_w</p:attrName>
                                        </p:attrNameLst>
                                      </p:cBhvr>
                                      <p:tavLst>
                                        <p:tav tm="0">
                                          <p:val>
                                            <p:fltVal val="0"/>
                                          </p:val>
                                        </p:tav>
                                        <p:tav tm="100000">
                                          <p:val>
                                            <p:strVal val="#ppt_w"/>
                                          </p:val>
                                        </p:tav>
                                      </p:tavLst>
                                    </p:anim>
                                    <p:anim calcmode="lin" valueType="num">
                                      <p:cBhvr>
                                        <p:cTn id="61" dur="500" fill="hold"/>
                                        <p:tgtEl>
                                          <p:spTgt spid="33"/>
                                        </p:tgtEl>
                                        <p:attrNameLst>
                                          <p:attrName>ppt_h</p:attrName>
                                        </p:attrNameLst>
                                      </p:cBhvr>
                                      <p:tavLst>
                                        <p:tav tm="0">
                                          <p:val>
                                            <p:fltVal val="0"/>
                                          </p:val>
                                        </p:tav>
                                        <p:tav tm="100000">
                                          <p:val>
                                            <p:strVal val="#ppt_h"/>
                                          </p:val>
                                        </p:tav>
                                      </p:tavLst>
                                    </p:anim>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0-#ppt_w/2"/>
                                          </p:val>
                                        </p:tav>
                                        <p:tav tm="100000">
                                          <p:val>
                                            <p:strVal val="#ppt_x"/>
                                          </p:val>
                                        </p:tav>
                                      </p:tavLst>
                                    </p:anim>
                                    <p:anim calcmode="lin" valueType="num">
                                      <p:cBhvr additive="base">
                                        <p:cTn id="68" dur="500" fill="hold"/>
                                        <p:tgtEl>
                                          <p:spTgt spid="23"/>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0-#ppt_w/2"/>
                                          </p:val>
                                        </p:tav>
                                        <p:tav tm="100000">
                                          <p:val>
                                            <p:strVal val="#ppt_x"/>
                                          </p:val>
                                        </p:tav>
                                      </p:tavLst>
                                    </p:anim>
                                    <p:anim calcmode="lin" valueType="num">
                                      <p:cBhvr additive="base">
                                        <p:cTn id="7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0-#ppt_w/2"/>
                                          </p:val>
                                        </p:tav>
                                        <p:tav tm="100000">
                                          <p:val>
                                            <p:strVal val="#ppt_x"/>
                                          </p:val>
                                        </p:tav>
                                      </p:tavLst>
                                    </p:anim>
                                    <p:anim calcmode="lin" valueType="num">
                                      <p:cBhvr additive="base">
                                        <p:cTn id="78" dur="500" fill="hold"/>
                                        <p:tgtEl>
                                          <p:spTgt spid="27"/>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0-#ppt_w/2"/>
                                          </p:val>
                                        </p:tav>
                                        <p:tav tm="100000">
                                          <p:val>
                                            <p:strVal val="#ppt_x"/>
                                          </p:val>
                                        </p:tav>
                                      </p:tavLst>
                                    </p:anim>
                                    <p:anim calcmode="lin" valueType="num">
                                      <p:cBhvr additive="base">
                                        <p:cTn id="82" dur="500" fill="hold"/>
                                        <p:tgtEl>
                                          <p:spTgt spid="24"/>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0-#ppt_w/2"/>
                                          </p:val>
                                        </p:tav>
                                        <p:tav tm="100000">
                                          <p:val>
                                            <p:strVal val="#ppt_x"/>
                                          </p:val>
                                        </p:tav>
                                      </p:tavLst>
                                    </p:anim>
                                    <p:anim calcmode="lin" valueType="num">
                                      <p:cBhvr additive="base">
                                        <p:cTn id="86"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P spid="27" grpId="0" animBg="1"/>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194BC7DE-59DA-44C7-8A15-06F0D61B5FDD}"/>
              </a:ext>
            </a:extLst>
          </p:cNvPr>
          <p:cNvPicPr>
            <a:picLocks noChangeAspect="1"/>
          </p:cNvPicPr>
          <p:nvPr/>
        </p:nvPicPr>
        <p:blipFill>
          <a:blip r:embed="rId2"/>
          <a:stretch>
            <a:fillRect/>
          </a:stretch>
        </p:blipFill>
        <p:spPr>
          <a:xfrm>
            <a:off x="0" y="1178812"/>
            <a:ext cx="9144000" cy="4500376"/>
          </a:xfrm>
          <a:prstGeom prst="rect">
            <a:avLst/>
          </a:prstGeom>
        </p:spPr>
      </p:pic>
    </p:spTree>
    <p:extLst>
      <p:ext uri="{BB962C8B-B14F-4D97-AF65-F5344CB8AC3E}">
        <p14:creationId xmlns:p14="http://schemas.microsoft.com/office/powerpoint/2010/main" val="339077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4A23D85-70A6-416A-85BB-3138D344E6F2}"/>
              </a:ext>
            </a:extLst>
          </p:cNvPr>
          <p:cNvPicPr>
            <a:picLocks noChangeAspect="1"/>
          </p:cNvPicPr>
          <p:nvPr/>
        </p:nvPicPr>
        <p:blipFill>
          <a:blip r:embed="rId2"/>
          <a:stretch>
            <a:fillRect/>
          </a:stretch>
        </p:blipFill>
        <p:spPr>
          <a:xfrm>
            <a:off x="0" y="1177297"/>
            <a:ext cx="9144000" cy="4503406"/>
          </a:xfrm>
          <a:prstGeom prst="rect">
            <a:avLst/>
          </a:prstGeom>
        </p:spPr>
      </p:pic>
    </p:spTree>
    <p:extLst>
      <p:ext uri="{BB962C8B-B14F-4D97-AF65-F5344CB8AC3E}">
        <p14:creationId xmlns:p14="http://schemas.microsoft.com/office/powerpoint/2010/main" val="3651146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D631028-D60C-46CF-8E24-B4E9951D022A}"/>
              </a:ext>
            </a:extLst>
          </p:cNvPr>
          <p:cNvPicPr>
            <a:picLocks noChangeAspect="1"/>
          </p:cNvPicPr>
          <p:nvPr/>
        </p:nvPicPr>
        <p:blipFill>
          <a:blip r:embed="rId2"/>
          <a:stretch>
            <a:fillRect/>
          </a:stretch>
        </p:blipFill>
        <p:spPr>
          <a:xfrm>
            <a:off x="0" y="1168383"/>
            <a:ext cx="9144000" cy="4521233"/>
          </a:xfrm>
          <a:prstGeom prst="rect">
            <a:avLst/>
          </a:prstGeom>
        </p:spPr>
      </p:pic>
    </p:spTree>
    <p:extLst>
      <p:ext uri="{BB962C8B-B14F-4D97-AF65-F5344CB8AC3E}">
        <p14:creationId xmlns:p14="http://schemas.microsoft.com/office/powerpoint/2010/main" val="4038800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4515AD6-54D8-4C93-B0F7-CB1AD96A15F6}"/>
              </a:ext>
            </a:extLst>
          </p:cNvPr>
          <p:cNvPicPr>
            <a:picLocks noChangeAspect="1"/>
          </p:cNvPicPr>
          <p:nvPr/>
        </p:nvPicPr>
        <p:blipFill>
          <a:blip r:embed="rId2"/>
          <a:stretch>
            <a:fillRect/>
          </a:stretch>
        </p:blipFill>
        <p:spPr>
          <a:xfrm>
            <a:off x="0" y="1157980"/>
            <a:ext cx="9144000" cy="4542040"/>
          </a:xfrm>
          <a:prstGeom prst="rect">
            <a:avLst/>
          </a:prstGeom>
        </p:spPr>
      </p:pic>
    </p:spTree>
    <p:extLst>
      <p:ext uri="{BB962C8B-B14F-4D97-AF65-F5344CB8AC3E}">
        <p14:creationId xmlns:p14="http://schemas.microsoft.com/office/powerpoint/2010/main" val="572495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0CE6D2E-609B-485F-93A5-7D9E776ADB55}"/>
              </a:ext>
            </a:extLst>
          </p:cNvPr>
          <p:cNvPicPr>
            <a:picLocks noChangeAspect="1"/>
          </p:cNvPicPr>
          <p:nvPr/>
        </p:nvPicPr>
        <p:blipFill>
          <a:blip r:embed="rId2"/>
          <a:stretch>
            <a:fillRect/>
          </a:stretch>
        </p:blipFill>
        <p:spPr>
          <a:xfrm>
            <a:off x="0" y="1186414"/>
            <a:ext cx="9144000" cy="4485171"/>
          </a:xfrm>
          <a:prstGeom prst="rect">
            <a:avLst/>
          </a:prstGeom>
        </p:spPr>
      </p:pic>
    </p:spTree>
    <p:extLst>
      <p:ext uri="{BB962C8B-B14F-4D97-AF65-F5344CB8AC3E}">
        <p14:creationId xmlns:p14="http://schemas.microsoft.com/office/powerpoint/2010/main" val="1218978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515B585-BD79-4BF7-97DD-48C78EF6F61A}"/>
              </a:ext>
            </a:extLst>
          </p:cNvPr>
          <p:cNvPicPr>
            <a:picLocks noChangeAspect="1"/>
          </p:cNvPicPr>
          <p:nvPr/>
        </p:nvPicPr>
        <p:blipFill>
          <a:blip r:embed="rId2"/>
          <a:stretch>
            <a:fillRect/>
          </a:stretch>
        </p:blipFill>
        <p:spPr>
          <a:xfrm>
            <a:off x="0" y="1183367"/>
            <a:ext cx="9144000" cy="4491265"/>
          </a:xfrm>
          <a:prstGeom prst="rect">
            <a:avLst/>
          </a:prstGeom>
        </p:spPr>
      </p:pic>
    </p:spTree>
    <p:extLst>
      <p:ext uri="{BB962C8B-B14F-4D97-AF65-F5344CB8AC3E}">
        <p14:creationId xmlns:p14="http://schemas.microsoft.com/office/powerpoint/2010/main" val="3362632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340829E-CDFB-4ECE-8832-1880F4E06830}"/>
              </a:ext>
            </a:extLst>
          </p:cNvPr>
          <p:cNvPicPr>
            <a:picLocks noChangeAspect="1"/>
          </p:cNvPicPr>
          <p:nvPr/>
        </p:nvPicPr>
        <p:blipFill>
          <a:blip r:embed="rId2"/>
          <a:stretch>
            <a:fillRect/>
          </a:stretch>
        </p:blipFill>
        <p:spPr>
          <a:xfrm>
            <a:off x="0" y="1253493"/>
            <a:ext cx="9144000" cy="4461507"/>
          </a:xfrm>
          <a:prstGeom prst="rect">
            <a:avLst/>
          </a:prstGeom>
        </p:spPr>
      </p:pic>
    </p:spTree>
    <p:extLst>
      <p:ext uri="{BB962C8B-B14F-4D97-AF65-F5344CB8AC3E}">
        <p14:creationId xmlns:p14="http://schemas.microsoft.com/office/powerpoint/2010/main" val="3454633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6476" y="1251255"/>
            <a:ext cx="3076209" cy="368197"/>
          </a:xfrm>
          <a:prstGeom prst="rect">
            <a:avLst/>
          </a:prstGeom>
        </p:spPr>
        <p:txBody>
          <a:bodyPr vert="horz" wrap="square" lIns="0" tIns="8655" rIns="0" bIns="0" rtlCol="0">
            <a:spAutoFit/>
          </a:bodyPr>
          <a:lstStyle/>
          <a:p>
            <a:pPr marL="8243">
              <a:spcBef>
                <a:spcPts val="68"/>
              </a:spcBef>
            </a:pPr>
            <a:r>
              <a:rPr sz="2336" b="1" spc="-20" dirty="0">
                <a:solidFill>
                  <a:srgbClr val="FF0000"/>
                </a:solidFill>
                <a:latin typeface="Arial"/>
                <a:cs typeface="Arial"/>
              </a:rPr>
              <a:t>Testing </a:t>
            </a:r>
            <a:r>
              <a:rPr sz="2336" b="1" spc="-13" dirty="0">
                <a:solidFill>
                  <a:srgbClr val="FF0000"/>
                </a:solidFill>
                <a:latin typeface="Arial"/>
                <a:cs typeface="Arial"/>
              </a:rPr>
              <a:t>of</a:t>
            </a:r>
            <a:r>
              <a:rPr sz="2336" b="1" spc="-56" dirty="0">
                <a:solidFill>
                  <a:srgbClr val="FF0000"/>
                </a:solidFill>
                <a:latin typeface="Arial"/>
                <a:cs typeface="Arial"/>
              </a:rPr>
              <a:t> </a:t>
            </a:r>
            <a:r>
              <a:rPr sz="2336" b="1" spc="-17" dirty="0">
                <a:solidFill>
                  <a:srgbClr val="FF0000"/>
                </a:solidFill>
                <a:latin typeface="Arial"/>
                <a:cs typeface="Arial"/>
              </a:rPr>
              <a:t>Hypothesis</a:t>
            </a:r>
            <a:endParaRPr sz="2336">
              <a:latin typeface="Arial"/>
              <a:cs typeface="Arial"/>
            </a:endParaRPr>
          </a:p>
        </p:txBody>
      </p:sp>
      <p:sp>
        <p:nvSpPr>
          <p:cNvPr id="3" name="object 3"/>
          <p:cNvSpPr txBox="1"/>
          <p:nvPr/>
        </p:nvSpPr>
        <p:spPr>
          <a:xfrm>
            <a:off x="3994017" y="1252079"/>
            <a:ext cx="1912739" cy="328379"/>
          </a:xfrm>
          <a:prstGeom prst="rect">
            <a:avLst/>
          </a:prstGeom>
        </p:spPr>
        <p:txBody>
          <a:bodyPr vert="horz" wrap="square" lIns="0" tIns="8655" rIns="0" bIns="0" rtlCol="0">
            <a:spAutoFit/>
          </a:bodyPr>
          <a:lstStyle/>
          <a:p>
            <a:pPr marL="8243">
              <a:spcBef>
                <a:spcPts val="68"/>
              </a:spcBef>
            </a:pPr>
            <a:r>
              <a:rPr sz="2077" b="1" spc="-29" dirty="0">
                <a:solidFill>
                  <a:srgbClr val="0000FF"/>
                </a:solidFill>
                <a:latin typeface="Arial"/>
                <a:cs typeface="Arial"/>
              </a:rPr>
              <a:t>Student’s</a:t>
            </a:r>
            <a:r>
              <a:rPr sz="2077" b="1" spc="85" dirty="0">
                <a:solidFill>
                  <a:srgbClr val="0000FF"/>
                </a:solidFill>
                <a:latin typeface="Arial"/>
                <a:cs typeface="Arial"/>
              </a:rPr>
              <a:t> </a:t>
            </a:r>
            <a:r>
              <a:rPr sz="2077" b="1" spc="-13" dirty="0">
                <a:solidFill>
                  <a:srgbClr val="0000FF"/>
                </a:solidFill>
                <a:latin typeface="Arial"/>
                <a:cs typeface="Arial"/>
              </a:rPr>
              <a:t>t-test</a:t>
            </a:r>
            <a:endParaRPr sz="2077">
              <a:latin typeface="Arial"/>
              <a:cs typeface="Arial"/>
            </a:endParaRPr>
          </a:p>
        </p:txBody>
      </p:sp>
      <p:grpSp>
        <p:nvGrpSpPr>
          <p:cNvPr id="4" name="object 4"/>
          <p:cNvGrpSpPr/>
          <p:nvPr/>
        </p:nvGrpSpPr>
        <p:grpSpPr>
          <a:xfrm>
            <a:off x="3543712" y="1320083"/>
            <a:ext cx="353616" cy="254702"/>
            <a:chOff x="5457825" y="713105"/>
            <a:chExt cx="544830" cy="392430"/>
          </a:xfrm>
        </p:grpSpPr>
        <p:sp>
          <p:nvSpPr>
            <p:cNvPr id="5" name="object 5"/>
            <p:cNvSpPr/>
            <p:nvPr/>
          </p:nvSpPr>
          <p:spPr>
            <a:xfrm>
              <a:off x="5461000" y="716280"/>
              <a:ext cx="538479" cy="386079"/>
            </a:xfrm>
            <a:prstGeom prst="rect">
              <a:avLst/>
            </a:prstGeom>
            <a:blipFill>
              <a:blip r:embed="rId2" cstate="print"/>
              <a:stretch>
                <a:fillRect/>
              </a:stretch>
            </a:blipFill>
          </p:spPr>
          <p:txBody>
            <a:bodyPr wrap="square" lIns="0" tIns="0" rIns="0" bIns="0" rtlCol="0"/>
            <a:lstStyle/>
            <a:p>
              <a:endParaRPr sz="1169"/>
            </a:p>
          </p:txBody>
        </p:sp>
        <p:sp>
          <p:nvSpPr>
            <p:cNvPr id="6" name="object 6"/>
            <p:cNvSpPr/>
            <p:nvPr/>
          </p:nvSpPr>
          <p:spPr>
            <a:xfrm>
              <a:off x="5461000" y="716280"/>
              <a:ext cx="538480" cy="386080"/>
            </a:xfrm>
            <a:custGeom>
              <a:avLst/>
              <a:gdLst/>
              <a:ahLst/>
              <a:cxnLst/>
              <a:rect l="l" t="t" r="r" b="b"/>
              <a:pathLst>
                <a:path w="538479" h="386080">
                  <a:moveTo>
                    <a:pt x="0" y="96520"/>
                  </a:moveTo>
                  <a:lnTo>
                    <a:pt x="345439" y="96520"/>
                  </a:lnTo>
                  <a:lnTo>
                    <a:pt x="345439" y="0"/>
                  </a:lnTo>
                  <a:lnTo>
                    <a:pt x="538479" y="193040"/>
                  </a:lnTo>
                  <a:lnTo>
                    <a:pt x="345439" y="386079"/>
                  </a:lnTo>
                  <a:lnTo>
                    <a:pt x="345439" y="289560"/>
                  </a:lnTo>
                  <a:lnTo>
                    <a:pt x="0" y="289560"/>
                  </a:lnTo>
                  <a:lnTo>
                    <a:pt x="0" y="96520"/>
                  </a:lnTo>
                  <a:close/>
                </a:path>
              </a:pathLst>
            </a:custGeom>
            <a:ln w="6350">
              <a:solidFill>
                <a:srgbClr val="404040"/>
              </a:solidFill>
            </a:ln>
          </p:spPr>
          <p:txBody>
            <a:bodyPr wrap="square" lIns="0" tIns="0" rIns="0" bIns="0" rtlCol="0"/>
            <a:lstStyle/>
            <a:p>
              <a:endParaRPr sz="1169"/>
            </a:p>
          </p:txBody>
        </p:sp>
      </p:grpSp>
      <p:grpSp>
        <p:nvGrpSpPr>
          <p:cNvPr id="8" name="object 8"/>
          <p:cNvGrpSpPr/>
          <p:nvPr/>
        </p:nvGrpSpPr>
        <p:grpSpPr>
          <a:xfrm>
            <a:off x="674603" y="1721713"/>
            <a:ext cx="7852493" cy="1950656"/>
            <a:chOff x="1037272" y="1331912"/>
            <a:chExt cx="12098655" cy="3005455"/>
          </a:xfrm>
        </p:grpSpPr>
        <p:sp>
          <p:nvSpPr>
            <p:cNvPr id="9" name="object 9"/>
            <p:cNvSpPr/>
            <p:nvPr/>
          </p:nvSpPr>
          <p:spPr>
            <a:xfrm>
              <a:off x="1051560" y="1346200"/>
              <a:ext cx="12070080" cy="2976880"/>
            </a:xfrm>
            <a:custGeom>
              <a:avLst/>
              <a:gdLst/>
              <a:ahLst/>
              <a:cxnLst/>
              <a:rect l="l" t="t" r="r" b="b"/>
              <a:pathLst>
                <a:path w="12070080" h="2976879">
                  <a:moveTo>
                    <a:pt x="0" y="1488439"/>
                  </a:moveTo>
                  <a:lnTo>
                    <a:pt x="3865" y="1434664"/>
                  </a:lnTo>
                  <a:lnTo>
                    <a:pt x="15373" y="1381369"/>
                  </a:lnTo>
                  <a:lnTo>
                    <a:pt x="34394" y="1328586"/>
                  </a:lnTo>
                  <a:lnTo>
                    <a:pt x="51184" y="1293698"/>
                  </a:lnTo>
                  <a:lnTo>
                    <a:pt x="71216" y="1259062"/>
                  </a:lnTo>
                  <a:lnTo>
                    <a:pt x="94452" y="1224686"/>
                  </a:lnTo>
                  <a:lnTo>
                    <a:pt x="120854" y="1190581"/>
                  </a:lnTo>
                  <a:lnTo>
                    <a:pt x="150381" y="1156756"/>
                  </a:lnTo>
                  <a:lnTo>
                    <a:pt x="182996" y="1123221"/>
                  </a:lnTo>
                  <a:lnTo>
                    <a:pt x="218661" y="1089985"/>
                  </a:lnTo>
                  <a:lnTo>
                    <a:pt x="257336" y="1057058"/>
                  </a:lnTo>
                  <a:lnTo>
                    <a:pt x="298982" y="1024449"/>
                  </a:lnTo>
                  <a:lnTo>
                    <a:pt x="343562" y="992168"/>
                  </a:lnTo>
                  <a:lnTo>
                    <a:pt x="391036" y="960224"/>
                  </a:lnTo>
                  <a:lnTo>
                    <a:pt x="441366" y="928627"/>
                  </a:lnTo>
                  <a:lnTo>
                    <a:pt x="494513" y="897387"/>
                  </a:lnTo>
                  <a:lnTo>
                    <a:pt x="550439" y="866512"/>
                  </a:lnTo>
                  <a:lnTo>
                    <a:pt x="609104" y="836013"/>
                  </a:lnTo>
                  <a:lnTo>
                    <a:pt x="670471" y="805899"/>
                  </a:lnTo>
                  <a:lnTo>
                    <a:pt x="734500" y="776179"/>
                  </a:lnTo>
                  <a:lnTo>
                    <a:pt x="801153" y="746863"/>
                  </a:lnTo>
                  <a:lnTo>
                    <a:pt x="870392" y="717961"/>
                  </a:lnTo>
                  <a:lnTo>
                    <a:pt x="905968" y="703668"/>
                  </a:lnTo>
                  <a:lnTo>
                    <a:pt x="942176" y="689482"/>
                  </a:lnTo>
                  <a:lnTo>
                    <a:pt x="979012" y="675404"/>
                  </a:lnTo>
                  <a:lnTo>
                    <a:pt x="1016469" y="661436"/>
                  </a:lnTo>
                  <a:lnTo>
                    <a:pt x="1054544" y="647578"/>
                  </a:lnTo>
                  <a:lnTo>
                    <a:pt x="1093231" y="633832"/>
                  </a:lnTo>
                  <a:lnTo>
                    <a:pt x="1132526" y="620198"/>
                  </a:lnTo>
                  <a:lnTo>
                    <a:pt x="1172424" y="606679"/>
                  </a:lnTo>
                  <a:lnTo>
                    <a:pt x="1212920" y="593275"/>
                  </a:lnTo>
                  <a:lnTo>
                    <a:pt x="1254009" y="579988"/>
                  </a:lnTo>
                  <a:lnTo>
                    <a:pt x="1295686" y="566818"/>
                  </a:lnTo>
                  <a:lnTo>
                    <a:pt x="1337947" y="553768"/>
                  </a:lnTo>
                  <a:lnTo>
                    <a:pt x="1380786" y="540837"/>
                  </a:lnTo>
                  <a:lnTo>
                    <a:pt x="1424199" y="528028"/>
                  </a:lnTo>
                  <a:lnTo>
                    <a:pt x="1468181" y="515341"/>
                  </a:lnTo>
                  <a:lnTo>
                    <a:pt x="1512728" y="502777"/>
                  </a:lnTo>
                  <a:lnTo>
                    <a:pt x="1557833" y="490339"/>
                  </a:lnTo>
                  <a:lnTo>
                    <a:pt x="1603494" y="478027"/>
                  </a:lnTo>
                  <a:lnTo>
                    <a:pt x="1649704" y="465841"/>
                  </a:lnTo>
                  <a:lnTo>
                    <a:pt x="1696458" y="453785"/>
                  </a:lnTo>
                  <a:lnTo>
                    <a:pt x="1743753" y="441857"/>
                  </a:lnTo>
                  <a:lnTo>
                    <a:pt x="1791583" y="430061"/>
                  </a:lnTo>
                  <a:lnTo>
                    <a:pt x="1839943" y="418397"/>
                  </a:lnTo>
                  <a:lnTo>
                    <a:pt x="1888829" y="406866"/>
                  </a:lnTo>
                  <a:lnTo>
                    <a:pt x="1938235" y="395469"/>
                  </a:lnTo>
                  <a:lnTo>
                    <a:pt x="1988158" y="384208"/>
                  </a:lnTo>
                  <a:lnTo>
                    <a:pt x="2038591" y="373083"/>
                  </a:lnTo>
                  <a:lnTo>
                    <a:pt x="2089530" y="362097"/>
                  </a:lnTo>
                  <a:lnTo>
                    <a:pt x="2140971" y="351249"/>
                  </a:lnTo>
                  <a:lnTo>
                    <a:pt x="2192909" y="340542"/>
                  </a:lnTo>
                  <a:lnTo>
                    <a:pt x="2245338" y="329977"/>
                  </a:lnTo>
                  <a:lnTo>
                    <a:pt x="2298253" y="319554"/>
                  </a:lnTo>
                  <a:lnTo>
                    <a:pt x="2351651" y="309275"/>
                  </a:lnTo>
                  <a:lnTo>
                    <a:pt x="2405527" y="299141"/>
                  </a:lnTo>
                  <a:lnTo>
                    <a:pt x="2459874" y="289154"/>
                  </a:lnTo>
                  <a:lnTo>
                    <a:pt x="2514689" y="279314"/>
                  </a:lnTo>
                  <a:lnTo>
                    <a:pt x="2569967" y="269622"/>
                  </a:lnTo>
                  <a:lnTo>
                    <a:pt x="2625702" y="260081"/>
                  </a:lnTo>
                  <a:lnTo>
                    <a:pt x="2681891" y="250691"/>
                  </a:lnTo>
                  <a:lnTo>
                    <a:pt x="2738528" y="241452"/>
                  </a:lnTo>
                  <a:lnTo>
                    <a:pt x="2795608" y="232368"/>
                  </a:lnTo>
                  <a:lnTo>
                    <a:pt x="2853126" y="223438"/>
                  </a:lnTo>
                  <a:lnTo>
                    <a:pt x="2911079" y="214663"/>
                  </a:lnTo>
                  <a:lnTo>
                    <a:pt x="2969460" y="206046"/>
                  </a:lnTo>
                  <a:lnTo>
                    <a:pt x="3028265" y="197587"/>
                  </a:lnTo>
                  <a:lnTo>
                    <a:pt x="3087490" y="189288"/>
                  </a:lnTo>
                  <a:lnTo>
                    <a:pt x="3147129" y="181149"/>
                  </a:lnTo>
                  <a:lnTo>
                    <a:pt x="3207177" y="173171"/>
                  </a:lnTo>
                  <a:lnTo>
                    <a:pt x="3267631" y="165357"/>
                  </a:lnTo>
                  <a:lnTo>
                    <a:pt x="3328484" y="157707"/>
                  </a:lnTo>
                  <a:lnTo>
                    <a:pt x="3389732" y="150222"/>
                  </a:lnTo>
                  <a:lnTo>
                    <a:pt x="3451370" y="142904"/>
                  </a:lnTo>
                  <a:lnTo>
                    <a:pt x="3513394" y="135754"/>
                  </a:lnTo>
                  <a:lnTo>
                    <a:pt x="3575798" y="128772"/>
                  </a:lnTo>
                  <a:lnTo>
                    <a:pt x="3638578" y="121961"/>
                  </a:lnTo>
                  <a:lnTo>
                    <a:pt x="3701729" y="115321"/>
                  </a:lnTo>
                  <a:lnTo>
                    <a:pt x="3765246" y="108853"/>
                  </a:lnTo>
                  <a:lnTo>
                    <a:pt x="3829124" y="102559"/>
                  </a:lnTo>
                  <a:lnTo>
                    <a:pt x="3893358" y="96440"/>
                  </a:lnTo>
                  <a:lnTo>
                    <a:pt x="3957945" y="90497"/>
                  </a:lnTo>
                  <a:lnTo>
                    <a:pt x="4022877" y="84732"/>
                  </a:lnTo>
                  <a:lnTo>
                    <a:pt x="4088152" y="79145"/>
                  </a:lnTo>
                  <a:lnTo>
                    <a:pt x="4153764" y="73737"/>
                  </a:lnTo>
                  <a:lnTo>
                    <a:pt x="4219708" y="68510"/>
                  </a:lnTo>
                  <a:lnTo>
                    <a:pt x="4285980" y="63466"/>
                  </a:lnTo>
                  <a:lnTo>
                    <a:pt x="4352574" y="58604"/>
                  </a:lnTo>
                  <a:lnTo>
                    <a:pt x="4419485" y="53928"/>
                  </a:lnTo>
                  <a:lnTo>
                    <a:pt x="4486710" y="49436"/>
                  </a:lnTo>
                  <a:lnTo>
                    <a:pt x="4554243" y="45132"/>
                  </a:lnTo>
                  <a:lnTo>
                    <a:pt x="4622079" y="41015"/>
                  </a:lnTo>
                  <a:lnTo>
                    <a:pt x="4690213" y="37088"/>
                  </a:lnTo>
                  <a:lnTo>
                    <a:pt x="4758641" y="33351"/>
                  </a:lnTo>
                  <a:lnTo>
                    <a:pt x="4827358" y="29805"/>
                  </a:lnTo>
                  <a:lnTo>
                    <a:pt x="4896359" y="26453"/>
                  </a:lnTo>
                  <a:lnTo>
                    <a:pt x="4965638" y="23294"/>
                  </a:lnTo>
                  <a:lnTo>
                    <a:pt x="5035192" y="20331"/>
                  </a:lnTo>
                  <a:lnTo>
                    <a:pt x="5105016" y="17564"/>
                  </a:lnTo>
                  <a:lnTo>
                    <a:pt x="5175104" y="14994"/>
                  </a:lnTo>
                  <a:lnTo>
                    <a:pt x="5245452" y="12623"/>
                  </a:lnTo>
                  <a:lnTo>
                    <a:pt x="5316054" y="10452"/>
                  </a:lnTo>
                  <a:lnTo>
                    <a:pt x="5386907" y="8482"/>
                  </a:lnTo>
                  <a:lnTo>
                    <a:pt x="5458005" y="6715"/>
                  </a:lnTo>
                  <a:lnTo>
                    <a:pt x="5529344" y="5150"/>
                  </a:lnTo>
                  <a:lnTo>
                    <a:pt x="5600918" y="3791"/>
                  </a:lnTo>
                  <a:lnTo>
                    <a:pt x="5672723" y="2637"/>
                  </a:lnTo>
                  <a:lnTo>
                    <a:pt x="5744754" y="1691"/>
                  </a:lnTo>
                  <a:lnTo>
                    <a:pt x="5817005" y="953"/>
                  </a:lnTo>
                  <a:lnTo>
                    <a:pt x="5889474" y="424"/>
                  </a:lnTo>
                  <a:lnTo>
                    <a:pt x="5962153" y="106"/>
                  </a:lnTo>
                  <a:lnTo>
                    <a:pt x="6035040" y="0"/>
                  </a:lnTo>
                  <a:lnTo>
                    <a:pt x="6107926" y="106"/>
                  </a:lnTo>
                  <a:lnTo>
                    <a:pt x="6180605" y="424"/>
                  </a:lnTo>
                  <a:lnTo>
                    <a:pt x="6253074" y="953"/>
                  </a:lnTo>
                  <a:lnTo>
                    <a:pt x="6325325" y="1691"/>
                  </a:lnTo>
                  <a:lnTo>
                    <a:pt x="6397356" y="2637"/>
                  </a:lnTo>
                  <a:lnTo>
                    <a:pt x="6469161" y="3791"/>
                  </a:lnTo>
                  <a:lnTo>
                    <a:pt x="6540735" y="5150"/>
                  </a:lnTo>
                  <a:lnTo>
                    <a:pt x="6612074" y="6715"/>
                  </a:lnTo>
                  <a:lnTo>
                    <a:pt x="6683172" y="8482"/>
                  </a:lnTo>
                  <a:lnTo>
                    <a:pt x="6754025" y="10452"/>
                  </a:lnTo>
                  <a:lnTo>
                    <a:pt x="6824627" y="12623"/>
                  </a:lnTo>
                  <a:lnTo>
                    <a:pt x="6894975" y="14994"/>
                  </a:lnTo>
                  <a:lnTo>
                    <a:pt x="6965063" y="17564"/>
                  </a:lnTo>
                  <a:lnTo>
                    <a:pt x="7034887" y="20331"/>
                  </a:lnTo>
                  <a:lnTo>
                    <a:pt x="7104441" y="23294"/>
                  </a:lnTo>
                  <a:lnTo>
                    <a:pt x="7173720" y="26453"/>
                  </a:lnTo>
                  <a:lnTo>
                    <a:pt x="7242721" y="29805"/>
                  </a:lnTo>
                  <a:lnTo>
                    <a:pt x="7311438" y="33351"/>
                  </a:lnTo>
                  <a:lnTo>
                    <a:pt x="7379866" y="37088"/>
                  </a:lnTo>
                  <a:lnTo>
                    <a:pt x="7448000" y="41015"/>
                  </a:lnTo>
                  <a:lnTo>
                    <a:pt x="7515836" y="45132"/>
                  </a:lnTo>
                  <a:lnTo>
                    <a:pt x="7583369" y="49436"/>
                  </a:lnTo>
                  <a:lnTo>
                    <a:pt x="7650594" y="53928"/>
                  </a:lnTo>
                  <a:lnTo>
                    <a:pt x="7717505" y="58604"/>
                  </a:lnTo>
                  <a:lnTo>
                    <a:pt x="7784099" y="63466"/>
                  </a:lnTo>
                  <a:lnTo>
                    <a:pt x="7850371" y="68510"/>
                  </a:lnTo>
                  <a:lnTo>
                    <a:pt x="7916315" y="73737"/>
                  </a:lnTo>
                  <a:lnTo>
                    <a:pt x="7981927" y="79145"/>
                  </a:lnTo>
                  <a:lnTo>
                    <a:pt x="8047202" y="84732"/>
                  </a:lnTo>
                  <a:lnTo>
                    <a:pt x="8112134" y="90497"/>
                  </a:lnTo>
                  <a:lnTo>
                    <a:pt x="8176721" y="96440"/>
                  </a:lnTo>
                  <a:lnTo>
                    <a:pt x="8240955" y="102559"/>
                  </a:lnTo>
                  <a:lnTo>
                    <a:pt x="8304833" y="108853"/>
                  </a:lnTo>
                  <a:lnTo>
                    <a:pt x="8368350" y="115321"/>
                  </a:lnTo>
                  <a:lnTo>
                    <a:pt x="8431501" y="121961"/>
                  </a:lnTo>
                  <a:lnTo>
                    <a:pt x="8494281" y="128772"/>
                  </a:lnTo>
                  <a:lnTo>
                    <a:pt x="8556685" y="135754"/>
                  </a:lnTo>
                  <a:lnTo>
                    <a:pt x="8618709" y="142904"/>
                  </a:lnTo>
                  <a:lnTo>
                    <a:pt x="8680347" y="150222"/>
                  </a:lnTo>
                  <a:lnTo>
                    <a:pt x="8741595" y="157707"/>
                  </a:lnTo>
                  <a:lnTo>
                    <a:pt x="8802448" y="165357"/>
                  </a:lnTo>
                  <a:lnTo>
                    <a:pt x="8862902" y="173171"/>
                  </a:lnTo>
                  <a:lnTo>
                    <a:pt x="8922950" y="181149"/>
                  </a:lnTo>
                  <a:lnTo>
                    <a:pt x="8982589" y="189288"/>
                  </a:lnTo>
                  <a:lnTo>
                    <a:pt x="9041814" y="197587"/>
                  </a:lnTo>
                  <a:lnTo>
                    <a:pt x="9100619" y="206046"/>
                  </a:lnTo>
                  <a:lnTo>
                    <a:pt x="9159000" y="214663"/>
                  </a:lnTo>
                  <a:lnTo>
                    <a:pt x="9216953" y="223438"/>
                  </a:lnTo>
                  <a:lnTo>
                    <a:pt x="9274471" y="232368"/>
                  </a:lnTo>
                  <a:lnTo>
                    <a:pt x="9331551" y="241452"/>
                  </a:lnTo>
                  <a:lnTo>
                    <a:pt x="9388188" y="250691"/>
                  </a:lnTo>
                  <a:lnTo>
                    <a:pt x="9444377" y="260081"/>
                  </a:lnTo>
                  <a:lnTo>
                    <a:pt x="9500112" y="269622"/>
                  </a:lnTo>
                  <a:lnTo>
                    <a:pt x="9555390" y="279314"/>
                  </a:lnTo>
                  <a:lnTo>
                    <a:pt x="9610205" y="289154"/>
                  </a:lnTo>
                  <a:lnTo>
                    <a:pt x="9664552" y="299141"/>
                  </a:lnTo>
                  <a:lnTo>
                    <a:pt x="9718428" y="309275"/>
                  </a:lnTo>
                  <a:lnTo>
                    <a:pt x="9771826" y="319554"/>
                  </a:lnTo>
                  <a:lnTo>
                    <a:pt x="9824741" y="329977"/>
                  </a:lnTo>
                  <a:lnTo>
                    <a:pt x="9877170" y="340542"/>
                  </a:lnTo>
                  <a:lnTo>
                    <a:pt x="9929108" y="351249"/>
                  </a:lnTo>
                  <a:lnTo>
                    <a:pt x="9980549" y="362097"/>
                  </a:lnTo>
                  <a:lnTo>
                    <a:pt x="10031488" y="373083"/>
                  </a:lnTo>
                  <a:lnTo>
                    <a:pt x="10081921" y="384208"/>
                  </a:lnTo>
                  <a:lnTo>
                    <a:pt x="10131844" y="395469"/>
                  </a:lnTo>
                  <a:lnTo>
                    <a:pt x="10181250" y="406866"/>
                  </a:lnTo>
                  <a:lnTo>
                    <a:pt x="10230136" y="418397"/>
                  </a:lnTo>
                  <a:lnTo>
                    <a:pt x="10278496" y="430061"/>
                  </a:lnTo>
                  <a:lnTo>
                    <a:pt x="10326326" y="441857"/>
                  </a:lnTo>
                  <a:lnTo>
                    <a:pt x="10373621" y="453785"/>
                  </a:lnTo>
                  <a:lnTo>
                    <a:pt x="10420375" y="465841"/>
                  </a:lnTo>
                  <a:lnTo>
                    <a:pt x="10466585" y="478027"/>
                  </a:lnTo>
                  <a:lnTo>
                    <a:pt x="10512246" y="490339"/>
                  </a:lnTo>
                  <a:lnTo>
                    <a:pt x="10557351" y="502777"/>
                  </a:lnTo>
                  <a:lnTo>
                    <a:pt x="10601898" y="515341"/>
                  </a:lnTo>
                  <a:lnTo>
                    <a:pt x="10645880" y="528028"/>
                  </a:lnTo>
                  <a:lnTo>
                    <a:pt x="10689293" y="540837"/>
                  </a:lnTo>
                  <a:lnTo>
                    <a:pt x="10732132" y="553768"/>
                  </a:lnTo>
                  <a:lnTo>
                    <a:pt x="10774393" y="566818"/>
                  </a:lnTo>
                  <a:lnTo>
                    <a:pt x="10816070" y="579988"/>
                  </a:lnTo>
                  <a:lnTo>
                    <a:pt x="10857159" y="593275"/>
                  </a:lnTo>
                  <a:lnTo>
                    <a:pt x="10897655" y="606679"/>
                  </a:lnTo>
                  <a:lnTo>
                    <a:pt x="10937553" y="620198"/>
                  </a:lnTo>
                  <a:lnTo>
                    <a:pt x="10976848" y="633832"/>
                  </a:lnTo>
                  <a:lnTo>
                    <a:pt x="11015535" y="647578"/>
                  </a:lnTo>
                  <a:lnTo>
                    <a:pt x="11053610" y="661436"/>
                  </a:lnTo>
                  <a:lnTo>
                    <a:pt x="11091067" y="675404"/>
                  </a:lnTo>
                  <a:lnTo>
                    <a:pt x="11127903" y="689482"/>
                  </a:lnTo>
                  <a:lnTo>
                    <a:pt x="11164111" y="703668"/>
                  </a:lnTo>
                  <a:lnTo>
                    <a:pt x="11199687" y="717961"/>
                  </a:lnTo>
                  <a:lnTo>
                    <a:pt x="11268926" y="746863"/>
                  </a:lnTo>
                  <a:lnTo>
                    <a:pt x="11335579" y="776179"/>
                  </a:lnTo>
                  <a:lnTo>
                    <a:pt x="11399608" y="805899"/>
                  </a:lnTo>
                  <a:lnTo>
                    <a:pt x="11460975" y="836013"/>
                  </a:lnTo>
                  <a:lnTo>
                    <a:pt x="11519640" y="866512"/>
                  </a:lnTo>
                  <a:lnTo>
                    <a:pt x="11575566" y="897387"/>
                  </a:lnTo>
                  <a:lnTo>
                    <a:pt x="11628713" y="928627"/>
                  </a:lnTo>
                  <a:lnTo>
                    <a:pt x="11679043" y="960224"/>
                  </a:lnTo>
                  <a:lnTo>
                    <a:pt x="11726517" y="992168"/>
                  </a:lnTo>
                  <a:lnTo>
                    <a:pt x="11771097" y="1024449"/>
                  </a:lnTo>
                  <a:lnTo>
                    <a:pt x="11812743" y="1057058"/>
                  </a:lnTo>
                  <a:lnTo>
                    <a:pt x="11851418" y="1089985"/>
                  </a:lnTo>
                  <a:lnTo>
                    <a:pt x="11887083" y="1123221"/>
                  </a:lnTo>
                  <a:lnTo>
                    <a:pt x="11919698" y="1156756"/>
                  </a:lnTo>
                  <a:lnTo>
                    <a:pt x="11949225" y="1190581"/>
                  </a:lnTo>
                  <a:lnTo>
                    <a:pt x="11975627" y="1224686"/>
                  </a:lnTo>
                  <a:lnTo>
                    <a:pt x="11998863" y="1259062"/>
                  </a:lnTo>
                  <a:lnTo>
                    <a:pt x="12018895" y="1293698"/>
                  </a:lnTo>
                  <a:lnTo>
                    <a:pt x="12035685" y="1328586"/>
                  </a:lnTo>
                  <a:lnTo>
                    <a:pt x="12054706" y="1381369"/>
                  </a:lnTo>
                  <a:lnTo>
                    <a:pt x="12066214" y="1434664"/>
                  </a:lnTo>
                  <a:lnTo>
                    <a:pt x="12070080" y="1488439"/>
                  </a:lnTo>
                  <a:lnTo>
                    <a:pt x="12069648" y="1506416"/>
                  </a:lnTo>
                  <a:lnTo>
                    <a:pt x="12063221" y="1560035"/>
                  </a:lnTo>
                  <a:lnTo>
                    <a:pt x="12049194" y="1613163"/>
                  </a:lnTo>
                  <a:lnTo>
                    <a:pt x="12027698" y="1665768"/>
                  </a:lnTo>
                  <a:lnTo>
                    <a:pt x="12009282" y="1700531"/>
                  </a:lnTo>
                  <a:lnTo>
                    <a:pt x="11987643" y="1735038"/>
                  </a:lnTo>
                  <a:lnTo>
                    <a:pt x="11962819" y="1769280"/>
                  </a:lnTo>
                  <a:lnTo>
                    <a:pt x="11934850" y="1803246"/>
                  </a:lnTo>
                  <a:lnTo>
                    <a:pt x="11903774" y="1836927"/>
                  </a:lnTo>
                  <a:lnTo>
                    <a:pt x="11869629" y="1870314"/>
                  </a:lnTo>
                  <a:lnTo>
                    <a:pt x="11832455" y="1903396"/>
                  </a:lnTo>
                  <a:lnTo>
                    <a:pt x="11792289" y="1936166"/>
                  </a:lnTo>
                  <a:lnTo>
                    <a:pt x="11749171" y="1968612"/>
                  </a:lnTo>
                  <a:lnTo>
                    <a:pt x="11703140" y="2000726"/>
                  </a:lnTo>
                  <a:lnTo>
                    <a:pt x="11654233" y="2032497"/>
                  </a:lnTo>
                  <a:lnTo>
                    <a:pt x="11602489" y="2063917"/>
                  </a:lnTo>
                  <a:lnTo>
                    <a:pt x="11547948" y="2094976"/>
                  </a:lnTo>
                  <a:lnTo>
                    <a:pt x="11490648" y="2125664"/>
                  </a:lnTo>
                  <a:lnTo>
                    <a:pt x="11430627" y="2155972"/>
                  </a:lnTo>
                  <a:lnTo>
                    <a:pt x="11367924" y="2185890"/>
                  </a:lnTo>
                  <a:lnTo>
                    <a:pt x="11302578" y="2215409"/>
                  </a:lnTo>
                  <a:lnTo>
                    <a:pt x="11234627" y="2244519"/>
                  </a:lnTo>
                  <a:lnTo>
                    <a:pt x="11164111" y="2273211"/>
                  </a:lnTo>
                  <a:lnTo>
                    <a:pt x="11127903" y="2287397"/>
                  </a:lnTo>
                  <a:lnTo>
                    <a:pt x="11091067" y="2301475"/>
                  </a:lnTo>
                  <a:lnTo>
                    <a:pt x="11053610" y="2315443"/>
                  </a:lnTo>
                  <a:lnTo>
                    <a:pt x="11015535" y="2329301"/>
                  </a:lnTo>
                  <a:lnTo>
                    <a:pt x="10976848" y="2343047"/>
                  </a:lnTo>
                  <a:lnTo>
                    <a:pt x="10937553" y="2356681"/>
                  </a:lnTo>
                  <a:lnTo>
                    <a:pt x="10897655" y="2370200"/>
                  </a:lnTo>
                  <a:lnTo>
                    <a:pt x="10857159" y="2383604"/>
                  </a:lnTo>
                  <a:lnTo>
                    <a:pt x="10816070" y="2396891"/>
                  </a:lnTo>
                  <a:lnTo>
                    <a:pt x="10774393" y="2410061"/>
                  </a:lnTo>
                  <a:lnTo>
                    <a:pt x="10732132" y="2423111"/>
                  </a:lnTo>
                  <a:lnTo>
                    <a:pt x="10689293" y="2436042"/>
                  </a:lnTo>
                  <a:lnTo>
                    <a:pt x="10645880" y="2448851"/>
                  </a:lnTo>
                  <a:lnTo>
                    <a:pt x="10601898" y="2461538"/>
                  </a:lnTo>
                  <a:lnTo>
                    <a:pt x="10557351" y="2474102"/>
                  </a:lnTo>
                  <a:lnTo>
                    <a:pt x="10512246" y="2486540"/>
                  </a:lnTo>
                  <a:lnTo>
                    <a:pt x="10466585" y="2498852"/>
                  </a:lnTo>
                  <a:lnTo>
                    <a:pt x="10420375" y="2511038"/>
                  </a:lnTo>
                  <a:lnTo>
                    <a:pt x="10373621" y="2523094"/>
                  </a:lnTo>
                  <a:lnTo>
                    <a:pt x="10326326" y="2535022"/>
                  </a:lnTo>
                  <a:lnTo>
                    <a:pt x="10278496" y="2546818"/>
                  </a:lnTo>
                  <a:lnTo>
                    <a:pt x="10230136" y="2558482"/>
                  </a:lnTo>
                  <a:lnTo>
                    <a:pt x="10181250" y="2570013"/>
                  </a:lnTo>
                  <a:lnTo>
                    <a:pt x="10131844" y="2581410"/>
                  </a:lnTo>
                  <a:lnTo>
                    <a:pt x="10081921" y="2592671"/>
                  </a:lnTo>
                  <a:lnTo>
                    <a:pt x="10031488" y="2603796"/>
                  </a:lnTo>
                  <a:lnTo>
                    <a:pt x="9980549" y="2614782"/>
                  </a:lnTo>
                  <a:lnTo>
                    <a:pt x="9929108" y="2625630"/>
                  </a:lnTo>
                  <a:lnTo>
                    <a:pt x="9877170" y="2636337"/>
                  </a:lnTo>
                  <a:lnTo>
                    <a:pt x="9824741" y="2646902"/>
                  </a:lnTo>
                  <a:lnTo>
                    <a:pt x="9771826" y="2657325"/>
                  </a:lnTo>
                  <a:lnTo>
                    <a:pt x="9718428" y="2667604"/>
                  </a:lnTo>
                  <a:lnTo>
                    <a:pt x="9664552" y="2677738"/>
                  </a:lnTo>
                  <a:lnTo>
                    <a:pt x="9610205" y="2687725"/>
                  </a:lnTo>
                  <a:lnTo>
                    <a:pt x="9555390" y="2697565"/>
                  </a:lnTo>
                  <a:lnTo>
                    <a:pt x="9500112" y="2707257"/>
                  </a:lnTo>
                  <a:lnTo>
                    <a:pt x="9444377" y="2716798"/>
                  </a:lnTo>
                  <a:lnTo>
                    <a:pt x="9388188" y="2726188"/>
                  </a:lnTo>
                  <a:lnTo>
                    <a:pt x="9331551" y="2735427"/>
                  </a:lnTo>
                  <a:lnTo>
                    <a:pt x="9274471" y="2744511"/>
                  </a:lnTo>
                  <a:lnTo>
                    <a:pt x="9216953" y="2753441"/>
                  </a:lnTo>
                  <a:lnTo>
                    <a:pt x="9159000" y="2762216"/>
                  </a:lnTo>
                  <a:lnTo>
                    <a:pt x="9100619" y="2770833"/>
                  </a:lnTo>
                  <a:lnTo>
                    <a:pt x="9041814" y="2779292"/>
                  </a:lnTo>
                  <a:lnTo>
                    <a:pt x="8982589" y="2787591"/>
                  </a:lnTo>
                  <a:lnTo>
                    <a:pt x="8922950" y="2795730"/>
                  </a:lnTo>
                  <a:lnTo>
                    <a:pt x="8862902" y="2803708"/>
                  </a:lnTo>
                  <a:lnTo>
                    <a:pt x="8802448" y="2811522"/>
                  </a:lnTo>
                  <a:lnTo>
                    <a:pt x="8741595" y="2819172"/>
                  </a:lnTo>
                  <a:lnTo>
                    <a:pt x="8680347" y="2826657"/>
                  </a:lnTo>
                  <a:lnTo>
                    <a:pt x="8618709" y="2833975"/>
                  </a:lnTo>
                  <a:lnTo>
                    <a:pt x="8556685" y="2841125"/>
                  </a:lnTo>
                  <a:lnTo>
                    <a:pt x="8494281" y="2848107"/>
                  </a:lnTo>
                  <a:lnTo>
                    <a:pt x="8431501" y="2854918"/>
                  </a:lnTo>
                  <a:lnTo>
                    <a:pt x="8368350" y="2861558"/>
                  </a:lnTo>
                  <a:lnTo>
                    <a:pt x="8304833" y="2868026"/>
                  </a:lnTo>
                  <a:lnTo>
                    <a:pt x="8240955" y="2874320"/>
                  </a:lnTo>
                  <a:lnTo>
                    <a:pt x="8176721" y="2880439"/>
                  </a:lnTo>
                  <a:lnTo>
                    <a:pt x="8112134" y="2886382"/>
                  </a:lnTo>
                  <a:lnTo>
                    <a:pt x="8047202" y="2892147"/>
                  </a:lnTo>
                  <a:lnTo>
                    <a:pt x="7981927" y="2897734"/>
                  </a:lnTo>
                  <a:lnTo>
                    <a:pt x="7916315" y="2903142"/>
                  </a:lnTo>
                  <a:lnTo>
                    <a:pt x="7850371" y="2908369"/>
                  </a:lnTo>
                  <a:lnTo>
                    <a:pt x="7784099" y="2913413"/>
                  </a:lnTo>
                  <a:lnTo>
                    <a:pt x="7717505" y="2918275"/>
                  </a:lnTo>
                  <a:lnTo>
                    <a:pt x="7650594" y="2922951"/>
                  </a:lnTo>
                  <a:lnTo>
                    <a:pt x="7583369" y="2927443"/>
                  </a:lnTo>
                  <a:lnTo>
                    <a:pt x="7515836" y="2931747"/>
                  </a:lnTo>
                  <a:lnTo>
                    <a:pt x="7448000" y="2935864"/>
                  </a:lnTo>
                  <a:lnTo>
                    <a:pt x="7379866" y="2939791"/>
                  </a:lnTo>
                  <a:lnTo>
                    <a:pt x="7311438" y="2943528"/>
                  </a:lnTo>
                  <a:lnTo>
                    <a:pt x="7242721" y="2947074"/>
                  </a:lnTo>
                  <a:lnTo>
                    <a:pt x="7173720" y="2950426"/>
                  </a:lnTo>
                  <a:lnTo>
                    <a:pt x="7104441" y="2953585"/>
                  </a:lnTo>
                  <a:lnTo>
                    <a:pt x="7034887" y="2956548"/>
                  </a:lnTo>
                  <a:lnTo>
                    <a:pt x="6965063" y="2959315"/>
                  </a:lnTo>
                  <a:lnTo>
                    <a:pt x="6894975" y="2961885"/>
                  </a:lnTo>
                  <a:lnTo>
                    <a:pt x="6824627" y="2964256"/>
                  </a:lnTo>
                  <a:lnTo>
                    <a:pt x="6754025" y="2966427"/>
                  </a:lnTo>
                  <a:lnTo>
                    <a:pt x="6683172" y="2968397"/>
                  </a:lnTo>
                  <a:lnTo>
                    <a:pt x="6612074" y="2970164"/>
                  </a:lnTo>
                  <a:lnTo>
                    <a:pt x="6540735" y="2971729"/>
                  </a:lnTo>
                  <a:lnTo>
                    <a:pt x="6469161" y="2973088"/>
                  </a:lnTo>
                  <a:lnTo>
                    <a:pt x="6397356" y="2974242"/>
                  </a:lnTo>
                  <a:lnTo>
                    <a:pt x="6325325" y="2975188"/>
                  </a:lnTo>
                  <a:lnTo>
                    <a:pt x="6253074" y="2975926"/>
                  </a:lnTo>
                  <a:lnTo>
                    <a:pt x="6180605" y="2976455"/>
                  </a:lnTo>
                  <a:lnTo>
                    <a:pt x="6107926" y="2976773"/>
                  </a:lnTo>
                  <a:lnTo>
                    <a:pt x="6035040" y="2976879"/>
                  </a:lnTo>
                  <a:lnTo>
                    <a:pt x="5962153" y="2976773"/>
                  </a:lnTo>
                  <a:lnTo>
                    <a:pt x="5889474" y="2976455"/>
                  </a:lnTo>
                  <a:lnTo>
                    <a:pt x="5817005" y="2975926"/>
                  </a:lnTo>
                  <a:lnTo>
                    <a:pt x="5744754" y="2975188"/>
                  </a:lnTo>
                  <a:lnTo>
                    <a:pt x="5672723" y="2974242"/>
                  </a:lnTo>
                  <a:lnTo>
                    <a:pt x="5600918" y="2973088"/>
                  </a:lnTo>
                  <a:lnTo>
                    <a:pt x="5529344" y="2971729"/>
                  </a:lnTo>
                  <a:lnTo>
                    <a:pt x="5458005" y="2970164"/>
                  </a:lnTo>
                  <a:lnTo>
                    <a:pt x="5386907" y="2968397"/>
                  </a:lnTo>
                  <a:lnTo>
                    <a:pt x="5316054" y="2966427"/>
                  </a:lnTo>
                  <a:lnTo>
                    <a:pt x="5245452" y="2964256"/>
                  </a:lnTo>
                  <a:lnTo>
                    <a:pt x="5175104" y="2961885"/>
                  </a:lnTo>
                  <a:lnTo>
                    <a:pt x="5105016" y="2959315"/>
                  </a:lnTo>
                  <a:lnTo>
                    <a:pt x="5035192" y="2956548"/>
                  </a:lnTo>
                  <a:lnTo>
                    <a:pt x="4965638" y="2953585"/>
                  </a:lnTo>
                  <a:lnTo>
                    <a:pt x="4896359" y="2950426"/>
                  </a:lnTo>
                  <a:lnTo>
                    <a:pt x="4827358" y="2947074"/>
                  </a:lnTo>
                  <a:lnTo>
                    <a:pt x="4758641" y="2943528"/>
                  </a:lnTo>
                  <a:lnTo>
                    <a:pt x="4690213" y="2939791"/>
                  </a:lnTo>
                  <a:lnTo>
                    <a:pt x="4622079" y="2935864"/>
                  </a:lnTo>
                  <a:lnTo>
                    <a:pt x="4554243" y="2931747"/>
                  </a:lnTo>
                  <a:lnTo>
                    <a:pt x="4486710" y="2927443"/>
                  </a:lnTo>
                  <a:lnTo>
                    <a:pt x="4419485" y="2922951"/>
                  </a:lnTo>
                  <a:lnTo>
                    <a:pt x="4352574" y="2918275"/>
                  </a:lnTo>
                  <a:lnTo>
                    <a:pt x="4285980" y="2913413"/>
                  </a:lnTo>
                  <a:lnTo>
                    <a:pt x="4219708" y="2908369"/>
                  </a:lnTo>
                  <a:lnTo>
                    <a:pt x="4153764" y="2903142"/>
                  </a:lnTo>
                  <a:lnTo>
                    <a:pt x="4088152" y="2897734"/>
                  </a:lnTo>
                  <a:lnTo>
                    <a:pt x="4022877" y="2892147"/>
                  </a:lnTo>
                  <a:lnTo>
                    <a:pt x="3957945" y="2886382"/>
                  </a:lnTo>
                  <a:lnTo>
                    <a:pt x="3893358" y="2880439"/>
                  </a:lnTo>
                  <a:lnTo>
                    <a:pt x="3829124" y="2874320"/>
                  </a:lnTo>
                  <a:lnTo>
                    <a:pt x="3765246" y="2868026"/>
                  </a:lnTo>
                  <a:lnTo>
                    <a:pt x="3701729" y="2861558"/>
                  </a:lnTo>
                  <a:lnTo>
                    <a:pt x="3638578" y="2854918"/>
                  </a:lnTo>
                  <a:lnTo>
                    <a:pt x="3575798" y="2848107"/>
                  </a:lnTo>
                  <a:lnTo>
                    <a:pt x="3513394" y="2841125"/>
                  </a:lnTo>
                  <a:lnTo>
                    <a:pt x="3451370" y="2833975"/>
                  </a:lnTo>
                  <a:lnTo>
                    <a:pt x="3389732" y="2826657"/>
                  </a:lnTo>
                  <a:lnTo>
                    <a:pt x="3328484" y="2819172"/>
                  </a:lnTo>
                  <a:lnTo>
                    <a:pt x="3267631" y="2811522"/>
                  </a:lnTo>
                  <a:lnTo>
                    <a:pt x="3207177" y="2803708"/>
                  </a:lnTo>
                  <a:lnTo>
                    <a:pt x="3147129" y="2795730"/>
                  </a:lnTo>
                  <a:lnTo>
                    <a:pt x="3087490" y="2787591"/>
                  </a:lnTo>
                  <a:lnTo>
                    <a:pt x="3028265" y="2779292"/>
                  </a:lnTo>
                  <a:lnTo>
                    <a:pt x="2969460" y="2770833"/>
                  </a:lnTo>
                  <a:lnTo>
                    <a:pt x="2911079" y="2762216"/>
                  </a:lnTo>
                  <a:lnTo>
                    <a:pt x="2853126" y="2753441"/>
                  </a:lnTo>
                  <a:lnTo>
                    <a:pt x="2795608" y="2744511"/>
                  </a:lnTo>
                  <a:lnTo>
                    <a:pt x="2738528" y="2735427"/>
                  </a:lnTo>
                  <a:lnTo>
                    <a:pt x="2681891" y="2726188"/>
                  </a:lnTo>
                  <a:lnTo>
                    <a:pt x="2625702" y="2716798"/>
                  </a:lnTo>
                  <a:lnTo>
                    <a:pt x="2569967" y="2707257"/>
                  </a:lnTo>
                  <a:lnTo>
                    <a:pt x="2514689" y="2697565"/>
                  </a:lnTo>
                  <a:lnTo>
                    <a:pt x="2459874" y="2687725"/>
                  </a:lnTo>
                  <a:lnTo>
                    <a:pt x="2405527" y="2677738"/>
                  </a:lnTo>
                  <a:lnTo>
                    <a:pt x="2351651" y="2667604"/>
                  </a:lnTo>
                  <a:lnTo>
                    <a:pt x="2298253" y="2657325"/>
                  </a:lnTo>
                  <a:lnTo>
                    <a:pt x="2245338" y="2646902"/>
                  </a:lnTo>
                  <a:lnTo>
                    <a:pt x="2192909" y="2636337"/>
                  </a:lnTo>
                  <a:lnTo>
                    <a:pt x="2140971" y="2625630"/>
                  </a:lnTo>
                  <a:lnTo>
                    <a:pt x="2089530" y="2614782"/>
                  </a:lnTo>
                  <a:lnTo>
                    <a:pt x="2038591" y="2603796"/>
                  </a:lnTo>
                  <a:lnTo>
                    <a:pt x="1988158" y="2592671"/>
                  </a:lnTo>
                  <a:lnTo>
                    <a:pt x="1938235" y="2581410"/>
                  </a:lnTo>
                  <a:lnTo>
                    <a:pt x="1888829" y="2570013"/>
                  </a:lnTo>
                  <a:lnTo>
                    <a:pt x="1839943" y="2558482"/>
                  </a:lnTo>
                  <a:lnTo>
                    <a:pt x="1791583" y="2546818"/>
                  </a:lnTo>
                  <a:lnTo>
                    <a:pt x="1743753" y="2535022"/>
                  </a:lnTo>
                  <a:lnTo>
                    <a:pt x="1696458" y="2523094"/>
                  </a:lnTo>
                  <a:lnTo>
                    <a:pt x="1649704" y="2511038"/>
                  </a:lnTo>
                  <a:lnTo>
                    <a:pt x="1603494" y="2498852"/>
                  </a:lnTo>
                  <a:lnTo>
                    <a:pt x="1557833" y="2486540"/>
                  </a:lnTo>
                  <a:lnTo>
                    <a:pt x="1512728" y="2474102"/>
                  </a:lnTo>
                  <a:lnTo>
                    <a:pt x="1468181" y="2461538"/>
                  </a:lnTo>
                  <a:lnTo>
                    <a:pt x="1424199" y="2448851"/>
                  </a:lnTo>
                  <a:lnTo>
                    <a:pt x="1380786" y="2436042"/>
                  </a:lnTo>
                  <a:lnTo>
                    <a:pt x="1337947" y="2423111"/>
                  </a:lnTo>
                  <a:lnTo>
                    <a:pt x="1295686" y="2410061"/>
                  </a:lnTo>
                  <a:lnTo>
                    <a:pt x="1254009" y="2396891"/>
                  </a:lnTo>
                  <a:lnTo>
                    <a:pt x="1212920" y="2383604"/>
                  </a:lnTo>
                  <a:lnTo>
                    <a:pt x="1172424" y="2370200"/>
                  </a:lnTo>
                  <a:lnTo>
                    <a:pt x="1132526" y="2356681"/>
                  </a:lnTo>
                  <a:lnTo>
                    <a:pt x="1093231" y="2343047"/>
                  </a:lnTo>
                  <a:lnTo>
                    <a:pt x="1054544" y="2329301"/>
                  </a:lnTo>
                  <a:lnTo>
                    <a:pt x="1016469" y="2315443"/>
                  </a:lnTo>
                  <a:lnTo>
                    <a:pt x="979012" y="2301475"/>
                  </a:lnTo>
                  <a:lnTo>
                    <a:pt x="942176" y="2287397"/>
                  </a:lnTo>
                  <a:lnTo>
                    <a:pt x="905968" y="2273211"/>
                  </a:lnTo>
                  <a:lnTo>
                    <a:pt x="870392" y="2258918"/>
                  </a:lnTo>
                  <a:lnTo>
                    <a:pt x="801153" y="2230016"/>
                  </a:lnTo>
                  <a:lnTo>
                    <a:pt x="734500" y="2200700"/>
                  </a:lnTo>
                  <a:lnTo>
                    <a:pt x="670471" y="2170980"/>
                  </a:lnTo>
                  <a:lnTo>
                    <a:pt x="609104" y="2140866"/>
                  </a:lnTo>
                  <a:lnTo>
                    <a:pt x="550439" y="2110367"/>
                  </a:lnTo>
                  <a:lnTo>
                    <a:pt x="494513" y="2079492"/>
                  </a:lnTo>
                  <a:lnTo>
                    <a:pt x="441366" y="2048252"/>
                  </a:lnTo>
                  <a:lnTo>
                    <a:pt x="391036" y="2016655"/>
                  </a:lnTo>
                  <a:lnTo>
                    <a:pt x="343562" y="1984711"/>
                  </a:lnTo>
                  <a:lnTo>
                    <a:pt x="298982" y="1952430"/>
                  </a:lnTo>
                  <a:lnTo>
                    <a:pt x="257336" y="1919821"/>
                  </a:lnTo>
                  <a:lnTo>
                    <a:pt x="218661" y="1886894"/>
                  </a:lnTo>
                  <a:lnTo>
                    <a:pt x="182996" y="1853658"/>
                  </a:lnTo>
                  <a:lnTo>
                    <a:pt x="150381" y="1820123"/>
                  </a:lnTo>
                  <a:lnTo>
                    <a:pt x="120854" y="1786298"/>
                  </a:lnTo>
                  <a:lnTo>
                    <a:pt x="94452" y="1752193"/>
                  </a:lnTo>
                  <a:lnTo>
                    <a:pt x="71216" y="1717817"/>
                  </a:lnTo>
                  <a:lnTo>
                    <a:pt x="51184" y="1683181"/>
                  </a:lnTo>
                  <a:lnTo>
                    <a:pt x="34394" y="1648293"/>
                  </a:lnTo>
                  <a:lnTo>
                    <a:pt x="15373" y="1595510"/>
                  </a:lnTo>
                  <a:lnTo>
                    <a:pt x="3865" y="1542215"/>
                  </a:lnTo>
                  <a:lnTo>
                    <a:pt x="0" y="1488439"/>
                  </a:lnTo>
                  <a:close/>
                </a:path>
              </a:pathLst>
            </a:custGeom>
            <a:ln w="28575">
              <a:solidFill>
                <a:srgbClr val="00AFEF"/>
              </a:solidFill>
              <a:prstDash val="sysDash"/>
            </a:ln>
          </p:spPr>
          <p:txBody>
            <a:bodyPr wrap="square" lIns="0" tIns="0" rIns="0" bIns="0" rtlCol="0"/>
            <a:lstStyle/>
            <a:p>
              <a:endParaRPr sz="1169"/>
            </a:p>
          </p:txBody>
        </p:sp>
        <p:sp>
          <p:nvSpPr>
            <p:cNvPr id="10" name="object 10"/>
            <p:cNvSpPr/>
            <p:nvPr/>
          </p:nvSpPr>
          <p:spPr>
            <a:xfrm>
              <a:off x="5567650" y="1899868"/>
              <a:ext cx="3418884" cy="1955903"/>
            </a:xfrm>
            <a:prstGeom prst="rect">
              <a:avLst/>
            </a:prstGeom>
            <a:blipFill>
              <a:blip r:embed="rId3" cstate="print"/>
              <a:stretch>
                <a:fillRect/>
              </a:stretch>
            </a:blipFill>
          </p:spPr>
          <p:txBody>
            <a:bodyPr wrap="square" lIns="0" tIns="0" rIns="0" bIns="0" rtlCol="0"/>
            <a:lstStyle/>
            <a:p>
              <a:endParaRPr sz="1169"/>
            </a:p>
          </p:txBody>
        </p:sp>
        <p:sp>
          <p:nvSpPr>
            <p:cNvPr id="11" name="object 11"/>
            <p:cNvSpPr/>
            <p:nvPr/>
          </p:nvSpPr>
          <p:spPr>
            <a:xfrm>
              <a:off x="5963919" y="2001519"/>
              <a:ext cx="2758439" cy="1884679"/>
            </a:xfrm>
            <a:prstGeom prst="rect">
              <a:avLst/>
            </a:prstGeom>
            <a:blipFill>
              <a:blip r:embed="rId4" cstate="print"/>
              <a:stretch>
                <a:fillRect/>
              </a:stretch>
            </a:blipFill>
          </p:spPr>
          <p:txBody>
            <a:bodyPr wrap="square" lIns="0" tIns="0" rIns="0" bIns="0" rtlCol="0"/>
            <a:lstStyle/>
            <a:p>
              <a:endParaRPr sz="1169"/>
            </a:p>
          </p:txBody>
        </p:sp>
        <p:sp>
          <p:nvSpPr>
            <p:cNvPr id="12" name="object 12"/>
            <p:cNvSpPr/>
            <p:nvPr/>
          </p:nvSpPr>
          <p:spPr>
            <a:xfrm>
              <a:off x="5638800" y="1910080"/>
              <a:ext cx="3332479" cy="1879600"/>
            </a:xfrm>
            <a:custGeom>
              <a:avLst/>
              <a:gdLst/>
              <a:ahLst/>
              <a:cxnLst/>
              <a:rect l="l" t="t" r="r" b="b"/>
              <a:pathLst>
                <a:path w="3332479" h="1879600">
                  <a:moveTo>
                    <a:pt x="1666240" y="0"/>
                  </a:moveTo>
                  <a:lnTo>
                    <a:pt x="1605154" y="619"/>
                  </a:lnTo>
                  <a:lnTo>
                    <a:pt x="1544623" y="2465"/>
                  </a:lnTo>
                  <a:lnTo>
                    <a:pt x="1484684" y="5514"/>
                  </a:lnTo>
                  <a:lnTo>
                    <a:pt x="1425373" y="9746"/>
                  </a:lnTo>
                  <a:lnTo>
                    <a:pt x="1366730" y="15141"/>
                  </a:lnTo>
                  <a:lnTo>
                    <a:pt x="1308791" y="21675"/>
                  </a:lnTo>
                  <a:lnTo>
                    <a:pt x="1251594" y="29329"/>
                  </a:lnTo>
                  <a:lnTo>
                    <a:pt x="1195177" y="38081"/>
                  </a:lnTo>
                  <a:lnTo>
                    <a:pt x="1139578" y="47910"/>
                  </a:lnTo>
                  <a:lnTo>
                    <a:pt x="1084833" y="58794"/>
                  </a:lnTo>
                  <a:lnTo>
                    <a:pt x="1030981" y="70713"/>
                  </a:lnTo>
                  <a:lnTo>
                    <a:pt x="978060" y="83645"/>
                  </a:lnTo>
                  <a:lnTo>
                    <a:pt x="926107" y="97569"/>
                  </a:lnTo>
                  <a:lnTo>
                    <a:pt x="875159" y="112463"/>
                  </a:lnTo>
                  <a:lnTo>
                    <a:pt x="825255" y="128307"/>
                  </a:lnTo>
                  <a:lnTo>
                    <a:pt x="776432" y="145079"/>
                  </a:lnTo>
                  <a:lnTo>
                    <a:pt x="728727" y="162758"/>
                  </a:lnTo>
                  <a:lnTo>
                    <a:pt x="682178" y="181323"/>
                  </a:lnTo>
                  <a:lnTo>
                    <a:pt x="636824" y="200752"/>
                  </a:lnTo>
                  <a:lnTo>
                    <a:pt x="592701" y="221025"/>
                  </a:lnTo>
                  <a:lnTo>
                    <a:pt x="549847" y="242119"/>
                  </a:lnTo>
                  <a:lnTo>
                    <a:pt x="508300" y="264015"/>
                  </a:lnTo>
                  <a:lnTo>
                    <a:pt x="468098" y="286690"/>
                  </a:lnTo>
                  <a:lnTo>
                    <a:pt x="429278" y="310123"/>
                  </a:lnTo>
                  <a:lnTo>
                    <a:pt x="391877" y="334293"/>
                  </a:lnTo>
                  <a:lnTo>
                    <a:pt x="355934" y="359180"/>
                  </a:lnTo>
                  <a:lnTo>
                    <a:pt x="321486" y="384761"/>
                  </a:lnTo>
                  <a:lnTo>
                    <a:pt x="288571" y="411015"/>
                  </a:lnTo>
                  <a:lnTo>
                    <a:pt x="257226" y="437922"/>
                  </a:lnTo>
                  <a:lnTo>
                    <a:pt x="227489" y="465459"/>
                  </a:lnTo>
                  <a:lnTo>
                    <a:pt x="199398" y="493606"/>
                  </a:lnTo>
                  <a:lnTo>
                    <a:pt x="172990" y="522342"/>
                  </a:lnTo>
                  <a:lnTo>
                    <a:pt x="148304" y="551645"/>
                  </a:lnTo>
                  <a:lnTo>
                    <a:pt x="104243" y="611868"/>
                  </a:lnTo>
                  <a:lnTo>
                    <a:pt x="67519" y="674105"/>
                  </a:lnTo>
                  <a:lnTo>
                    <a:pt x="38431" y="738187"/>
                  </a:lnTo>
                  <a:lnTo>
                    <a:pt x="17281" y="803943"/>
                  </a:lnTo>
                  <a:lnTo>
                    <a:pt x="4370" y="871204"/>
                  </a:lnTo>
                  <a:lnTo>
                    <a:pt x="0" y="939800"/>
                  </a:lnTo>
                  <a:lnTo>
                    <a:pt x="1098" y="974254"/>
                  </a:lnTo>
                  <a:lnTo>
                    <a:pt x="9777" y="1042203"/>
                  </a:lnTo>
                  <a:lnTo>
                    <a:pt x="26845" y="1108733"/>
                  </a:lnTo>
                  <a:lnTo>
                    <a:pt x="52001" y="1173673"/>
                  </a:lnTo>
                  <a:lnTo>
                    <a:pt x="84945" y="1236854"/>
                  </a:lnTo>
                  <a:lnTo>
                    <a:pt x="125375" y="1298105"/>
                  </a:lnTo>
                  <a:lnTo>
                    <a:pt x="172990" y="1357257"/>
                  </a:lnTo>
                  <a:lnTo>
                    <a:pt x="199398" y="1385993"/>
                  </a:lnTo>
                  <a:lnTo>
                    <a:pt x="227489" y="1414140"/>
                  </a:lnTo>
                  <a:lnTo>
                    <a:pt x="257226" y="1441677"/>
                  </a:lnTo>
                  <a:lnTo>
                    <a:pt x="288571" y="1468584"/>
                  </a:lnTo>
                  <a:lnTo>
                    <a:pt x="321486" y="1494838"/>
                  </a:lnTo>
                  <a:lnTo>
                    <a:pt x="355934" y="1520419"/>
                  </a:lnTo>
                  <a:lnTo>
                    <a:pt x="391877" y="1545306"/>
                  </a:lnTo>
                  <a:lnTo>
                    <a:pt x="429278" y="1569476"/>
                  </a:lnTo>
                  <a:lnTo>
                    <a:pt x="468098" y="1592909"/>
                  </a:lnTo>
                  <a:lnTo>
                    <a:pt x="508300" y="1615584"/>
                  </a:lnTo>
                  <a:lnTo>
                    <a:pt x="549847" y="1637480"/>
                  </a:lnTo>
                  <a:lnTo>
                    <a:pt x="592701" y="1658574"/>
                  </a:lnTo>
                  <a:lnTo>
                    <a:pt x="636824" y="1678847"/>
                  </a:lnTo>
                  <a:lnTo>
                    <a:pt x="682178" y="1698276"/>
                  </a:lnTo>
                  <a:lnTo>
                    <a:pt x="728727" y="1716841"/>
                  </a:lnTo>
                  <a:lnTo>
                    <a:pt x="776432" y="1734520"/>
                  </a:lnTo>
                  <a:lnTo>
                    <a:pt x="825255" y="1751292"/>
                  </a:lnTo>
                  <a:lnTo>
                    <a:pt x="875159" y="1767136"/>
                  </a:lnTo>
                  <a:lnTo>
                    <a:pt x="926107" y="1782030"/>
                  </a:lnTo>
                  <a:lnTo>
                    <a:pt x="978060" y="1795954"/>
                  </a:lnTo>
                  <a:lnTo>
                    <a:pt x="1030981" y="1808886"/>
                  </a:lnTo>
                  <a:lnTo>
                    <a:pt x="1084833" y="1820805"/>
                  </a:lnTo>
                  <a:lnTo>
                    <a:pt x="1139578" y="1831689"/>
                  </a:lnTo>
                  <a:lnTo>
                    <a:pt x="1195177" y="1841518"/>
                  </a:lnTo>
                  <a:lnTo>
                    <a:pt x="1251594" y="1850270"/>
                  </a:lnTo>
                  <a:lnTo>
                    <a:pt x="1308791" y="1857924"/>
                  </a:lnTo>
                  <a:lnTo>
                    <a:pt x="1366730" y="1864458"/>
                  </a:lnTo>
                  <a:lnTo>
                    <a:pt x="1425373" y="1869853"/>
                  </a:lnTo>
                  <a:lnTo>
                    <a:pt x="1484684" y="1874085"/>
                  </a:lnTo>
                  <a:lnTo>
                    <a:pt x="1544623" y="1877134"/>
                  </a:lnTo>
                  <a:lnTo>
                    <a:pt x="1605154" y="1878980"/>
                  </a:lnTo>
                  <a:lnTo>
                    <a:pt x="1666240" y="1879600"/>
                  </a:lnTo>
                  <a:lnTo>
                    <a:pt x="1727325" y="1878980"/>
                  </a:lnTo>
                  <a:lnTo>
                    <a:pt x="1787856" y="1877134"/>
                  </a:lnTo>
                  <a:lnTo>
                    <a:pt x="1847795" y="1874085"/>
                  </a:lnTo>
                  <a:lnTo>
                    <a:pt x="1907106" y="1869853"/>
                  </a:lnTo>
                  <a:lnTo>
                    <a:pt x="1965749" y="1864458"/>
                  </a:lnTo>
                  <a:lnTo>
                    <a:pt x="2023688" y="1857924"/>
                  </a:lnTo>
                  <a:lnTo>
                    <a:pt x="2080885" y="1850270"/>
                  </a:lnTo>
                  <a:lnTo>
                    <a:pt x="2137302" y="1841518"/>
                  </a:lnTo>
                  <a:lnTo>
                    <a:pt x="2192901" y="1831689"/>
                  </a:lnTo>
                  <a:lnTo>
                    <a:pt x="2247646" y="1820805"/>
                  </a:lnTo>
                  <a:lnTo>
                    <a:pt x="2301498" y="1808886"/>
                  </a:lnTo>
                  <a:lnTo>
                    <a:pt x="2354419" y="1795954"/>
                  </a:lnTo>
                  <a:lnTo>
                    <a:pt x="2406372" y="1782030"/>
                  </a:lnTo>
                  <a:lnTo>
                    <a:pt x="2457320" y="1767136"/>
                  </a:lnTo>
                  <a:lnTo>
                    <a:pt x="2507224" y="1751292"/>
                  </a:lnTo>
                  <a:lnTo>
                    <a:pt x="2556047" y="1734520"/>
                  </a:lnTo>
                  <a:lnTo>
                    <a:pt x="2603752" y="1716841"/>
                  </a:lnTo>
                  <a:lnTo>
                    <a:pt x="2650301" y="1698276"/>
                  </a:lnTo>
                  <a:lnTo>
                    <a:pt x="2695655" y="1678847"/>
                  </a:lnTo>
                  <a:lnTo>
                    <a:pt x="2739778" y="1658574"/>
                  </a:lnTo>
                  <a:lnTo>
                    <a:pt x="2782632" y="1637480"/>
                  </a:lnTo>
                  <a:lnTo>
                    <a:pt x="2824179" y="1615584"/>
                  </a:lnTo>
                  <a:lnTo>
                    <a:pt x="2864381" y="1592909"/>
                  </a:lnTo>
                  <a:lnTo>
                    <a:pt x="2903201" y="1569476"/>
                  </a:lnTo>
                  <a:lnTo>
                    <a:pt x="2940602" y="1545306"/>
                  </a:lnTo>
                  <a:lnTo>
                    <a:pt x="2976545" y="1520419"/>
                  </a:lnTo>
                  <a:lnTo>
                    <a:pt x="3010993" y="1494838"/>
                  </a:lnTo>
                  <a:lnTo>
                    <a:pt x="3043908" y="1468584"/>
                  </a:lnTo>
                  <a:lnTo>
                    <a:pt x="3075253" y="1441677"/>
                  </a:lnTo>
                  <a:lnTo>
                    <a:pt x="3104990" y="1414140"/>
                  </a:lnTo>
                  <a:lnTo>
                    <a:pt x="3133081" y="1385993"/>
                  </a:lnTo>
                  <a:lnTo>
                    <a:pt x="3159489" y="1357257"/>
                  </a:lnTo>
                  <a:lnTo>
                    <a:pt x="3184175" y="1327954"/>
                  </a:lnTo>
                  <a:lnTo>
                    <a:pt x="3228236" y="1267731"/>
                  </a:lnTo>
                  <a:lnTo>
                    <a:pt x="3264960" y="1205494"/>
                  </a:lnTo>
                  <a:lnTo>
                    <a:pt x="3294048" y="1141412"/>
                  </a:lnTo>
                  <a:lnTo>
                    <a:pt x="3315198" y="1075656"/>
                  </a:lnTo>
                  <a:lnTo>
                    <a:pt x="3328109" y="1008395"/>
                  </a:lnTo>
                  <a:lnTo>
                    <a:pt x="3332479" y="939800"/>
                  </a:lnTo>
                  <a:lnTo>
                    <a:pt x="3331381" y="905345"/>
                  </a:lnTo>
                  <a:lnTo>
                    <a:pt x="3322702" y="837396"/>
                  </a:lnTo>
                  <a:lnTo>
                    <a:pt x="3305634" y="770866"/>
                  </a:lnTo>
                  <a:lnTo>
                    <a:pt x="3280478" y="705926"/>
                  </a:lnTo>
                  <a:lnTo>
                    <a:pt x="3247534" y="642745"/>
                  </a:lnTo>
                  <a:lnTo>
                    <a:pt x="3207104" y="581494"/>
                  </a:lnTo>
                  <a:lnTo>
                    <a:pt x="3159489" y="522342"/>
                  </a:lnTo>
                  <a:lnTo>
                    <a:pt x="3133081" y="493606"/>
                  </a:lnTo>
                  <a:lnTo>
                    <a:pt x="3104990" y="465459"/>
                  </a:lnTo>
                  <a:lnTo>
                    <a:pt x="3075253" y="437922"/>
                  </a:lnTo>
                  <a:lnTo>
                    <a:pt x="3043908" y="411015"/>
                  </a:lnTo>
                  <a:lnTo>
                    <a:pt x="3010993" y="384761"/>
                  </a:lnTo>
                  <a:lnTo>
                    <a:pt x="2976545" y="359180"/>
                  </a:lnTo>
                  <a:lnTo>
                    <a:pt x="2940602" y="334293"/>
                  </a:lnTo>
                  <a:lnTo>
                    <a:pt x="2903201" y="310123"/>
                  </a:lnTo>
                  <a:lnTo>
                    <a:pt x="2864381" y="286690"/>
                  </a:lnTo>
                  <a:lnTo>
                    <a:pt x="2824179" y="264015"/>
                  </a:lnTo>
                  <a:lnTo>
                    <a:pt x="2782632" y="242119"/>
                  </a:lnTo>
                  <a:lnTo>
                    <a:pt x="2739778" y="221025"/>
                  </a:lnTo>
                  <a:lnTo>
                    <a:pt x="2695655" y="200752"/>
                  </a:lnTo>
                  <a:lnTo>
                    <a:pt x="2650301" y="181323"/>
                  </a:lnTo>
                  <a:lnTo>
                    <a:pt x="2603752" y="162758"/>
                  </a:lnTo>
                  <a:lnTo>
                    <a:pt x="2556047" y="145079"/>
                  </a:lnTo>
                  <a:lnTo>
                    <a:pt x="2507224" y="128307"/>
                  </a:lnTo>
                  <a:lnTo>
                    <a:pt x="2457320" y="112463"/>
                  </a:lnTo>
                  <a:lnTo>
                    <a:pt x="2406372" y="97569"/>
                  </a:lnTo>
                  <a:lnTo>
                    <a:pt x="2354419" y="83645"/>
                  </a:lnTo>
                  <a:lnTo>
                    <a:pt x="2301498" y="70713"/>
                  </a:lnTo>
                  <a:lnTo>
                    <a:pt x="2247646" y="58794"/>
                  </a:lnTo>
                  <a:lnTo>
                    <a:pt x="2192901" y="47910"/>
                  </a:lnTo>
                  <a:lnTo>
                    <a:pt x="2137302" y="38081"/>
                  </a:lnTo>
                  <a:lnTo>
                    <a:pt x="2080885" y="29329"/>
                  </a:lnTo>
                  <a:lnTo>
                    <a:pt x="2023688" y="21675"/>
                  </a:lnTo>
                  <a:lnTo>
                    <a:pt x="1965749" y="15141"/>
                  </a:lnTo>
                  <a:lnTo>
                    <a:pt x="1907106" y="9746"/>
                  </a:lnTo>
                  <a:lnTo>
                    <a:pt x="1847795" y="5514"/>
                  </a:lnTo>
                  <a:lnTo>
                    <a:pt x="1787856" y="2465"/>
                  </a:lnTo>
                  <a:lnTo>
                    <a:pt x="1727325" y="619"/>
                  </a:lnTo>
                  <a:lnTo>
                    <a:pt x="1666240" y="0"/>
                  </a:lnTo>
                  <a:close/>
                </a:path>
              </a:pathLst>
            </a:custGeom>
            <a:solidFill>
              <a:srgbClr val="FFF1CC"/>
            </a:solidFill>
          </p:spPr>
          <p:txBody>
            <a:bodyPr wrap="square" lIns="0" tIns="0" rIns="0" bIns="0" rtlCol="0"/>
            <a:lstStyle/>
            <a:p>
              <a:endParaRPr sz="1169"/>
            </a:p>
          </p:txBody>
        </p:sp>
      </p:grpSp>
      <p:sp>
        <p:nvSpPr>
          <p:cNvPr id="13" name="object 13"/>
          <p:cNvSpPr txBox="1"/>
          <p:nvPr/>
        </p:nvSpPr>
        <p:spPr>
          <a:xfrm>
            <a:off x="4059712" y="2181536"/>
            <a:ext cx="1359647" cy="1017223"/>
          </a:xfrm>
          <a:prstGeom prst="rect">
            <a:avLst/>
          </a:prstGeom>
        </p:spPr>
        <p:txBody>
          <a:bodyPr vert="horz" wrap="square" lIns="0" tIns="7831" rIns="0" bIns="0" rtlCol="0">
            <a:spAutoFit/>
          </a:bodyPr>
          <a:lstStyle/>
          <a:p>
            <a:pPr marL="7831" marR="3297" algn="ctr">
              <a:lnSpc>
                <a:spcPct val="119200"/>
              </a:lnSpc>
              <a:spcBef>
                <a:spcPts val="62"/>
              </a:spcBef>
            </a:pPr>
            <a:r>
              <a:rPr sz="1817" b="1" spc="-39" dirty="0">
                <a:solidFill>
                  <a:srgbClr val="404040"/>
                </a:solidFill>
                <a:latin typeface="Arial"/>
                <a:cs typeface="Arial"/>
              </a:rPr>
              <a:t>I</a:t>
            </a:r>
            <a:r>
              <a:rPr sz="1817" b="1" spc="-74" dirty="0">
                <a:solidFill>
                  <a:srgbClr val="404040"/>
                </a:solidFill>
                <a:latin typeface="Arial"/>
                <a:cs typeface="Arial"/>
              </a:rPr>
              <a:t>n</a:t>
            </a:r>
            <a:r>
              <a:rPr sz="1817" b="1" spc="-23" dirty="0">
                <a:solidFill>
                  <a:srgbClr val="404040"/>
                </a:solidFill>
                <a:latin typeface="Arial"/>
                <a:cs typeface="Arial"/>
              </a:rPr>
              <a:t>d</a:t>
            </a:r>
            <a:r>
              <a:rPr sz="1817" b="1" spc="-26" dirty="0">
                <a:solidFill>
                  <a:srgbClr val="404040"/>
                </a:solidFill>
                <a:latin typeface="Arial"/>
                <a:cs typeface="Arial"/>
              </a:rPr>
              <a:t>e</a:t>
            </a:r>
            <a:r>
              <a:rPr sz="1817" b="1" spc="-23" dirty="0">
                <a:solidFill>
                  <a:srgbClr val="404040"/>
                </a:solidFill>
                <a:latin typeface="Arial"/>
                <a:cs typeface="Arial"/>
              </a:rPr>
              <a:t>p</a:t>
            </a:r>
            <a:r>
              <a:rPr sz="1817" b="1" spc="-26" dirty="0">
                <a:solidFill>
                  <a:srgbClr val="404040"/>
                </a:solidFill>
                <a:latin typeface="Arial"/>
                <a:cs typeface="Arial"/>
              </a:rPr>
              <a:t>e</a:t>
            </a:r>
            <a:r>
              <a:rPr sz="1817" b="1" spc="-23" dirty="0">
                <a:solidFill>
                  <a:srgbClr val="404040"/>
                </a:solidFill>
                <a:latin typeface="Arial"/>
                <a:cs typeface="Arial"/>
              </a:rPr>
              <a:t>nd</a:t>
            </a:r>
            <a:r>
              <a:rPr sz="1817" b="1" spc="23" dirty="0">
                <a:solidFill>
                  <a:srgbClr val="404040"/>
                </a:solidFill>
                <a:latin typeface="Arial"/>
                <a:cs typeface="Arial"/>
              </a:rPr>
              <a:t>e</a:t>
            </a:r>
            <a:r>
              <a:rPr sz="1817" b="1" spc="-23" dirty="0">
                <a:solidFill>
                  <a:srgbClr val="404040"/>
                </a:solidFill>
                <a:latin typeface="Arial"/>
                <a:cs typeface="Arial"/>
              </a:rPr>
              <a:t>n</a:t>
            </a:r>
            <a:r>
              <a:rPr sz="1817" b="1" dirty="0">
                <a:solidFill>
                  <a:srgbClr val="404040"/>
                </a:solidFill>
                <a:latin typeface="Arial"/>
                <a:cs typeface="Arial"/>
              </a:rPr>
              <a:t>t  </a:t>
            </a:r>
            <a:r>
              <a:rPr sz="1817" b="1" spc="-20" dirty="0">
                <a:solidFill>
                  <a:srgbClr val="404040"/>
                </a:solidFill>
                <a:latin typeface="Arial"/>
                <a:cs typeface="Arial"/>
              </a:rPr>
              <a:t>sample</a:t>
            </a:r>
            <a:endParaRPr sz="1817">
              <a:latin typeface="Arial"/>
              <a:cs typeface="Arial"/>
            </a:endParaRPr>
          </a:p>
          <a:p>
            <a:pPr marL="824" algn="ctr">
              <a:spcBef>
                <a:spcPts val="470"/>
              </a:spcBef>
            </a:pPr>
            <a:r>
              <a:rPr sz="1817" b="1" dirty="0">
                <a:solidFill>
                  <a:srgbClr val="404040"/>
                </a:solidFill>
                <a:latin typeface="Arial"/>
                <a:cs typeface="Arial"/>
              </a:rPr>
              <a:t>t-test</a:t>
            </a:r>
            <a:endParaRPr sz="1817">
              <a:latin typeface="Arial"/>
              <a:cs typeface="Arial"/>
            </a:endParaRPr>
          </a:p>
        </p:txBody>
      </p:sp>
      <p:grpSp>
        <p:nvGrpSpPr>
          <p:cNvPr id="14" name="object 14"/>
          <p:cNvGrpSpPr/>
          <p:nvPr/>
        </p:nvGrpSpPr>
        <p:grpSpPr>
          <a:xfrm>
            <a:off x="739902" y="2222212"/>
            <a:ext cx="1652267" cy="966467"/>
            <a:chOff x="1137879" y="2103051"/>
            <a:chExt cx="2545715" cy="1489075"/>
          </a:xfrm>
        </p:grpSpPr>
        <p:sp>
          <p:nvSpPr>
            <p:cNvPr id="15" name="object 15"/>
            <p:cNvSpPr/>
            <p:nvPr/>
          </p:nvSpPr>
          <p:spPr>
            <a:xfrm>
              <a:off x="1137879" y="2103051"/>
              <a:ext cx="2545140" cy="1468256"/>
            </a:xfrm>
            <a:prstGeom prst="rect">
              <a:avLst/>
            </a:prstGeom>
            <a:blipFill>
              <a:blip r:embed="rId5" cstate="print"/>
              <a:stretch>
                <a:fillRect/>
              </a:stretch>
            </a:blipFill>
          </p:spPr>
          <p:txBody>
            <a:bodyPr wrap="square" lIns="0" tIns="0" rIns="0" bIns="0" rtlCol="0"/>
            <a:lstStyle/>
            <a:p>
              <a:endParaRPr sz="1169"/>
            </a:p>
          </p:txBody>
        </p:sp>
        <p:sp>
          <p:nvSpPr>
            <p:cNvPr id="16" name="object 16"/>
            <p:cNvSpPr/>
            <p:nvPr/>
          </p:nvSpPr>
          <p:spPr>
            <a:xfrm>
              <a:off x="1381759" y="2214880"/>
              <a:ext cx="2047239" cy="1376680"/>
            </a:xfrm>
            <a:prstGeom prst="rect">
              <a:avLst/>
            </a:prstGeom>
            <a:blipFill>
              <a:blip r:embed="rId6" cstate="print"/>
              <a:stretch>
                <a:fillRect/>
              </a:stretch>
            </a:blipFill>
          </p:spPr>
          <p:txBody>
            <a:bodyPr wrap="square" lIns="0" tIns="0" rIns="0" bIns="0" rtlCol="0"/>
            <a:lstStyle/>
            <a:p>
              <a:endParaRPr sz="1169"/>
            </a:p>
          </p:txBody>
        </p:sp>
        <p:sp>
          <p:nvSpPr>
            <p:cNvPr id="17" name="object 17"/>
            <p:cNvSpPr/>
            <p:nvPr/>
          </p:nvSpPr>
          <p:spPr>
            <a:xfrm>
              <a:off x="1209039" y="2113280"/>
              <a:ext cx="2458720" cy="1391920"/>
            </a:xfrm>
            <a:custGeom>
              <a:avLst/>
              <a:gdLst/>
              <a:ahLst/>
              <a:cxnLst/>
              <a:rect l="l" t="t" r="r" b="b"/>
              <a:pathLst>
                <a:path w="2458720" h="1391920">
                  <a:moveTo>
                    <a:pt x="1229360" y="0"/>
                  </a:moveTo>
                  <a:lnTo>
                    <a:pt x="1168003" y="851"/>
                  </a:lnTo>
                  <a:lnTo>
                    <a:pt x="1107426" y="3379"/>
                  </a:lnTo>
                  <a:lnTo>
                    <a:pt x="1047697" y="7544"/>
                  </a:lnTo>
                  <a:lnTo>
                    <a:pt x="988888" y="13306"/>
                  </a:lnTo>
                  <a:lnTo>
                    <a:pt x="931068" y="20625"/>
                  </a:lnTo>
                  <a:lnTo>
                    <a:pt x="874309" y="29461"/>
                  </a:lnTo>
                  <a:lnTo>
                    <a:pt x="818681" y="39774"/>
                  </a:lnTo>
                  <a:lnTo>
                    <a:pt x="764254" y="51525"/>
                  </a:lnTo>
                  <a:lnTo>
                    <a:pt x="711099" y="64674"/>
                  </a:lnTo>
                  <a:lnTo>
                    <a:pt x="659285" y="79180"/>
                  </a:lnTo>
                  <a:lnTo>
                    <a:pt x="608885" y="95005"/>
                  </a:lnTo>
                  <a:lnTo>
                    <a:pt x="559967" y="112108"/>
                  </a:lnTo>
                  <a:lnTo>
                    <a:pt x="512602" y="130449"/>
                  </a:lnTo>
                  <a:lnTo>
                    <a:pt x="466861" y="149988"/>
                  </a:lnTo>
                  <a:lnTo>
                    <a:pt x="422815" y="170686"/>
                  </a:lnTo>
                  <a:lnTo>
                    <a:pt x="380533" y="192503"/>
                  </a:lnTo>
                  <a:lnTo>
                    <a:pt x="340087" y="215399"/>
                  </a:lnTo>
                  <a:lnTo>
                    <a:pt x="301546" y="239334"/>
                  </a:lnTo>
                  <a:lnTo>
                    <a:pt x="264981" y="264268"/>
                  </a:lnTo>
                  <a:lnTo>
                    <a:pt x="230462" y="290162"/>
                  </a:lnTo>
                  <a:lnTo>
                    <a:pt x="198061" y="316975"/>
                  </a:lnTo>
                  <a:lnTo>
                    <a:pt x="167846" y="344668"/>
                  </a:lnTo>
                  <a:lnTo>
                    <a:pt x="139890" y="373201"/>
                  </a:lnTo>
                  <a:lnTo>
                    <a:pt x="114262" y="402534"/>
                  </a:lnTo>
                  <a:lnTo>
                    <a:pt x="70272" y="463441"/>
                  </a:lnTo>
                  <a:lnTo>
                    <a:pt x="36440" y="527070"/>
                  </a:lnTo>
                  <a:lnTo>
                    <a:pt x="13329" y="593102"/>
                  </a:lnTo>
                  <a:lnTo>
                    <a:pt x="1504" y="661219"/>
                  </a:lnTo>
                  <a:lnTo>
                    <a:pt x="0" y="695960"/>
                  </a:lnTo>
                  <a:lnTo>
                    <a:pt x="1504" y="730700"/>
                  </a:lnTo>
                  <a:lnTo>
                    <a:pt x="13329" y="798817"/>
                  </a:lnTo>
                  <a:lnTo>
                    <a:pt x="36440" y="864849"/>
                  </a:lnTo>
                  <a:lnTo>
                    <a:pt x="70272" y="928478"/>
                  </a:lnTo>
                  <a:lnTo>
                    <a:pt x="114262" y="989385"/>
                  </a:lnTo>
                  <a:lnTo>
                    <a:pt x="139890" y="1018718"/>
                  </a:lnTo>
                  <a:lnTo>
                    <a:pt x="167846" y="1047251"/>
                  </a:lnTo>
                  <a:lnTo>
                    <a:pt x="198061" y="1074944"/>
                  </a:lnTo>
                  <a:lnTo>
                    <a:pt x="230462" y="1101757"/>
                  </a:lnTo>
                  <a:lnTo>
                    <a:pt x="264981" y="1127651"/>
                  </a:lnTo>
                  <a:lnTo>
                    <a:pt x="301546" y="1152585"/>
                  </a:lnTo>
                  <a:lnTo>
                    <a:pt x="340087" y="1176520"/>
                  </a:lnTo>
                  <a:lnTo>
                    <a:pt x="380533" y="1199416"/>
                  </a:lnTo>
                  <a:lnTo>
                    <a:pt x="422815" y="1221233"/>
                  </a:lnTo>
                  <a:lnTo>
                    <a:pt x="466861" y="1241931"/>
                  </a:lnTo>
                  <a:lnTo>
                    <a:pt x="512602" y="1261470"/>
                  </a:lnTo>
                  <a:lnTo>
                    <a:pt x="559967" y="1279811"/>
                  </a:lnTo>
                  <a:lnTo>
                    <a:pt x="608885" y="1296914"/>
                  </a:lnTo>
                  <a:lnTo>
                    <a:pt x="659285" y="1312739"/>
                  </a:lnTo>
                  <a:lnTo>
                    <a:pt x="711099" y="1327245"/>
                  </a:lnTo>
                  <a:lnTo>
                    <a:pt x="764254" y="1340394"/>
                  </a:lnTo>
                  <a:lnTo>
                    <a:pt x="818681" y="1352145"/>
                  </a:lnTo>
                  <a:lnTo>
                    <a:pt x="874309" y="1362458"/>
                  </a:lnTo>
                  <a:lnTo>
                    <a:pt x="931068" y="1371294"/>
                  </a:lnTo>
                  <a:lnTo>
                    <a:pt x="988888" y="1378613"/>
                  </a:lnTo>
                  <a:lnTo>
                    <a:pt x="1047697" y="1384375"/>
                  </a:lnTo>
                  <a:lnTo>
                    <a:pt x="1107426" y="1388540"/>
                  </a:lnTo>
                  <a:lnTo>
                    <a:pt x="1168003" y="1391068"/>
                  </a:lnTo>
                  <a:lnTo>
                    <a:pt x="1229360" y="1391920"/>
                  </a:lnTo>
                  <a:lnTo>
                    <a:pt x="1290716" y="1391068"/>
                  </a:lnTo>
                  <a:lnTo>
                    <a:pt x="1351293" y="1388540"/>
                  </a:lnTo>
                  <a:lnTo>
                    <a:pt x="1411022" y="1384375"/>
                  </a:lnTo>
                  <a:lnTo>
                    <a:pt x="1469831" y="1378613"/>
                  </a:lnTo>
                  <a:lnTo>
                    <a:pt x="1527651" y="1371294"/>
                  </a:lnTo>
                  <a:lnTo>
                    <a:pt x="1584410" y="1362458"/>
                  </a:lnTo>
                  <a:lnTo>
                    <a:pt x="1640038" y="1352145"/>
                  </a:lnTo>
                  <a:lnTo>
                    <a:pt x="1694465" y="1340394"/>
                  </a:lnTo>
                  <a:lnTo>
                    <a:pt x="1747620" y="1327245"/>
                  </a:lnTo>
                  <a:lnTo>
                    <a:pt x="1799434" y="1312739"/>
                  </a:lnTo>
                  <a:lnTo>
                    <a:pt x="1849834" y="1296914"/>
                  </a:lnTo>
                  <a:lnTo>
                    <a:pt x="1898752" y="1279811"/>
                  </a:lnTo>
                  <a:lnTo>
                    <a:pt x="1946117" y="1261470"/>
                  </a:lnTo>
                  <a:lnTo>
                    <a:pt x="1991858" y="1241931"/>
                  </a:lnTo>
                  <a:lnTo>
                    <a:pt x="2035904" y="1221233"/>
                  </a:lnTo>
                  <a:lnTo>
                    <a:pt x="2078186" y="1199416"/>
                  </a:lnTo>
                  <a:lnTo>
                    <a:pt x="2118632" y="1176520"/>
                  </a:lnTo>
                  <a:lnTo>
                    <a:pt x="2157173" y="1152585"/>
                  </a:lnTo>
                  <a:lnTo>
                    <a:pt x="2193738" y="1127651"/>
                  </a:lnTo>
                  <a:lnTo>
                    <a:pt x="2228257" y="1101757"/>
                  </a:lnTo>
                  <a:lnTo>
                    <a:pt x="2260658" y="1074944"/>
                  </a:lnTo>
                  <a:lnTo>
                    <a:pt x="2290873" y="1047251"/>
                  </a:lnTo>
                  <a:lnTo>
                    <a:pt x="2318829" y="1018718"/>
                  </a:lnTo>
                  <a:lnTo>
                    <a:pt x="2344457" y="989385"/>
                  </a:lnTo>
                  <a:lnTo>
                    <a:pt x="2388447" y="928478"/>
                  </a:lnTo>
                  <a:lnTo>
                    <a:pt x="2422279" y="864849"/>
                  </a:lnTo>
                  <a:lnTo>
                    <a:pt x="2445390" y="798817"/>
                  </a:lnTo>
                  <a:lnTo>
                    <a:pt x="2457215" y="730700"/>
                  </a:lnTo>
                  <a:lnTo>
                    <a:pt x="2458720" y="695960"/>
                  </a:lnTo>
                  <a:lnTo>
                    <a:pt x="2457215" y="661219"/>
                  </a:lnTo>
                  <a:lnTo>
                    <a:pt x="2445390" y="593102"/>
                  </a:lnTo>
                  <a:lnTo>
                    <a:pt x="2422279" y="527070"/>
                  </a:lnTo>
                  <a:lnTo>
                    <a:pt x="2388447" y="463441"/>
                  </a:lnTo>
                  <a:lnTo>
                    <a:pt x="2344457" y="402534"/>
                  </a:lnTo>
                  <a:lnTo>
                    <a:pt x="2318829" y="373201"/>
                  </a:lnTo>
                  <a:lnTo>
                    <a:pt x="2290873" y="344668"/>
                  </a:lnTo>
                  <a:lnTo>
                    <a:pt x="2260658" y="316975"/>
                  </a:lnTo>
                  <a:lnTo>
                    <a:pt x="2228257" y="290162"/>
                  </a:lnTo>
                  <a:lnTo>
                    <a:pt x="2193738" y="264268"/>
                  </a:lnTo>
                  <a:lnTo>
                    <a:pt x="2157173" y="239334"/>
                  </a:lnTo>
                  <a:lnTo>
                    <a:pt x="2118632" y="215399"/>
                  </a:lnTo>
                  <a:lnTo>
                    <a:pt x="2078186" y="192503"/>
                  </a:lnTo>
                  <a:lnTo>
                    <a:pt x="2035904" y="170686"/>
                  </a:lnTo>
                  <a:lnTo>
                    <a:pt x="1991858" y="149988"/>
                  </a:lnTo>
                  <a:lnTo>
                    <a:pt x="1946117" y="130449"/>
                  </a:lnTo>
                  <a:lnTo>
                    <a:pt x="1898752" y="112108"/>
                  </a:lnTo>
                  <a:lnTo>
                    <a:pt x="1849834" y="95005"/>
                  </a:lnTo>
                  <a:lnTo>
                    <a:pt x="1799434" y="79180"/>
                  </a:lnTo>
                  <a:lnTo>
                    <a:pt x="1747620" y="64674"/>
                  </a:lnTo>
                  <a:lnTo>
                    <a:pt x="1694465" y="51525"/>
                  </a:lnTo>
                  <a:lnTo>
                    <a:pt x="1640038" y="39774"/>
                  </a:lnTo>
                  <a:lnTo>
                    <a:pt x="1584410" y="29461"/>
                  </a:lnTo>
                  <a:lnTo>
                    <a:pt x="1527651" y="20625"/>
                  </a:lnTo>
                  <a:lnTo>
                    <a:pt x="1469831" y="13306"/>
                  </a:lnTo>
                  <a:lnTo>
                    <a:pt x="1411022" y="7544"/>
                  </a:lnTo>
                  <a:lnTo>
                    <a:pt x="1351293" y="3379"/>
                  </a:lnTo>
                  <a:lnTo>
                    <a:pt x="1290716" y="851"/>
                  </a:lnTo>
                  <a:lnTo>
                    <a:pt x="1229360" y="0"/>
                  </a:lnTo>
                  <a:close/>
                </a:path>
              </a:pathLst>
            </a:custGeom>
            <a:solidFill>
              <a:srgbClr val="E1EFD9"/>
            </a:solidFill>
          </p:spPr>
          <p:txBody>
            <a:bodyPr wrap="square" lIns="0" tIns="0" rIns="0" bIns="0" rtlCol="0"/>
            <a:lstStyle/>
            <a:p>
              <a:endParaRPr sz="1169"/>
            </a:p>
          </p:txBody>
        </p:sp>
      </p:grpSp>
      <p:sp>
        <p:nvSpPr>
          <p:cNvPr id="18" name="object 18"/>
          <p:cNvSpPr txBox="1"/>
          <p:nvPr/>
        </p:nvSpPr>
        <p:spPr>
          <a:xfrm>
            <a:off x="1087608" y="2322982"/>
            <a:ext cx="995729" cy="643754"/>
          </a:xfrm>
          <a:prstGeom prst="rect">
            <a:avLst/>
          </a:prstGeom>
        </p:spPr>
        <p:txBody>
          <a:bodyPr vert="horz" wrap="square" lIns="0" tIns="8243" rIns="0" bIns="0" rtlCol="0">
            <a:spAutoFit/>
          </a:bodyPr>
          <a:lstStyle/>
          <a:p>
            <a:pPr marL="212668" marR="3297" indent="-204837">
              <a:lnSpc>
                <a:spcPct val="119200"/>
              </a:lnSpc>
              <a:spcBef>
                <a:spcPts val="65"/>
              </a:spcBef>
            </a:pPr>
            <a:r>
              <a:rPr sz="1817" b="1" spc="-17" dirty="0">
                <a:solidFill>
                  <a:srgbClr val="404040"/>
                </a:solidFill>
                <a:latin typeface="Arial"/>
                <a:cs typeface="Arial"/>
              </a:rPr>
              <a:t>U</a:t>
            </a:r>
            <a:r>
              <a:rPr sz="1817" b="1" spc="-74" dirty="0">
                <a:solidFill>
                  <a:srgbClr val="404040"/>
                </a:solidFill>
                <a:latin typeface="Arial"/>
                <a:cs typeface="Arial"/>
              </a:rPr>
              <a:t>n</a:t>
            </a:r>
            <a:r>
              <a:rPr sz="1817" b="1" spc="-23" dirty="0">
                <a:solidFill>
                  <a:srgbClr val="404040"/>
                </a:solidFill>
                <a:latin typeface="Arial"/>
                <a:cs typeface="Arial"/>
              </a:rPr>
              <a:t>p</a:t>
            </a:r>
            <a:r>
              <a:rPr sz="1817" b="1" spc="-26" dirty="0">
                <a:solidFill>
                  <a:srgbClr val="404040"/>
                </a:solidFill>
                <a:latin typeface="Arial"/>
                <a:cs typeface="Arial"/>
              </a:rPr>
              <a:t>a</a:t>
            </a:r>
            <a:r>
              <a:rPr sz="1817" b="1" spc="-39" dirty="0">
                <a:solidFill>
                  <a:srgbClr val="404040"/>
                </a:solidFill>
                <a:latin typeface="Arial"/>
                <a:cs typeface="Arial"/>
              </a:rPr>
              <a:t>i</a:t>
            </a:r>
            <a:r>
              <a:rPr sz="1817" b="1" spc="17" dirty="0">
                <a:solidFill>
                  <a:srgbClr val="404040"/>
                </a:solidFill>
                <a:latin typeface="Arial"/>
                <a:cs typeface="Arial"/>
              </a:rPr>
              <a:t>r</a:t>
            </a:r>
            <a:r>
              <a:rPr sz="1817" b="1" spc="-26" dirty="0">
                <a:solidFill>
                  <a:srgbClr val="404040"/>
                </a:solidFill>
                <a:latin typeface="Arial"/>
                <a:cs typeface="Arial"/>
              </a:rPr>
              <a:t>e</a:t>
            </a:r>
            <a:r>
              <a:rPr sz="1817" b="1" dirty="0">
                <a:solidFill>
                  <a:srgbClr val="404040"/>
                </a:solidFill>
                <a:latin typeface="Arial"/>
                <a:cs typeface="Arial"/>
              </a:rPr>
              <a:t>d  t-test</a:t>
            </a:r>
            <a:endParaRPr sz="1817">
              <a:latin typeface="Arial"/>
              <a:cs typeface="Arial"/>
            </a:endParaRPr>
          </a:p>
        </p:txBody>
      </p:sp>
      <p:grpSp>
        <p:nvGrpSpPr>
          <p:cNvPr id="19" name="object 19"/>
          <p:cNvGrpSpPr/>
          <p:nvPr/>
        </p:nvGrpSpPr>
        <p:grpSpPr>
          <a:xfrm>
            <a:off x="7123109" y="2222212"/>
            <a:ext cx="1256612" cy="973061"/>
            <a:chOff x="10972747" y="2103052"/>
            <a:chExt cx="1936114" cy="1499235"/>
          </a:xfrm>
        </p:grpSpPr>
        <p:sp>
          <p:nvSpPr>
            <p:cNvPr id="20" name="object 20"/>
            <p:cNvSpPr/>
            <p:nvPr/>
          </p:nvSpPr>
          <p:spPr>
            <a:xfrm>
              <a:off x="10972747" y="2103052"/>
              <a:ext cx="1935558" cy="1478415"/>
            </a:xfrm>
            <a:prstGeom prst="rect">
              <a:avLst/>
            </a:prstGeom>
            <a:blipFill>
              <a:blip r:embed="rId7" cstate="print"/>
              <a:stretch>
                <a:fillRect/>
              </a:stretch>
            </a:blipFill>
          </p:spPr>
          <p:txBody>
            <a:bodyPr wrap="square" lIns="0" tIns="0" rIns="0" bIns="0" rtlCol="0"/>
            <a:lstStyle/>
            <a:p>
              <a:endParaRPr sz="1169"/>
            </a:p>
          </p:txBody>
        </p:sp>
        <p:sp>
          <p:nvSpPr>
            <p:cNvPr id="21" name="object 21"/>
            <p:cNvSpPr/>
            <p:nvPr/>
          </p:nvSpPr>
          <p:spPr>
            <a:xfrm>
              <a:off x="11125199" y="2225039"/>
              <a:ext cx="1620520" cy="1376679"/>
            </a:xfrm>
            <a:prstGeom prst="rect">
              <a:avLst/>
            </a:prstGeom>
            <a:blipFill>
              <a:blip r:embed="rId8" cstate="print"/>
              <a:stretch>
                <a:fillRect/>
              </a:stretch>
            </a:blipFill>
          </p:spPr>
          <p:txBody>
            <a:bodyPr wrap="square" lIns="0" tIns="0" rIns="0" bIns="0" rtlCol="0"/>
            <a:lstStyle/>
            <a:p>
              <a:endParaRPr sz="1169"/>
            </a:p>
          </p:txBody>
        </p:sp>
        <p:sp>
          <p:nvSpPr>
            <p:cNvPr id="22" name="object 22"/>
            <p:cNvSpPr/>
            <p:nvPr/>
          </p:nvSpPr>
          <p:spPr>
            <a:xfrm>
              <a:off x="11043919" y="2113279"/>
              <a:ext cx="1849120" cy="1402080"/>
            </a:xfrm>
            <a:custGeom>
              <a:avLst/>
              <a:gdLst/>
              <a:ahLst/>
              <a:cxnLst/>
              <a:rect l="l" t="t" r="r" b="b"/>
              <a:pathLst>
                <a:path w="1849120" h="1402079">
                  <a:moveTo>
                    <a:pt x="924559" y="0"/>
                  </a:moveTo>
                  <a:lnTo>
                    <a:pt x="870230" y="1189"/>
                  </a:lnTo>
                  <a:lnTo>
                    <a:pt x="816728" y="4715"/>
                  </a:lnTo>
                  <a:lnTo>
                    <a:pt x="764139" y="10511"/>
                  </a:lnTo>
                  <a:lnTo>
                    <a:pt x="712552" y="18512"/>
                  </a:lnTo>
                  <a:lnTo>
                    <a:pt x="662051" y="28651"/>
                  </a:lnTo>
                  <a:lnTo>
                    <a:pt x="612725" y="40864"/>
                  </a:lnTo>
                  <a:lnTo>
                    <a:pt x="564659" y="55084"/>
                  </a:lnTo>
                  <a:lnTo>
                    <a:pt x="517941" y="71245"/>
                  </a:lnTo>
                  <a:lnTo>
                    <a:pt x="472657" y="89283"/>
                  </a:lnTo>
                  <a:lnTo>
                    <a:pt x="428893" y="109131"/>
                  </a:lnTo>
                  <a:lnTo>
                    <a:pt x="386737" y="130723"/>
                  </a:lnTo>
                  <a:lnTo>
                    <a:pt x="346275" y="153995"/>
                  </a:lnTo>
                  <a:lnTo>
                    <a:pt x="307593" y="178879"/>
                  </a:lnTo>
                  <a:lnTo>
                    <a:pt x="270779" y="205311"/>
                  </a:lnTo>
                  <a:lnTo>
                    <a:pt x="235919" y="233224"/>
                  </a:lnTo>
                  <a:lnTo>
                    <a:pt x="203100" y="262554"/>
                  </a:lnTo>
                  <a:lnTo>
                    <a:pt x="172409" y="293234"/>
                  </a:lnTo>
                  <a:lnTo>
                    <a:pt x="143931" y="325198"/>
                  </a:lnTo>
                  <a:lnTo>
                    <a:pt x="117754" y="358382"/>
                  </a:lnTo>
                  <a:lnTo>
                    <a:pt x="93965" y="392718"/>
                  </a:lnTo>
                  <a:lnTo>
                    <a:pt x="72649" y="428142"/>
                  </a:lnTo>
                  <a:lnTo>
                    <a:pt x="53895" y="464588"/>
                  </a:lnTo>
                  <a:lnTo>
                    <a:pt x="37788" y="501990"/>
                  </a:lnTo>
                  <a:lnTo>
                    <a:pt x="24415" y="540282"/>
                  </a:lnTo>
                  <a:lnTo>
                    <a:pt x="13863" y="579399"/>
                  </a:lnTo>
                  <a:lnTo>
                    <a:pt x="6219" y="619274"/>
                  </a:lnTo>
                  <a:lnTo>
                    <a:pt x="1569" y="659843"/>
                  </a:lnTo>
                  <a:lnTo>
                    <a:pt x="0" y="701040"/>
                  </a:lnTo>
                  <a:lnTo>
                    <a:pt x="1569" y="742236"/>
                  </a:lnTo>
                  <a:lnTo>
                    <a:pt x="6219" y="782805"/>
                  </a:lnTo>
                  <a:lnTo>
                    <a:pt x="13863" y="822680"/>
                  </a:lnTo>
                  <a:lnTo>
                    <a:pt x="24415" y="861797"/>
                  </a:lnTo>
                  <a:lnTo>
                    <a:pt x="37788" y="900089"/>
                  </a:lnTo>
                  <a:lnTo>
                    <a:pt x="53895" y="937491"/>
                  </a:lnTo>
                  <a:lnTo>
                    <a:pt x="72649" y="973937"/>
                  </a:lnTo>
                  <a:lnTo>
                    <a:pt x="93965" y="1009361"/>
                  </a:lnTo>
                  <a:lnTo>
                    <a:pt x="117754" y="1043697"/>
                  </a:lnTo>
                  <a:lnTo>
                    <a:pt x="143931" y="1076881"/>
                  </a:lnTo>
                  <a:lnTo>
                    <a:pt x="172409" y="1108845"/>
                  </a:lnTo>
                  <a:lnTo>
                    <a:pt x="203100" y="1139525"/>
                  </a:lnTo>
                  <a:lnTo>
                    <a:pt x="235919" y="1168855"/>
                  </a:lnTo>
                  <a:lnTo>
                    <a:pt x="270779" y="1196768"/>
                  </a:lnTo>
                  <a:lnTo>
                    <a:pt x="307593" y="1223200"/>
                  </a:lnTo>
                  <a:lnTo>
                    <a:pt x="346275" y="1248084"/>
                  </a:lnTo>
                  <a:lnTo>
                    <a:pt x="386737" y="1271356"/>
                  </a:lnTo>
                  <a:lnTo>
                    <a:pt x="428893" y="1292948"/>
                  </a:lnTo>
                  <a:lnTo>
                    <a:pt x="472657" y="1312796"/>
                  </a:lnTo>
                  <a:lnTo>
                    <a:pt x="517941" y="1330834"/>
                  </a:lnTo>
                  <a:lnTo>
                    <a:pt x="564659" y="1346995"/>
                  </a:lnTo>
                  <a:lnTo>
                    <a:pt x="612725" y="1361215"/>
                  </a:lnTo>
                  <a:lnTo>
                    <a:pt x="662051" y="1373428"/>
                  </a:lnTo>
                  <a:lnTo>
                    <a:pt x="712552" y="1383567"/>
                  </a:lnTo>
                  <a:lnTo>
                    <a:pt x="764139" y="1391568"/>
                  </a:lnTo>
                  <a:lnTo>
                    <a:pt x="816728" y="1397364"/>
                  </a:lnTo>
                  <a:lnTo>
                    <a:pt x="870230" y="1400890"/>
                  </a:lnTo>
                  <a:lnTo>
                    <a:pt x="924559" y="1402080"/>
                  </a:lnTo>
                  <a:lnTo>
                    <a:pt x="978889" y="1400890"/>
                  </a:lnTo>
                  <a:lnTo>
                    <a:pt x="1032391" y="1397364"/>
                  </a:lnTo>
                  <a:lnTo>
                    <a:pt x="1084980" y="1391568"/>
                  </a:lnTo>
                  <a:lnTo>
                    <a:pt x="1136567" y="1383567"/>
                  </a:lnTo>
                  <a:lnTo>
                    <a:pt x="1187068" y="1373428"/>
                  </a:lnTo>
                  <a:lnTo>
                    <a:pt x="1236394" y="1361215"/>
                  </a:lnTo>
                  <a:lnTo>
                    <a:pt x="1284460" y="1346995"/>
                  </a:lnTo>
                  <a:lnTo>
                    <a:pt x="1331178" y="1330834"/>
                  </a:lnTo>
                  <a:lnTo>
                    <a:pt x="1376462" y="1312796"/>
                  </a:lnTo>
                  <a:lnTo>
                    <a:pt x="1420226" y="1292948"/>
                  </a:lnTo>
                  <a:lnTo>
                    <a:pt x="1462382" y="1271356"/>
                  </a:lnTo>
                  <a:lnTo>
                    <a:pt x="1502844" y="1248084"/>
                  </a:lnTo>
                  <a:lnTo>
                    <a:pt x="1541526" y="1223200"/>
                  </a:lnTo>
                  <a:lnTo>
                    <a:pt x="1578340" y="1196768"/>
                  </a:lnTo>
                  <a:lnTo>
                    <a:pt x="1613200" y="1168855"/>
                  </a:lnTo>
                  <a:lnTo>
                    <a:pt x="1646019" y="1139525"/>
                  </a:lnTo>
                  <a:lnTo>
                    <a:pt x="1676710" y="1108845"/>
                  </a:lnTo>
                  <a:lnTo>
                    <a:pt x="1705188" y="1076881"/>
                  </a:lnTo>
                  <a:lnTo>
                    <a:pt x="1731365" y="1043697"/>
                  </a:lnTo>
                  <a:lnTo>
                    <a:pt x="1755154" y="1009361"/>
                  </a:lnTo>
                  <a:lnTo>
                    <a:pt x="1776470" y="973937"/>
                  </a:lnTo>
                  <a:lnTo>
                    <a:pt x="1795224" y="937491"/>
                  </a:lnTo>
                  <a:lnTo>
                    <a:pt x="1811331" y="900089"/>
                  </a:lnTo>
                  <a:lnTo>
                    <a:pt x="1824704" y="861797"/>
                  </a:lnTo>
                  <a:lnTo>
                    <a:pt x="1835256" y="822680"/>
                  </a:lnTo>
                  <a:lnTo>
                    <a:pt x="1842900" y="782805"/>
                  </a:lnTo>
                  <a:lnTo>
                    <a:pt x="1847550" y="742236"/>
                  </a:lnTo>
                  <a:lnTo>
                    <a:pt x="1849120" y="701040"/>
                  </a:lnTo>
                  <a:lnTo>
                    <a:pt x="1847550" y="659843"/>
                  </a:lnTo>
                  <a:lnTo>
                    <a:pt x="1842900" y="619274"/>
                  </a:lnTo>
                  <a:lnTo>
                    <a:pt x="1835256" y="579399"/>
                  </a:lnTo>
                  <a:lnTo>
                    <a:pt x="1824704" y="540282"/>
                  </a:lnTo>
                  <a:lnTo>
                    <a:pt x="1811331" y="501990"/>
                  </a:lnTo>
                  <a:lnTo>
                    <a:pt x="1795224" y="464588"/>
                  </a:lnTo>
                  <a:lnTo>
                    <a:pt x="1776470" y="428142"/>
                  </a:lnTo>
                  <a:lnTo>
                    <a:pt x="1755154" y="392718"/>
                  </a:lnTo>
                  <a:lnTo>
                    <a:pt x="1731365" y="358382"/>
                  </a:lnTo>
                  <a:lnTo>
                    <a:pt x="1705188" y="325198"/>
                  </a:lnTo>
                  <a:lnTo>
                    <a:pt x="1676710" y="293234"/>
                  </a:lnTo>
                  <a:lnTo>
                    <a:pt x="1646019" y="262554"/>
                  </a:lnTo>
                  <a:lnTo>
                    <a:pt x="1613200" y="233224"/>
                  </a:lnTo>
                  <a:lnTo>
                    <a:pt x="1578340" y="205311"/>
                  </a:lnTo>
                  <a:lnTo>
                    <a:pt x="1541526" y="178879"/>
                  </a:lnTo>
                  <a:lnTo>
                    <a:pt x="1502844" y="153995"/>
                  </a:lnTo>
                  <a:lnTo>
                    <a:pt x="1462382" y="130723"/>
                  </a:lnTo>
                  <a:lnTo>
                    <a:pt x="1420226" y="109131"/>
                  </a:lnTo>
                  <a:lnTo>
                    <a:pt x="1376462" y="89283"/>
                  </a:lnTo>
                  <a:lnTo>
                    <a:pt x="1331178" y="71245"/>
                  </a:lnTo>
                  <a:lnTo>
                    <a:pt x="1284460" y="55084"/>
                  </a:lnTo>
                  <a:lnTo>
                    <a:pt x="1236394" y="40864"/>
                  </a:lnTo>
                  <a:lnTo>
                    <a:pt x="1187068" y="28651"/>
                  </a:lnTo>
                  <a:lnTo>
                    <a:pt x="1136567" y="18512"/>
                  </a:lnTo>
                  <a:lnTo>
                    <a:pt x="1084980" y="10511"/>
                  </a:lnTo>
                  <a:lnTo>
                    <a:pt x="1032391" y="4715"/>
                  </a:lnTo>
                  <a:lnTo>
                    <a:pt x="978889" y="1189"/>
                  </a:lnTo>
                  <a:lnTo>
                    <a:pt x="924559" y="0"/>
                  </a:lnTo>
                  <a:close/>
                </a:path>
              </a:pathLst>
            </a:custGeom>
            <a:solidFill>
              <a:srgbClr val="FAE4D5"/>
            </a:solidFill>
          </p:spPr>
          <p:txBody>
            <a:bodyPr wrap="square" lIns="0" tIns="0" rIns="0" bIns="0" rtlCol="0"/>
            <a:lstStyle/>
            <a:p>
              <a:endParaRPr sz="1169"/>
            </a:p>
          </p:txBody>
        </p:sp>
      </p:grpSp>
      <p:sp>
        <p:nvSpPr>
          <p:cNvPr id="23" name="object 23"/>
          <p:cNvSpPr txBox="1"/>
          <p:nvPr/>
        </p:nvSpPr>
        <p:spPr>
          <a:xfrm>
            <a:off x="7414113" y="2329164"/>
            <a:ext cx="711765" cy="643754"/>
          </a:xfrm>
          <a:prstGeom prst="rect">
            <a:avLst/>
          </a:prstGeom>
        </p:spPr>
        <p:txBody>
          <a:bodyPr vert="horz" wrap="square" lIns="0" tIns="8243" rIns="0" bIns="0" rtlCol="0">
            <a:spAutoFit/>
          </a:bodyPr>
          <a:lstStyle/>
          <a:p>
            <a:pPr marL="74186" marR="3297" indent="-65944">
              <a:lnSpc>
                <a:spcPct val="119200"/>
              </a:lnSpc>
              <a:spcBef>
                <a:spcPts val="65"/>
              </a:spcBef>
            </a:pPr>
            <a:r>
              <a:rPr sz="1817" b="1" spc="-23" dirty="0">
                <a:solidFill>
                  <a:srgbClr val="404040"/>
                </a:solidFill>
                <a:latin typeface="Arial"/>
                <a:cs typeface="Arial"/>
              </a:rPr>
              <a:t>P</a:t>
            </a:r>
            <a:r>
              <a:rPr sz="1817" b="1" spc="-26" dirty="0">
                <a:solidFill>
                  <a:srgbClr val="404040"/>
                </a:solidFill>
                <a:latin typeface="Arial"/>
                <a:cs typeface="Arial"/>
              </a:rPr>
              <a:t>a</a:t>
            </a:r>
            <a:r>
              <a:rPr sz="1817" b="1" spc="-39" dirty="0">
                <a:solidFill>
                  <a:srgbClr val="404040"/>
                </a:solidFill>
                <a:latin typeface="Arial"/>
                <a:cs typeface="Arial"/>
              </a:rPr>
              <a:t>i</a:t>
            </a:r>
            <a:r>
              <a:rPr sz="1817" b="1" spc="17" dirty="0">
                <a:solidFill>
                  <a:srgbClr val="404040"/>
                </a:solidFill>
                <a:latin typeface="Arial"/>
                <a:cs typeface="Arial"/>
              </a:rPr>
              <a:t>r</a:t>
            </a:r>
            <a:r>
              <a:rPr sz="1817" b="1" spc="-26" dirty="0">
                <a:solidFill>
                  <a:srgbClr val="404040"/>
                </a:solidFill>
                <a:latin typeface="Arial"/>
                <a:cs typeface="Arial"/>
              </a:rPr>
              <a:t>e</a:t>
            </a:r>
            <a:r>
              <a:rPr sz="1817" b="1" dirty="0">
                <a:solidFill>
                  <a:srgbClr val="404040"/>
                </a:solidFill>
                <a:latin typeface="Arial"/>
                <a:cs typeface="Arial"/>
              </a:rPr>
              <a:t>d  t-test</a:t>
            </a:r>
            <a:endParaRPr sz="1817">
              <a:latin typeface="Arial"/>
              <a:cs typeface="Arial"/>
            </a:endParaRPr>
          </a:p>
        </p:txBody>
      </p:sp>
      <p:grpSp>
        <p:nvGrpSpPr>
          <p:cNvPr id="24" name="object 24"/>
          <p:cNvGrpSpPr/>
          <p:nvPr/>
        </p:nvGrpSpPr>
        <p:grpSpPr>
          <a:xfrm>
            <a:off x="733330" y="4431074"/>
            <a:ext cx="6169315" cy="525066"/>
            <a:chOff x="1127754" y="5506336"/>
            <a:chExt cx="9505315" cy="808990"/>
          </a:xfrm>
        </p:grpSpPr>
        <p:sp>
          <p:nvSpPr>
            <p:cNvPr id="25" name="object 25"/>
            <p:cNvSpPr/>
            <p:nvPr/>
          </p:nvSpPr>
          <p:spPr>
            <a:xfrm>
              <a:off x="1127754" y="5506336"/>
              <a:ext cx="9504690" cy="808966"/>
            </a:xfrm>
            <a:prstGeom prst="rect">
              <a:avLst/>
            </a:prstGeom>
            <a:blipFill>
              <a:blip r:embed="rId9" cstate="print"/>
              <a:stretch>
                <a:fillRect/>
              </a:stretch>
            </a:blipFill>
          </p:spPr>
          <p:txBody>
            <a:bodyPr wrap="square" lIns="0" tIns="0" rIns="0" bIns="0" rtlCol="0"/>
            <a:lstStyle/>
            <a:p>
              <a:endParaRPr sz="1169"/>
            </a:p>
          </p:txBody>
        </p:sp>
        <p:sp>
          <p:nvSpPr>
            <p:cNvPr id="26" name="object 26"/>
            <p:cNvSpPr/>
            <p:nvPr/>
          </p:nvSpPr>
          <p:spPr>
            <a:xfrm>
              <a:off x="2077719" y="5521960"/>
              <a:ext cx="8534400" cy="680720"/>
            </a:xfrm>
            <a:custGeom>
              <a:avLst/>
              <a:gdLst/>
              <a:ahLst/>
              <a:cxnLst/>
              <a:rect l="l" t="t" r="r" b="b"/>
              <a:pathLst>
                <a:path w="8534400" h="680720">
                  <a:moveTo>
                    <a:pt x="8420989" y="0"/>
                  </a:moveTo>
                  <a:lnTo>
                    <a:pt x="113411" y="0"/>
                  </a:lnTo>
                  <a:lnTo>
                    <a:pt x="69276" y="8915"/>
                  </a:lnTo>
                  <a:lnTo>
                    <a:pt x="33226" y="33226"/>
                  </a:lnTo>
                  <a:lnTo>
                    <a:pt x="8915" y="69276"/>
                  </a:lnTo>
                  <a:lnTo>
                    <a:pt x="0" y="113410"/>
                  </a:lnTo>
                  <a:lnTo>
                    <a:pt x="0" y="567308"/>
                  </a:lnTo>
                  <a:lnTo>
                    <a:pt x="8915" y="611443"/>
                  </a:lnTo>
                  <a:lnTo>
                    <a:pt x="33226" y="647493"/>
                  </a:lnTo>
                  <a:lnTo>
                    <a:pt x="69276" y="671804"/>
                  </a:lnTo>
                  <a:lnTo>
                    <a:pt x="113411" y="680719"/>
                  </a:lnTo>
                  <a:lnTo>
                    <a:pt x="8420989" y="680719"/>
                  </a:lnTo>
                  <a:lnTo>
                    <a:pt x="8465123" y="671804"/>
                  </a:lnTo>
                  <a:lnTo>
                    <a:pt x="8501173" y="647493"/>
                  </a:lnTo>
                  <a:lnTo>
                    <a:pt x="8525484" y="611443"/>
                  </a:lnTo>
                  <a:lnTo>
                    <a:pt x="8534400" y="567308"/>
                  </a:lnTo>
                  <a:lnTo>
                    <a:pt x="8534400" y="113410"/>
                  </a:lnTo>
                  <a:lnTo>
                    <a:pt x="8525484" y="69276"/>
                  </a:lnTo>
                  <a:lnTo>
                    <a:pt x="8501173" y="33226"/>
                  </a:lnTo>
                  <a:lnTo>
                    <a:pt x="8465123" y="8915"/>
                  </a:lnTo>
                  <a:lnTo>
                    <a:pt x="8420989" y="0"/>
                  </a:lnTo>
                  <a:close/>
                </a:path>
              </a:pathLst>
            </a:custGeom>
            <a:solidFill>
              <a:srgbClr val="F8CAAC"/>
            </a:solidFill>
          </p:spPr>
          <p:txBody>
            <a:bodyPr wrap="square" lIns="0" tIns="0" rIns="0" bIns="0" rtlCol="0"/>
            <a:lstStyle/>
            <a:p>
              <a:endParaRPr sz="1169"/>
            </a:p>
          </p:txBody>
        </p:sp>
        <p:sp>
          <p:nvSpPr>
            <p:cNvPr id="27" name="object 27"/>
            <p:cNvSpPr/>
            <p:nvPr/>
          </p:nvSpPr>
          <p:spPr>
            <a:xfrm>
              <a:off x="2077719" y="5521960"/>
              <a:ext cx="8534400" cy="680720"/>
            </a:xfrm>
            <a:custGeom>
              <a:avLst/>
              <a:gdLst/>
              <a:ahLst/>
              <a:cxnLst/>
              <a:rect l="l" t="t" r="r" b="b"/>
              <a:pathLst>
                <a:path w="8534400" h="680720">
                  <a:moveTo>
                    <a:pt x="0" y="113410"/>
                  </a:moveTo>
                  <a:lnTo>
                    <a:pt x="8915" y="69276"/>
                  </a:lnTo>
                  <a:lnTo>
                    <a:pt x="33226" y="33226"/>
                  </a:lnTo>
                  <a:lnTo>
                    <a:pt x="69276" y="8915"/>
                  </a:lnTo>
                  <a:lnTo>
                    <a:pt x="113411" y="0"/>
                  </a:lnTo>
                  <a:lnTo>
                    <a:pt x="8420989" y="0"/>
                  </a:lnTo>
                  <a:lnTo>
                    <a:pt x="8465123" y="8915"/>
                  </a:lnTo>
                  <a:lnTo>
                    <a:pt x="8501173" y="33226"/>
                  </a:lnTo>
                  <a:lnTo>
                    <a:pt x="8525484" y="69276"/>
                  </a:lnTo>
                  <a:lnTo>
                    <a:pt x="8534400" y="113410"/>
                  </a:lnTo>
                  <a:lnTo>
                    <a:pt x="8534400" y="567308"/>
                  </a:lnTo>
                  <a:lnTo>
                    <a:pt x="8525484" y="611443"/>
                  </a:lnTo>
                  <a:lnTo>
                    <a:pt x="8501173" y="647493"/>
                  </a:lnTo>
                  <a:lnTo>
                    <a:pt x="8465123" y="671804"/>
                  </a:lnTo>
                  <a:lnTo>
                    <a:pt x="8420989" y="680719"/>
                  </a:lnTo>
                  <a:lnTo>
                    <a:pt x="113411" y="680719"/>
                  </a:lnTo>
                  <a:lnTo>
                    <a:pt x="69276" y="671804"/>
                  </a:lnTo>
                  <a:lnTo>
                    <a:pt x="33226" y="647493"/>
                  </a:lnTo>
                  <a:lnTo>
                    <a:pt x="8915" y="611443"/>
                  </a:lnTo>
                  <a:lnTo>
                    <a:pt x="0" y="567308"/>
                  </a:lnTo>
                  <a:lnTo>
                    <a:pt x="0" y="113410"/>
                  </a:lnTo>
                  <a:close/>
                </a:path>
              </a:pathLst>
            </a:custGeom>
            <a:ln w="12699">
              <a:solidFill>
                <a:srgbClr val="FFFFFF"/>
              </a:solidFill>
            </a:ln>
          </p:spPr>
          <p:txBody>
            <a:bodyPr wrap="square" lIns="0" tIns="0" rIns="0" bIns="0" rtlCol="0"/>
            <a:lstStyle/>
            <a:p>
              <a:endParaRPr sz="1169"/>
            </a:p>
          </p:txBody>
        </p:sp>
        <p:sp>
          <p:nvSpPr>
            <p:cNvPr id="28" name="object 28"/>
            <p:cNvSpPr/>
            <p:nvPr/>
          </p:nvSpPr>
          <p:spPr>
            <a:xfrm>
              <a:off x="1203960" y="5521960"/>
              <a:ext cx="843280" cy="721360"/>
            </a:xfrm>
            <a:custGeom>
              <a:avLst/>
              <a:gdLst/>
              <a:ahLst/>
              <a:cxnLst/>
              <a:rect l="l" t="t" r="r" b="b"/>
              <a:pathLst>
                <a:path w="843280" h="721360">
                  <a:moveTo>
                    <a:pt x="421640" y="0"/>
                  </a:moveTo>
                  <a:lnTo>
                    <a:pt x="368740" y="2811"/>
                  </a:lnTo>
                  <a:lnTo>
                    <a:pt x="317803" y="11019"/>
                  </a:lnTo>
                  <a:lnTo>
                    <a:pt x="269226" y="24285"/>
                  </a:lnTo>
                  <a:lnTo>
                    <a:pt x="223401" y="42271"/>
                  </a:lnTo>
                  <a:lnTo>
                    <a:pt x="180724" y="64638"/>
                  </a:lnTo>
                  <a:lnTo>
                    <a:pt x="141590" y="91048"/>
                  </a:lnTo>
                  <a:lnTo>
                    <a:pt x="106394" y="121162"/>
                  </a:lnTo>
                  <a:lnTo>
                    <a:pt x="75529" y="154642"/>
                  </a:lnTo>
                  <a:lnTo>
                    <a:pt x="49391" y="191149"/>
                  </a:lnTo>
                  <a:lnTo>
                    <a:pt x="28374" y="230345"/>
                  </a:lnTo>
                  <a:lnTo>
                    <a:pt x="12874" y="271891"/>
                  </a:lnTo>
                  <a:lnTo>
                    <a:pt x="3284" y="315449"/>
                  </a:lnTo>
                  <a:lnTo>
                    <a:pt x="0" y="360679"/>
                  </a:lnTo>
                  <a:lnTo>
                    <a:pt x="3284" y="405910"/>
                  </a:lnTo>
                  <a:lnTo>
                    <a:pt x="12874" y="449468"/>
                  </a:lnTo>
                  <a:lnTo>
                    <a:pt x="28374" y="491014"/>
                  </a:lnTo>
                  <a:lnTo>
                    <a:pt x="49391" y="530210"/>
                  </a:lnTo>
                  <a:lnTo>
                    <a:pt x="75529" y="566717"/>
                  </a:lnTo>
                  <a:lnTo>
                    <a:pt x="106394" y="600197"/>
                  </a:lnTo>
                  <a:lnTo>
                    <a:pt x="141590" y="630311"/>
                  </a:lnTo>
                  <a:lnTo>
                    <a:pt x="180724" y="656721"/>
                  </a:lnTo>
                  <a:lnTo>
                    <a:pt x="223401" y="679088"/>
                  </a:lnTo>
                  <a:lnTo>
                    <a:pt x="269226" y="697074"/>
                  </a:lnTo>
                  <a:lnTo>
                    <a:pt x="317803" y="710340"/>
                  </a:lnTo>
                  <a:lnTo>
                    <a:pt x="368740" y="718548"/>
                  </a:lnTo>
                  <a:lnTo>
                    <a:pt x="421640" y="721359"/>
                  </a:lnTo>
                  <a:lnTo>
                    <a:pt x="474539" y="718548"/>
                  </a:lnTo>
                  <a:lnTo>
                    <a:pt x="525476" y="710340"/>
                  </a:lnTo>
                  <a:lnTo>
                    <a:pt x="574053" y="697074"/>
                  </a:lnTo>
                  <a:lnTo>
                    <a:pt x="619878" y="679088"/>
                  </a:lnTo>
                  <a:lnTo>
                    <a:pt x="662555" y="656721"/>
                  </a:lnTo>
                  <a:lnTo>
                    <a:pt x="701689" y="630311"/>
                  </a:lnTo>
                  <a:lnTo>
                    <a:pt x="736885" y="600197"/>
                  </a:lnTo>
                  <a:lnTo>
                    <a:pt x="767750" y="566717"/>
                  </a:lnTo>
                  <a:lnTo>
                    <a:pt x="793888" y="530210"/>
                  </a:lnTo>
                  <a:lnTo>
                    <a:pt x="814905" y="491014"/>
                  </a:lnTo>
                  <a:lnTo>
                    <a:pt x="830405" y="449468"/>
                  </a:lnTo>
                  <a:lnTo>
                    <a:pt x="839995" y="405910"/>
                  </a:lnTo>
                  <a:lnTo>
                    <a:pt x="843279" y="360679"/>
                  </a:lnTo>
                  <a:lnTo>
                    <a:pt x="839995" y="315449"/>
                  </a:lnTo>
                  <a:lnTo>
                    <a:pt x="830405" y="271891"/>
                  </a:lnTo>
                  <a:lnTo>
                    <a:pt x="814905" y="230345"/>
                  </a:lnTo>
                  <a:lnTo>
                    <a:pt x="793888" y="191149"/>
                  </a:lnTo>
                  <a:lnTo>
                    <a:pt x="767750" y="154642"/>
                  </a:lnTo>
                  <a:lnTo>
                    <a:pt x="736885" y="121162"/>
                  </a:lnTo>
                  <a:lnTo>
                    <a:pt x="701689" y="91048"/>
                  </a:lnTo>
                  <a:lnTo>
                    <a:pt x="662555" y="64638"/>
                  </a:lnTo>
                  <a:lnTo>
                    <a:pt x="619878" y="42271"/>
                  </a:lnTo>
                  <a:lnTo>
                    <a:pt x="574053" y="24285"/>
                  </a:lnTo>
                  <a:lnTo>
                    <a:pt x="525476" y="11019"/>
                  </a:lnTo>
                  <a:lnTo>
                    <a:pt x="474539" y="2811"/>
                  </a:lnTo>
                  <a:lnTo>
                    <a:pt x="421640" y="0"/>
                  </a:lnTo>
                  <a:close/>
                </a:path>
              </a:pathLst>
            </a:custGeom>
            <a:solidFill>
              <a:srgbClr val="F8CAAC"/>
            </a:solidFill>
          </p:spPr>
          <p:txBody>
            <a:bodyPr wrap="square" lIns="0" tIns="0" rIns="0" bIns="0" rtlCol="0"/>
            <a:lstStyle/>
            <a:p>
              <a:endParaRPr sz="1169"/>
            </a:p>
          </p:txBody>
        </p:sp>
        <p:sp>
          <p:nvSpPr>
            <p:cNvPr id="29" name="object 29"/>
            <p:cNvSpPr/>
            <p:nvPr/>
          </p:nvSpPr>
          <p:spPr>
            <a:xfrm>
              <a:off x="1203960" y="5521960"/>
              <a:ext cx="843280" cy="721360"/>
            </a:xfrm>
            <a:custGeom>
              <a:avLst/>
              <a:gdLst/>
              <a:ahLst/>
              <a:cxnLst/>
              <a:rect l="l" t="t" r="r" b="b"/>
              <a:pathLst>
                <a:path w="843280" h="721360">
                  <a:moveTo>
                    <a:pt x="0" y="360679"/>
                  </a:moveTo>
                  <a:lnTo>
                    <a:pt x="3284" y="315449"/>
                  </a:lnTo>
                  <a:lnTo>
                    <a:pt x="12874" y="271891"/>
                  </a:lnTo>
                  <a:lnTo>
                    <a:pt x="28374" y="230345"/>
                  </a:lnTo>
                  <a:lnTo>
                    <a:pt x="49391" y="191149"/>
                  </a:lnTo>
                  <a:lnTo>
                    <a:pt x="75529" y="154642"/>
                  </a:lnTo>
                  <a:lnTo>
                    <a:pt x="106394" y="121162"/>
                  </a:lnTo>
                  <a:lnTo>
                    <a:pt x="141590" y="91048"/>
                  </a:lnTo>
                  <a:lnTo>
                    <a:pt x="180724" y="64638"/>
                  </a:lnTo>
                  <a:lnTo>
                    <a:pt x="223401" y="42271"/>
                  </a:lnTo>
                  <a:lnTo>
                    <a:pt x="269226" y="24285"/>
                  </a:lnTo>
                  <a:lnTo>
                    <a:pt x="317803" y="11019"/>
                  </a:lnTo>
                  <a:lnTo>
                    <a:pt x="368740" y="2811"/>
                  </a:lnTo>
                  <a:lnTo>
                    <a:pt x="421640" y="0"/>
                  </a:lnTo>
                  <a:lnTo>
                    <a:pt x="474539" y="2811"/>
                  </a:lnTo>
                  <a:lnTo>
                    <a:pt x="525476" y="11019"/>
                  </a:lnTo>
                  <a:lnTo>
                    <a:pt x="574053" y="24285"/>
                  </a:lnTo>
                  <a:lnTo>
                    <a:pt x="619878" y="42271"/>
                  </a:lnTo>
                  <a:lnTo>
                    <a:pt x="662555" y="64638"/>
                  </a:lnTo>
                  <a:lnTo>
                    <a:pt x="701689" y="91048"/>
                  </a:lnTo>
                  <a:lnTo>
                    <a:pt x="736885" y="121162"/>
                  </a:lnTo>
                  <a:lnTo>
                    <a:pt x="767750" y="154642"/>
                  </a:lnTo>
                  <a:lnTo>
                    <a:pt x="793888" y="191149"/>
                  </a:lnTo>
                  <a:lnTo>
                    <a:pt x="814905" y="230345"/>
                  </a:lnTo>
                  <a:lnTo>
                    <a:pt x="830405" y="271891"/>
                  </a:lnTo>
                  <a:lnTo>
                    <a:pt x="839995" y="315449"/>
                  </a:lnTo>
                  <a:lnTo>
                    <a:pt x="843279" y="360679"/>
                  </a:lnTo>
                  <a:lnTo>
                    <a:pt x="839995" y="405910"/>
                  </a:lnTo>
                  <a:lnTo>
                    <a:pt x="830405" y="449468"/>
                  </a:lnTo>
                  <a:lnTo>
                    <a:pt x="814905" y="491014"/>
                  </a:lnTo>
                  <a:lnTo>
                    <a:pt x="793888" y="530210"/>
                  </a:lnTo>
                  <a:lnTo>
                    <a:pt x="767750" y="566717"/>
                  </a:lnTo>
                  <a:lnTo>
                    <a:pt x="736885" y="600197"/>
                  </a:lnTo>
                  <a:lnTo>
                    <a:pt x="701689" y="630311"/>
                  </a:lnTo>
                  <a:lnTo>
                    <a:pt x="662555" y="656721"/>
                  </a:lnTo>
                  <a:lnTo>
                    <a:pt x="619878" y="679088"/>
                  </a:lnTo>
                  <a:lnTo>
                    <a:pt x="574053" y="697074"/>
                  </a:lnTo>
                  <a:lnTo>
                    <a:pt x="525476" y="710340"/>
                  </a:lnTo>
                  <a:lnTo>
                    <a:pt x="474539" y="718548"/>
                  </a:lnTo>
                  <a:lnTo>
                    <a:pt x="421640" y="721359"/>
                  </a:lnTo>
                  <a:lnTo>
                    <a:pt x="368740" y="718548"/>
                  </a:lnTo>
                  <a:lnTo>
                    <a:pt x="317803" y="710340"/>
                  </a:lnTo>
                  <a:lnTo>
                    <a:pt x="269226" y="697074"/>
                  </a:lnTo>
                  <a:lnTo>
                    <a:pt x="223401" y="679088"/>
                  </a:lnTo>
                  <a:lnTo>
                    <a:pt x="180724" y="656721"/>
                  </a:lnTo>
                  <a:lnTo>
                    <a:pt x="141590" y="630311"/>
                  </a:lnTo>
                  <a:lnTo>
                    <a:pt x="106394" y="600197"/>
                  </a:lnTo>
                  <a:lnTo>
                    <a:pt x="75529" y="566717"/>
                  </a:lnTo>
                  <a:lnTo>
                    <a:pt x="49391" y="530210"/>
                  </a:lnTo>
                  <a:lnTo>
                    <a:pt x="28374" y="491014"/>
                  </a:lnTo>
                  <a:lnTo>
                    <a:pt x="12874" y="449468"/>
                  </a:lnTo>
                  <a:lnTo>
                    <a:pt x="3284" y="405910"/>
                  </a:lnTo>
                  <a:lnTo>
                    <a:pt x="0" y="360679"/>
                  </a:lnTo>
                  <a:close/>
                </a:path>
              </a:pathLst>
            </a:custGeom>
            <a:ln w="6350">
              <a:solidFill>
                <a:srgbClr val="FFFFFF"/>
              </a:solidFill>
            </a:ln>
          </p:spPr>
          <p:txBody>
            <a:bodyPr wrap="square" lIns="0" tIns="0" rIns="0" bIns="0" rtlCol="0"/>
            <a:lstStyle/>
            <a:p>
              <a:endParaRPr sz="1169"/>
            </a:p>
          </p:txBody>
        </p:sp>
      </p:grpSp>
      <p:grpSp>
        <p:nvGrpSpPr>
          <p:cNvPr id="30" name="object 30"/>
          <p:cNvGrpSpPr/>
          <p:nvPr/>
        </p:nvGrpSpPr>
        <p:grpSpPr>
          <a:xfrm>
            <a:off x="733330" y="5044307"/>
            <a:ext cx="7903598" cy="512289"/>
            <a:chOff x="1127755" y="6451168"/>
            <a:chExt cx="12177395" cy="789305"/>
          </a:xfrm>
        </p:grpSpPr>
        <p:sp>
          <p:nvSpPr>
            <p:cNvPr id="31" name="object 31"/>
            <p:cNvSpPr/>
            <p:nvPr/>
          </p:nvSpPr>
          <p:spPr>
            <a:xfrm>
              <a:off x="1127755" y="6451168"/>
              <a:ext cx="12176781" cy="788741"/>
            </a:xfrm>
            <a:prstGeom prst="rect">
              <a:avLst/>
            </a:prstGeom>
            <a:blipFill>
              <a:blip r:embed="rId10" cstate="print"/>
              <a:stretch>
                <a:fillRect/>
              </a:stretch>
            </a:blipFill>
          </p:spPr>
          <p:txBody>
            <a:bodyPr wrap="square" lIns="0" tIns="0" rIns="0" bIns="0" rtlCol="0"/>
            <a:lstStyle/>
            <a:p>
              <a:endParaRPr sz="1169"/>
            </a:p>
          </p:txBody>
        </p:sp>
        <p:sp>
          <p:nvSpPr>
            <p:cNvPr id="32" name="object 32"/>
            <p:cNvSpPr/>
            <p:nvPr/>
          </p:nvSpPr>
          <p:spPr>
            <a:xfrm>
              <a:off x="2067560" y="6466839"/>
              <a:ext cx="11216640" cy="660400"/>
            </a:xfrm>
            <a:custGeom>
              <a:avLst/>
              <a:gdLst/>
              <a:ahLst/>
              <a:cxnLst/>
              <a:rect l="l" t="t" r="r" b="b"/>
              <a:pathLst>
                <a:path w="11216640" h="660400">
                  <a:moveTo>
                    <a:pt x="11106531" y="0"/>
                  </a:moveTo>
                  <a:lnTo>
                    <a:pt x="110108" y="0"/>
                  </a:lnTo>
                  <a:lnTo>
                    <a:pt x="67240" y="8649"/>
                  </a:lnTo>
                  <a:lnTo>
                    <a:pt x="32242" y="32242"/>
                  </a:lnTo>
                  <a:lnTo>
                    <a:pt x="8649" y="67240"/>
                  </a:lnTo>
                  <a:lnTo>
                    <a:pt x="0" y="110109"/>
                  </a:lnTo>
                  <a:lnTo>
                    <a:pt x="0" y="550329"/>
                  </a:lnTo>
                  <a:lnTo>
                    <a:pt x="8649" y="593175"/>
                  </a:lnTo>
                  <a:lnTo>
                    <a:pt x="32242" y="628162"/>
                  </a:lnTo>
                  <a:lnTo>
                    <a:pt x="67240" y="651750"/>
                  </a:lnTo>
                  <a:lnTo>
                    <a:pt x="110108" y="660400"/>
                  </a:lnTo>
                  <a:lnTo>
                    <a:pt x="11106531" y="660400"/>
                  </a:lnTo>
                  <a:lnTo>
                    <a:pt x="11149399" y="651750"/>
                  </a:lnTo>
                  <a:lnTo>
                    <a:pt x="11184397" y="628162"/>
                  </a:lnTo>
                  <a:lnTo>
                    <a:pt x="11207990" y="593175"/>
                  </a:lnTo>
                  <a:lnTo>
                    <a:pt x="11216640" y="550329"/>
                  </a:lnTo>
                  <a:lnTo>
                    <a:pt x="11216640" y="110109"/>
                  </a:lnTo>
                  <a:lnTo>
                    <a:pt x="11207990" y="67240"/>
                  </a:lnTo>
                  <a:lnTo>
                    <a:pt x="11184397" y="32242"/>
                  </a:lnTo>
                  <a:lnTo>
                    <a:pt x="11149399" y="8649"/>
                  </a:lnTo>
                  <a:lnTo>
                    <a:pt x="11106531" y="0"/>
                  </a:lnTo>
                  <a:close/>
                </a:path>
              </a:pathLst>
            </a:custGeom>
            <a:solidFill>
              <a:srgbClr val="C5DFB4"/>
            </a:solidFill>
          </p:spPr>
          <p:txBody>
            <a:bodyPr wrap="square" lIns="0" tIns="0" rIns="0" bIns="0" rtlCol="0"/>
            <a:lstStyle/>
            <a:p>
              <a:endParaRPr sz="1169"/>
            </a:p>
          </p:txBody>
        </p:sp>
        <p:sp>
          <p:nvSpPr>
            <p:cNvPr id="33" name="object 33"/>
            <p:cNvSpPr/>
            <p:nvPr/>
          </p:nvSpPr>
          <p:spPr>
            <a:xfrm>
              <a:off x="2067560" y="6466839"/>
              <a:ext cx="11216640" cy="660400"/>
            </a:xfrm>
            <a:custGeom>
              <a:avLst/>
              <a:gdLst/>
              <a:ahLst/>
              <a:cxnLst/>
              <a:rect l="l" t="t" r="r" b="b"/>
              <a:pathLst>
                <a:path w="11216640" h="660400">
                  <a:moveTo>
                    <a:pt x="0" y="110109"/>
                  </a:moveTo>
                  <a:lnTo>
                    <a:pt x="8649" y="67240"/>
                  </a:lnTo>
                  <a:lnTo>
                    <a:pt x="32242" y="32242"/>
                  </a:lnTo>
                  <a:lnTo>
                    <a:pt x="67240" y="8649"/>
                  </a:lnTo>
                  <a:lnTo>
                    <a:pt x="110108" y="0"/>
                  </a:lnTo>
                  <a:lnTo>
                    <a:pt x="11106531" y="0"/>
                  </a:lnTo>
                  <a:lnTo>
                    <a:pt x="11149399" y="8649"/>
                  </a:lnTo>
                  <a:lnTo>
                    <a:pt x="11184397" y="32242"/>
                  </a:lnTo>
                  <a:lnTo>
                    <a:pt x="11207990" y="67240"/>
                  </a:lnTo>
                  <a:lnTo>
                    <a:pt x="11216640" y="110109"/>
                  </a:lnTo>
                  <a:lnTo>
                    <a:pt x="11216640" y="550329"/>
                  </a:lnTo>
                  <a:lnTo>
                    <a:pt x="11207990" y="593175"/>
                  </a:lnTo>
                  <a:lnTo>
                    <a:pt x="11184397" y="628162"/>
                  </a:lnTo>
                  <a:lnTo>
                    <a:pt x="11149399" y="651750"/>
                  </a:lnTo>
                  <a:lnTo>
                    <a:pt x="11106531" y="660400"/>
                  </a:lnTo>
                  <a:lnTo>
                    <a:pt x="110108" y="660400"/>
                  </a:lnTo>
                  <a:lnTo>
                    <a:pt x="67240" y="651750"/>
                  </a:lnTo>
                  <a:lnTo>
                    <a:pt x="32242" y="628162"/>
                  </a:lnTo>
                  <a:lnTo>
                    <a:pt x="8649" y="593175"/>
                  </a:lnTo>
                  <a:lnTo>
                    <a:pt x="0" y="550329"/>
                  </a:lnTo>
                  <a:lnTo>
                    <a:pt x="0" y="110109"/>
                  </a:lnTo>
                  <a:close/>
                </a:path>
              </a:pathLst>
            </a:custGeom>
            <a:ln w="12700">
              <a:solidFill>
                <a:srgbClr val="FFFFFF"/>
              </a:solidFill>
            </a:ln>
          </p:spPr>
          <p:txBody>
            <a:bodyPr wrap="square" lIns="0" tIns="0" rIns="0" bIns="0" rtlCol="0"/>
            <a:lstStyle/>
            <a:p>
              <a:endParaRPr sz="1169"/>
            </a:p>
          </p:txBody>
        </p:sp>
        <p:sp>
          <p:nvSpPr>
            <p:cNvPr id="34" name="object 34"/>
            <p:cNvSpPr/>
            <p:nvPr/>
          </p:nvSpPr>
          <p:spPr>
            <a:xfrm>
              <a:off x="1203959" y="6466839"/>
              <a:ext cx="843280" cy="701040"/>
            </a:xfrm>
            <a:custGeom>
              <a:avLst/>
              <a:gdLst/>
              <a:ahLst/>
              <a:cxnLst/>
              <a:rect l="l" t="t" r="r" b="b"/>
              <a:pathLst>
                <a:path w="843280" h="701040">
                  <a:moveTo>
                    <a:pt x="421640" y="0"/>
                  </a:moveTo>
                  <a:lnTo>
                    <a:pt x="368740" y="2731"/>
                  </a:lnTo>
                  <a:lnTo>
                    <a:pt x="317803" y="10707"/>
                  </a:lnTo>
                  <a:lnTo>
                    <a:pt x="269226" y="23598"/>
                  </a:lnTo>
                  <a:lnTo>
                    <a:pt x="223401" y="41076"/>
                  </a:lnTo>
                  <a:lnTo>
                    <a:pt x="180724" y="62812"/>
                  </a:lnTo>
                  <a:lnTo>
                    <a:pt x="141590" y="88476"/>
                  </a:lnTo>
                  <a:lnTo>
                    <a:pt x="106394" y="117741"/>
                  </a:lnTo>
                  <a:lnTo>
                    <a:pt x="75529" y="150277"/>
                  </a:lnTo>
                  <a:lnTo>
                    <a:pt x="49391" y="185755"/>
                  </a:lnTo>
                  <a:lnTo>
                    <a:pt x="28374" y="223848"/>
                  </a:lnTo>
                  <a:lnTo>
                    <a:pt x="12874" y="264225"/>
                  </a:lnTo>
                  <a:lnTo>
                    <a:pt x="3284" y="306559"/>
                  </a:lnTo>
                  <a:lnTo>
                    <a:pt x="0" y="350520"/>
                  </a:lnTo>
                  <a:lnTo>
                    <a:pt x="3284" y="394488"/>
                  </a:lnTo>
                  <a:lnTo>
                    <a:pt x="12874" y="436826"/>
                  </a:lnTo>
                  <a:lnTo>
                    <a:pt x="28374" y="477207"/>
                  </a:lnTo>
                  <a:lnTo>
                    <a:pt x="49391" y="515300"/>
                  </a:lnTo>
                  <a:lnTo>
                    <a:pt x="75529" y="550779"/>
                  </a:lnTo>
                  <a:lnTo>
                    <a:pt x="106394" y="583313"/>
                  </a:lnTo>
                  <a:lnTo>
                    <a:pt x="141590" y="612576"/>
                  </a:lnTo>
                  <a:lnTo>
                    <a:pt x="180724" y="638238"/>
                  </a:lnTo>
                  <a:lnTo>
                    <a:pt x="223401" y="659970"/>
                  </a:lnTo>
                  <a:lnTo>
                    <a:pt x="269226" y="677445"/>
                  </a:lnTo>
                  <a:lnTo>
                    <a:pt x="317803" y="690334"/>
                  </a:lnTo>
                  <a:lnTo>
                    <a:pt x="368740" y="698308"/>
                  </a:lnTo>
                  <a:lnTo>
                    <a:pt x="421640" y="701040"/>
                  </a:lnTo>
                  <a:lnTo>
                    <a:pt x="474539" y="698308"/>
                  </a:lnTo>
                  <a:lnTo>
                    <a:pt x="525476" y="690334"/>
                  </a:lnTo>
                  <a:lnTo>
                    <a:pt x="574053" y="677445"/>
                  </a:lnTo>
                  <a:lnTo>
                    <a:pt x="619878" y="659970"/>
                  </a:lnTo>
                  <a:lnTo>
                    <a:pt x="662555" y="638238"/>
                  </a:lnTo>
                  <a:lnTo>
                    <a:pt x="701689" y="612576"/>
                  </a:lnTo>
                  <a:lnTo>
                    <a:pt x="736885" y="583313"/>
                  </a:lnTo>
                  <a:lnTo>
                    <a:pt x="767750" y="550779"/>
                  </a:lnTo>
                  <a:lnTo>
                    <a:pt x="793888" y="515300"/>
                  </a:lnTo>
                  <a:lnTo>
                    <a:pt x="814905" y="477207"/>
                  </a:lnTo>
                  <a:lnTo>
                    <a:pt x="830405" y="436826"/>
                  </a:lnTo>
                  <a:lnTo>
                    <a:pt x="839995" y="394488"/>
                  </a:lnTo>
                  <a:lnTo>
                    <a:pt x="843279" y="350520"/>
                  </a:lnTo>
                  <a:lnTo>
                    <a:pt x="839995" y="306559"/>
                  </a:lnTo>
                  <a:lnTo>
                    <a:pt x="830405" y="264225"/>
                  </a:lnTo>
                  <a:lnTo>
                    <a:pt x="814905" y="223848"/>
                  </a:lnTo>
                  <a:lnTo>
                    <a:pt x="793888" y="185755"/>
                  </a:lnTo>
                  <a:lnTo>
                    <a:pt x="767750" y="150277"/>
                  </a:lnTo>
                  <a:lnTo>
                    <a:pt x="736885" y="117741"/>
                  </a:lnTo>
                  <a:lnTo>
                    <a:pt x="701689" y="88476"/>
                  </a:lnTo>
                  <a:lnTo>
                    <a:pt x="662555" y="62812"/>
                  </a:lnTo>
                  <a:lnTo>
                    <a:pt x="619878" y="41076"/>
                  </a:lnTo>
                  <a:lnTo>
                    <a:pt x="574053" y="23598"/>
                  </a:lnTo>
                  <a:lnTo>
                    <a:pt x="525476" y="10707"/>
                  </a:lnTo>
                  <a:lnTo>
                    <a:pt x="474539" y="2731"/>
                  </a:lnTo>
                  <a:lnTo>
                    <a:pt x="421640" y="0"/>
                  </a:lnTo>
                  <a:close/>
                </a:path>
              </a:pathLst>
            </a:custGeom>
            <a:solidFill>
              <a:srgbClr val="C5DFB4"/>
            </a:solidFill>
          </p:spPr>
          <p:txBody>
            <a:bodyPr wrap="square" lIns="0" tIns="0" rIns="0" bIns="0" rtlCol="0"/>
            <a:lstStyle/>
            <a:p>
              <a:endParaRPr sz="1169"/>
            </a:p>
          </p:txBody>
        </p:sp>
        <p:sp>
          <p:nvSpPr>
            <p:cNvPr id="35" name="object 35"/>
            <p:cNvSpPr/>
            <p:nvPr/>
          </p:nvSpPr>
          <p:spPr>
            <a:xfrm>
              <a:off x="1203959" y="6466839"/>
              <a:ext cx="843280" cy="701040"/>
            </a:xfrm>
            <a:custGeom>
              <a:avLst/>
              <a:gdLst/>
              <a:ahLst/>
              <a:cxnLst/>
              <a:rect l="l" t="t" r="r" b="b"/>
              <a:pathLst>
                <a:path w="843280" h="701040">
                  <a:moveTo>
                    <a:pt x="0" y="350520"/>
                  </a:moveTo>
                  <a:lnTo>
                    <a:pt x="3284" y="306559"/>
                  </a:lnTo>
                  <a:lnTo>
                    <a:pt x="12874" y="264225"/>
                  </a:lnTo>
                  <a:lnTo>
                    <a:pt x="28374" y="223848"/>
                  </a:lnTo>
                  <a:lnTo>
                    <a:pt x="49391" y="185755"/>
                  </a:lnTo>
                  <a:lnTo>
                    <a:pt x="75529" y="150277"/>
                  </a:lnTo>
                  <a:lnTo>
                    <a:pt x="106394" y="117741"/>
                  </a:lnTo>
                  <a:lnTo>
                    <a:pt x="141590" y="88476"/>
                  </a:lnTo>
                  <a:lnTo>
                    <a:pt x="180724" y="62812"/>
                  </a:lnTo>
                  <a:lnTo>
                    <a:pt x="223401" y="41076"/>
                  </a:lnTo>
                  <a:lnTo>
                    <a:pt x="269226" y="23598"/>
                  </a:lnTo>
                  <a:lnTo>
                    <a:pt x="317803" y="10707"/>
                  </a:lnTo>
                  <a:lnTo>
                    <a:pt x="368740" y="2731"/>
                  </a:lnTo>
                  <a:lnTo>
                    <a:pt x="421640" y="0"/>
                  </a:lnTo>
                  <a:lnTo>
                    <a:pt x="474539" y="2731"/>
                  </a:lnTo>
                  <a:lnTo>
                    <a:pt x="525476" y="10707"/>
                  </a:lnTo>
                  <a:lnTo>
                    <a:pt x="574053" y="23598"/>
                  </a:lnTo>
                  <a:lnTo>
                    <a:pt x="619878" y="41076"/>
                  </a:lnTo>
                  <a:lnTo>
                    <a:pt x="662555" y="62812"/>
                  </a:lnTo>
                  <a:lnTo>
                    <a:pt x="701689" y="88476"/>
                  </a:lnTo>
                  <a:lnTo>
                    <a:pt x="736885" y="117741"/>
                  </a:lnTo>
                  <a:lnTo>
                    <a:pt x="767750" y="150277"/>
                  </a:lnTo>
                  <a:lnTo>
                    <a:pt x="793888" y="185755"/>
                  </a:lnTo>
                  <a:lnTo>
                    <a:pt x="814905" y="223848"/>
                  </a:lnTo>
                  <a:lnTo>
                    <a:pt x="830405" y="264225"/>
                  </a:lnTo>
                  <a:lnTo>
                    <a:pt x="839995" y="306559"/>
                  </a:lnTo>
                  <a:lnTo>
                    <a:pt x="843279" y="350520"/>
                  </a:lnTo>
                  <a:lnTo>
                    <a:pt x="839995" y="394488"/>
                  </a:lnTo>
                  <a:lnTo>
                    <a:pt x="830405" y="436826"/>
                  </a:lnTo>
                  <a:lnTo>
                    <a:pt x="814905" y="477207"/>
                  </a:lnTo>
                  <a:lnTo>
                    <a:pt x="793888" y="515300"/>
                  </a:lnTo>
                  <a:lnTo>
                    <a:pt x="767750" y="550779"/>
                  </a:lnTo>
                  <a:lnTo>
                    <a:pt x="736885" y="583313"/>
                  </a:lnTo>
                  <a:lnTo>
                    <a:pt x="701689" y="612576"/>
                  </a:lnTo>
                  <a:lnTo>
                    <a:pt x="662555" y="638238"/>
                  </a:lnTo>
                  <a:lnTo>
                    <a:pt x="619878" y="659970"/>
                  </a:lnTo>
                  <a:lnTo>
                    <a:pt x="574053" y="677445"/>
                  </a:lnTo>
                  <a:lnTo>
                    <a:pt x="525476" y="690334"/>
                  </a:lnTo>
                  <a:lnTo>
                    <a:pt x="474539" y="698308"/>
                  </a:lnTo>
                  <a:lnTo>
                    <a:pt x="421640" y="701040"/>
                  </a:lnTo>
                  <a:lnTo>
                    <a:pt x="368740" y="698308"/>
                  </a:lnTo>
                  <a:lnTo>
                    <a:pt x="317803" y="690334"/>
                  </a:lnTo>
                  <a:lnTo>
                    <a:pt x="269226" y="677445"/>
                  </a:lnTo>
                  <a:lnTo>
                    <a:pt x="223401" y="659970"/>
                  </a:lnTo>
                  <a:lnTo>
                    <a:pt x="180724" y="638238"/>
                  </a:lnTo>
                  <a:lnTo>
                    <a:pt x="141590" y="612576"/>
                  </a:lnTo>
                  <a:lnTo>
                    <a:pt x="106394" y="583313"/>
                  </a:lnTo>
                  <a:lnTo>
                    <a:pt x="75529" y="550779"/>
                  </a:lnTo>
                  <a:lnTo>
                    <a:pt x="49391" y="515300"/>
                  </a:lnTo>
                  <a:lnTo>
                    <a:pt x="28374" y="477207"/>
                  </a:lnTo>
                  <a:lnTo>
                    <a:pt x="12874" y="436826"/>
                  </a:lnTo>
                  <a:lnTo>
                    <a:pt x="3284" y="394488"/>
                  </a:lnTo>
                  <a:lnTo>
                    <a:pt x="0" y="350520"/>
                  </a:lnTo>
                  <a:close/>
                </a:path>
              </a:pathLst>
            </a:custGeom>
            <a:ln w="6350">
              <a:solidFill>
                <a:srgbClr val="FFFFFF"/>
              </a:solidFill>
            </a:ln>
          </p:spPr>
          <p:txBody>
            <a:bodyPr wrap="square" lIns="0" tIns="0" rIns="0" bIns="0" rtlCol="0"/>
            <a:lstStyle/>
            <a:p>
              <a:endParaRPr sz="1169"/>
            </a:p>
          </p:txBody>
        </p:sp>
      </p:grpSp>
      <p:grpSp>
        <p:nvGrpSpPr>
          <p:cNvPr id="36" name="object 36"/>
          <p:cNvGrpSpPr/>
          <p:nvPr/>
        </p:nvGrpSpPr>
        <p:grpSpPr>
          <a:xfrm>
            <a:off x="364051" y="3850207"/>
            <a:ext cx="6551780" cy="525478"/>
            <a:chOff x="558789" y="4611370"/>
            <a:chExt cx="10094595" cy="809625"/>
          </a:xfrm>
        </p:grpSpPr>
        <p:sp>
          <p:nvSpPr>
            <p:cNvPr id="37" name="object 37"/>
            <p:cNvSpPr/>
            <p:nvPr/>
          </p:nvSpPr>
          <p:spPr>
            <a:xfrm>
              <a:off x="558789" y="4612519"/>
              <a:ext cx="10093980" cy="807961"/>
            </a:xfrm>
            <a:prstGeom prst="rect">
              <a:avLst/>
            </a:prstGeom>
            <a:blipFill>
              <a:blip r:embed="rId11" cstate="print"/>
              <a:stretch>
                <a:fillRect/>
              </a:stretch>
            </a:blipFill>
          </p:spPr>
          <p:txBody>
            <a:bodyPr wrap="square" lIns="0" tIns="0" rIns="0" bIns="0" rtlCol="0"/>
            <a:lstStyle/>
            <a:p>
              <a:endParaRPr sz="1169"/>
            </a:p>
          </p:txBody>
        </p:sp>
        <p:sp>
          <p:nvSpPr>
            <p:cNvPr id="38" name="object 38"/>
            <p:cNvSpPr/>
            <p:nvPr/>
          </p:nvSpPr>
          <p:spPr>
            <a:xfrm>
              <a:off x="604520" y="4617720"/>
              <a:ext cx="10007600" cy="721360"/>
            </a:xfrm>
            <a:custGeom>
              <a:avLst/>
              <a:gdLst/>
              <a:ahLst/>
              <a:cxnLst/>
              <a:rect l="l" t="t" r="r" b="b"/>
              <a:pathLst>
                <a:path w="10007600" h="721360">
                  <a:moveTo>
                    <a:pt x="9887331" y="0"/>
                  </a:moveTo>
                  <a:lnTo>
                    <a:pt x="120230" y="0"/>
                  </a:lnTo>
                  <a:lnTo>
                    <a:pt x="73428" y="9451"/>
                  </a:lnTo>
                  <a:lnTo>
                    <a:pt x="35212" y="35226"/>
                  </a:lnTo>
                  <a:lnTo>
                    <a:pt x="9447" y="73455"/>
                  </a:lnTo>
                  <a:lnTo>
                    <a:pt x="0" y="120268"/>
                  </a:lnTo>
                  <a:lnTo>
                    <a:pt x="0" y="601090"/>
                  </a:lnTo>
                  <a:lnTo>
                    <a:pt x="9447" y="647904"/>
                  </a:lnTo>
                  <a:lnTo>
                    <a:pt x="35212" y="686133"/>
                  </a:lnTo>
                  <a:lnTo>
                    <a:pt x="73428" y="711908"/>
                  </a:lnTo>
                  <a:lnTo>
                    <a:pt x="120230" y="721359"/>
                  </a:lnTo>
                  <a:lnTo>
                    <a:pt x="9887331" y="721359"/>
                  </a:lnTo>
                  <a:lnTo>
                    <a:pt x="9934144" y="711908"/>
                  </a:lnTo>
                  <a:lnTo>
                    <a:pt x="9972373" y="686133"/>
                  </a:lnTo>
                  <a:lnTo>
                    <a:pt x="9998148" y="647904"/>
                  </a:lnTo>
                  <a:lnTo>
                    <a:pt x="10007600" y="601090"/>
                  </a:lnTo>
                  <a:lnTo>
                    <a:pt x="10007600" y="120268"/>
                  </a:lnTo>
                  <a:lnTo>
                    <a:pt x="9998148" y="73455"/>
                  </a:lnTo>
                  <a:lnTo>
                    <a:pt x="9972373" y="35226"/>
                  </a:lnTo>
                  <a:lnTo>
                    <a:pt x="9934144" y="9451"/>
                  </a:lnTo>
                  <a:lnTo>
                    <a:pt x="9887331" y="0"/>
                  </a:lnTo>
                  <a:close/>
                </a:path>
              </a:pathLst>
            </a:custGeom>
            <a:solidFill>
              <a:srgbClr val="F0F8EB"/>
            </a:solidFill>
          </p:spPr>
          <p:txBody>
            <a:bodyPr wrap="square" lIns="0" tIns="0" rIns="0" bIns="0" rtlCol="0"/>
            <a:lstStyle/>
            <a:p>
              <a:endParaRPr sz="1169"/>
            </a:p>
          </p:txBody>
        </p:sp>
        <p:sp>
          <p:nvSpPr>
            <p:cNvPr id="39" name="object 39"/>
            <p:cNvSpPr/>
            <p:nvPr/>
          </p:nvSpPr>
          <p:spPr>
            <a:xfrm>
              <a:off x="604520" y="4617720"/>
              <a:ext cx="10007600" cy="721360"/>
            </a:xfrm>
            <a:custGeom>
              <a:avLst/>
              <a:gdLst/>
              <a:ahLst/>
              <a:cxnLst/>
              <a:rect l="l" t="t" r="r" b="b"/>
              <a:pathLst>
                <a:path w="10007600" h="721360">
                  <a:moveTo>
                    <a:pt x="0" y="120268"/>
                  </a:moveTo>
                  <a:lnTo>
                    <a:pt x="9447" y="73455"/>
                  </a:lnTo>
                  <a:lnTo>
                    <a:pt x="35212" y="35226"/>
                  </a:lnTo>
                  <a:lnTo>
                    <a:pt x="73428" y="9451"/>
                  </a:lnTo>
                  <a:lnTo>
                    <a:pt x="120230" y="0"/>
                  </a:lnTo>
                  <a:lnTo>
                    <a:pt x="9887331" y="0"/>
                  </a:lnTo>
                  <a:lnTo>
                    <a:pt x="9934144" y="9451"/>
                  </a:lnTo>
                  <a:lnTo>
                    <a:pt x="9972373" y="35226"/>
                  </a:lnTo>
                  <a:lnTo>
                    <a:pt x="9998148" y="73455"/>
                  </a:lnTo>
                  <a:lnTo>
                    <a:pt x="10007600" y="120268"/>
                  </a:lnTo>
                  <a:lnTo>
                    <a:pt x="10007600" y="601090"/>
                  </a:lnTo>
                  <a:lnTo>
                    <a:pt x="9998148" y="647904"/>
                  </a:lnTo>
                  <a:lnTo>
                    <a:pt x="9972373" y="686133"/>
                  </a:lnTo>
                  <a:lnTo>
                    <a:pt x="9934144" y="711908"/>
                  </a:lnTo>
                  <a:lnTo>
                    <a:pt x="9887331" y="721359"/>
                  </a:lnTo>
                  <a:lnTo>
                    <a:pt x="120230" y="721359"/>
                  </a:lnTo>
                  <a:lnTo>
                    <a:pt x="73428" y="711908"/>
                  </a:lnTo>
                  <a:lnTo>
                    <a:pt x="35212" y="686133"/>
                  </a:lnTo>
                  <a:lnTo>
                    <a:pt x="9447" y="647904"/>
                  </a:lnTo>
                  <a:lnTo>
                    <a:pt x="0" y="601090"/>
                  </a:lnTo>
                  <a:lnTo>
                    <a:pt x="0" y="120268"/>
                  </a:lnTo>
                  <a:close/>
                </a:path>
              </a:pathLst>
            </a:custGeom>
            <a:ln w="12700">
              <a:solidFill>
                <a:srgbClr val="BEBEBE"/>
              </a:solidFill>
            </a:ln>
          </p:spPr>
          <p:txBody>
            <a:bodyPr wrap="square" lIns="0" tIns="0" rIns="0" bIns="0" rtlCol="0"/>
            <a:lstStyle/>
            <a:p>
              <a:endParaRPr sz="1169"/>
            </a:p>
          </p:txBody>
        </p:sp>
        <p:sp>
          <p:nvSpPr>
            <p:cNvPr id="40" name="object 40"/>
            <p:cNvSpPr/>
            <p:nvPr/>
          </p:nvSpPr>
          <p:spPr>
            <a:xfrm>
              <a:off x="599440" y="4693920"/>
              <a:ext cx="10007600" cy="640080"/>
            </a:xfrm>
            <a:custGeom>
              <a:avLst/>
              <a:gdLst/>
              <a:ahLst/>
              <a:cxnLst/>
              <a:rect l="l" t="t" r="r" b="b"/>
              <a:pathLst>
                <a:path w="10007600" h="640079">
                  <a:moveTo>
                    <a:pt x="10007600" y="0"/>
                  </a:moveTo>
                  <a:lnTo>
                    <a:pt x="0" y="0"/>
                  </a:lnTo>
                  <a:lnTo>
                    <a:pt x="0" y="640079"/>
                  </a:lnTo>
                  <a:lnTo>
                    <a:pt x="10007600" y="640079"/>
                  </a:lnTo>
                  <a:lnTo>
                    <a:pt x="10007600" y="0"/>
                  </a:lnTo>
                  <a:close/>
                </a:path>
              </a:pathLst>
            </a:custGeom>
            <a:solidFill>
              <a:srgbClr val="F0F8EB"/>
            </a:solidFill>
          </p:spPr>
          <p:txBody>
            <a:bodyPr wrap="square" lIns="0" tIns="0" rIns="0" bIns="0" rtlCol="0"/>
            <a:lstStyle/>
            <a:p>
              <a:endParaRPr sz="1169"/>
            </a:p>
          </p:txBody>
        </p:sp>
      </p:grpSp>
      <p:sp>
        <p:nvSpPr>
          <p:cNvPr id="41" name="object 41"/>
          <p:cNvSpPr txBox="1"/>
          <p:nvPr/>
        </p:nvSpPr>
        <p:spPr>
          <a:xfrm>
            <a:off x="442568" y="3725051"/>
            <a:ext cx="8029301" cy="1732382"/>
          </a:xfrm>
          <a:prstGeom prst="rect">
            <a:avLst/>
          </a:prstGeom>
        </p:spPr>
        <p:txBody>
          <a:bodyPr vert="horz" wrap="square" lIns="0" tIns="203185" rIns="0" bIns="0" rtlCol="0">
            <a:spAutoFit/>
          </a:bodyPr>
          <a:lstStyle/>
          <a:p>
            <a:pPr marL="8243">
              <a:spcBef>
                <a:spcPts val="1600"/>
              </a:spcBef>
            </a:pPr>
            <a:r>
              <a:rPr sz="2336" b="1" spc="-17" dirty="0">
                <a:solidFill>
                  <a:srgbClr val="404040"/>
                </a:solidFill>
                <a:latin typeface="Arial"/>
                <a:cs typeface="Arial"/>
              </a:rPr>
              <a:t>Independent </a:t>
            </a:r>
            <a:r>
              <a:rPr sz="2336" b="1" spc="-10" dirty="0">
                <a:solidFill>
                  <a:srgbClr val="404040"/>
                </a:solidFill>
                <a:latin typeface="Arial"/>
                <a:cs typeface="Arial"/>
              </a:rPr>
              <a:t>Sample </a:t>
            </a:r>
            <a:r>
              <a:rPr sz="2336" b="1" dirty="0">
                <a:solidFill>
                  <a:srgbClr val="404040"/>
                </a:solidFill>
                <a:latin typeface="Arial"/>
                <a:cs typeface="Arial"/>
              </a:rPr>
              <a:t>t-test </a:t>
            </a:r>
            <a:r>
              <a:rPr sz="2336" b="1" spc="-10" dirty="0">
                <a:solidFill>
                  <a:srgbClr val="404040"/>
                </a:solidFill>
                <a:latin typeface="Arial"/>
                <a:cs typeface="Arial"/>
              </a:rPr>
              <a:t>(Unpaired</a:t>
            </a:r>
            <a:r>
              <a:rPr sz="2336" b="1" spc="292" dirty="0">
                <a:solidFill>
                  <a:srgbClr val="404040"/>
                </a:solidFill>
                <a:latin typeface="Arial"/>
                <a:cs typeface="Arial"/>
              </a:rPr>
              <a:t> </a:t>
            </a:r>
            <a:r>
              <a:rPr sz="2336" b="1" dirty="0">
                <a:solidFill>
                  <a:srgbClr val="404040"/>
                </a:solidFill>
                <a:latin typeface="Arial"/>
                <a:cs typeface="Arial"/>
              </a:rPr>
              <a:t>t-test)</a:t>
            </a:r>
            <a:endParaRPr sz="2336">
              <a:latin typeface="Arial"/>
              <a:cs typeface="Arial"/>
            </a:endParaRPr>
          </a:p>
          <a:p>
            <a:pPr marL="1065812">
              <a:spcBef>
                <a:spcPts val="1541"/>
              </a:spcBef>
            </a:pPr>
            <a:r>
              <a:rPr sz="2336" spc="-29" dirty="0">
                <a:solidFill>
                  <a:srgbClr val="404040"/>
                </a:solidFill>
                <a:latin typeface="Arial"/>
                <a:cs typeface="Arial"/>
              </a:rPr>
              <a:t>Testing </a:t>
            </a:r>
            <a:r>
              <a:rPr sz="2336" spc="7" dirty="0">
                <a:solidFill>
                  <a:srgbClr val="404040"/>
                </a:solidFill>
                <a:latin typeface="Arial"/>
                <a:cs typeface="Arial"/>
              </a:rPr>
              <a:t>mean </a:t>
            </a:r>
            <a:r>
              <a:rPr sz="2336" dirty="0">
                <a:solidFill>
                  <a:srgbClr val="404040"/>
                </a:solidFill>
                <a:latin typeface="Arial"/>
                <a:cs typeface="Arial"/>
              </a:rPr>
              <a:t>of a </a:t>
            </a:r>
            <a:r>
              <a:rPr sz="2336" spc="3" dirty="0">
                <a:solidFill>
                  <a:srgbClr val="404040"/>
                </a:solidFill>
                <a:latin typeface="Arial"/>
                <a:cs typeface="Arial"/>
              </a:rPr>
              <a:t>single</a:t>
            </a:r>
            <a:r>
              <a:rPr sz="2336" spc="-152" dirty="0">
                <a:solidFill>
                  <a:srgbClr val="404040"/>
                </a:solidFill>
                <a:latin typeface="Arial"/>
                <a:cs typeface="Arial"/>
              </a:rPr>
              <a:t> </a:t>
            </a:r>
            <a:r>
              <a:rPr sz="2336" dirty="0">
                <a:solidFill>
                  <a:srgbClr val="404040"/>
                </a:solidFill>
                <a:latin typeface="Arial"/>
                <a:cs typeface="Arial"/>
              </a:rPr>
              <a:t>population</a:t>
            </a:r>
            <a:endParaRPr sz="2336">
              <a:latin typeface="Arial"/>
              <a:cs typeface="Arial"/>
            </a:endParaRPr>
          </a:p>
          <a:p>
            <a:pPr marL="1056743">
              <a:spcBef>
                <a:spcPts val="1983"/>
              </a:spcBef>
            </a:pPr>
            <a:r>
              <a:rPr sz="2336" spc="-29" dirty="0">
                <a:solidFill>
                  <a:srgbClr val="404040"/>
                </a:solidFill>
                <a:latin typeface="Arial"/>
                <a:cs typeface="Arial"/>
              </a:rPr>
              <a:t>Testing </a:t>
            </a:r>
            <a:r>
              <a:rPr sz="2336" dirty="0">
                <a:solidFill>
                  <a:srgbClr val="404040"/>
                </a:solidFill>
                <a:latin typeface="Arial"/>
                <a:cs typeface="Arial"/>
              </a:rPr>
              <a:t>difference </a:t>
            </a:r>
            <a:r>
              <a:rPr sz="2336" spc="3" dirty="0">
                <a:solidFill>
                  <a:srgbClr val="404040"/>
                </a:solidFill>
                <a:latin typeface="Arial"/>
                <a:cs typeface="Arial"/>
              </a:rPr>
              <a:t>between means </a:t>
            </a:r>
            <a:r>
              <a:rPr sz="2336" dirty="0">
                <a:solidFill>
                  <a:srgbClr val="404040"/>
                </a:solidFill>
                <a:latin typeface="Arial"/>
                <a:cs typeface="Arial"/>
              </a:rPr>
              <a:t>of </a:t>
            </a:r>
            <a:r>
              <a:rPr sz="2336" spc="13" dirty="0">
                <a:solidFill>
                  <a:srgbClr val="404040"/>
                </a:solidFill>
                <a:latin typeface="Arial"/>
                <a:cs typeface="Arial"/>
              </a:rPr>
              <a:t>two</a:t>
            </a:r>
            <a:r>
              <a:rPr sz="2336" spc="-305" dirty="0">
                <a:solidFill>
                  <a:srgbClr val="404040"/>
                </a:solidFill>
                <a:latin typeface="Arial"/>
                <a:cs typeface="Arial"/>
              </a:rPr>
              <a:t> </a:t>
            </a:r>
            <a:r>
              <a:rPr sz="2336" dirty="0">
                <a:solidFill>
                  <a:srgbClr val="404040"/>
                </a:solidFill>
                <a:latin typeface="Arial"/>
                <a:cs typeface="Arial"/>
              </a:rPr>
              <a:t>populations</a:t>
            </a:r>
            <a:endParaRPr sz="2336">
              <a:latin typeface="Arial"/>
              <a:cs typeface="Arial"/>
            </a:endParaRPr>
          </a:p>
        </p:txBody>
      </p:sp>
      <p:grpSp>
        <p:nvGrpSpPr>
          <p:cNvPr id="42" name="object 42"/>
          <p:cNvGrpSpPr/>
          <p:nvPr/>
        </p:nvGrpSpPr>
        <p:grpSpPr>
          <a:xfrm>
            <a:off x="2520328" y="2327710"/>
            <a:ext cx="979655" cy="768640"/>
            <a:chOff x="3881053" y="2265596"/>
            <a:chExt cx="1509395" cy="1184275"/>
          </a:xfrm>
        </p:grpSpPr>
        <p:sp>
          <p:nvSpPr>
            <p:cNvPr id="43" name="object 43"/>
            <p:cNvSpPr/>
            <p:nvPr/>
          </p:nvSpPr>
          <p:spPr>
            <a:xfrm>
              <a:off x="3881053" y="2265596"/>
              <a:ext cx="1508860" cy="1183807"/>
            </a:xfrm>
            <a:prstGeom prst="rect">
              <a:avLst/>
            </a:prstGeom>
            <a:blipFill>
              <a:blip r:embed="rId12" cstate="print"/>
              <a:stretch>
                <a:fillRect/>
              </a:stretch>
            </a:blipFill>
          </p:spPr>
          <p:txBody>
            <a:bodyPr wrap="square" lIns="0" tIns="0" rIns="0" bIns="0" rtlCol="0"/>
            <a:lstStyle/>
            <a:p>
              <a:endParaRPr sz="1169"/>
            </a:p>
          </p:txBody>
        </p:sp>
        <p:sp>
          <p:nvSpPr>
            <p:cNvPr id="44" name="object 44"/>
            <p:cNvSpPr/>
            <p:nvPr/>
          </p:nvSpPr>
          <p:spPr>
            <a:xfrm>
              <a:off x="4104639" y="2499359"/>
              <a:ext cx="1061719" cy="858520"/>
            </a:xfrm>
            <a:prstGeom prst="rect">
              <a:avLst/>
            </a:prstGeom>
            <a:blipFill>
              <a:blip r:embed="rId13" cstate="print"/>
              <a:stretch>
                <a:fillRect/>
              </a:stretch>
            </a:blipFill>
          </p:spPr>
          <p:txBody>
            <a:bodyPr wrap="square" lIns="0" tIns="0" rIns="0" bIns="0" rtlCol="0"/>
            <a:lstStyle/>
            <a:p>
              <a:endParaRPr sz="1169"/>
            </a:p>
          </p:txBody>
        </p:sp>
        <p:sp>
          <p:nvSpPr>
            <p:cNvPr id="45" name="object 45"/>
            <p:cNvSpPr/>
            <p:nvPr/>
          </p:nvSpPr>
          <p:spPr>
            <a:xfrm>
              <a:off x="3952239" y="2275839"/>
              <a:ext cx="1422400" cy="1107440"/>
            </a:xfrm>
            <a:custGeom>
              <a:avLst/>
              <a:gdLst/>
              <a:ahLst/>
              <a:cxnLst/>
              <a:rect l="l" t="t" r="r" b="b"/>
              <a:pathLst>
                <a:path w="1422400" h="1107439">
                  <a:moveTo>
                    <a:pt x="711200" y="0"/>
                  </a:moveTo>
                  <a:lnTo>
                    <a:pt x="658119" y="1518"/>
                  </a:lnTo>
                  <a:lnTo>
                    <a:pt x="606098" y="6003"/>
                  </a:lnTo>
                  <a:lnTo>
                    <a:pt x="555274" y="13347"/>
                  </a:lnTo>
                  <a:lnTo>
                    <a:pt x="505786" y="23443"/>
                  </a:lnTo>
                  <a:lnTo>
                    <a:pt x="457770" y="36184"/>
                  </a:lnTo>
                  <a:lnTo>
                    <a:pt x="411364" y="51463"/>
                  </a:lnTo>
                  <a:lnTo>
                    <a:pt x="366706" y="69173"/>
                  </a:lnTo>
                  <a:lnTo>
                    <a:pt x="323932" y="89206"/>
                  </a:lnTo>
                  <a:lnTo>
                    <a:pt x="283181" y="111456"/>
                  </a:lnTo>
                  <a:lnTo>
                    <a:pt x="244589" y="135816"/>
                  </a:lnTo>
                  <a:lnTo>
                    <a:pt x="208295" y="162179"/>
                  </a:lnTo>
                  <a:lnTo>
                    <a:pt x="174436" y="190437"/>
                  </a:lnTo>
                  <a:lnTo>
                    <a:pt x="143149" y="220483"/>
                  </a:lnTo>
                  <a:lnTo>
                    <a:pt x="114572" y="252211"/>
                  </a:lnTo>
                  <a:lnTo>
                    <a:pt x="88841" y="285513"/>
                  </a:lnTo>
                  <a:lnTo>
                    <a:pt x="66096" y="320283"/>
                  </a:lnTo>
                  <a:lnTo>
                    <a:pt x="46473" y="356413"/>
                  </a:lnTo>
                  <a:lnTo>
                    <a:pt x="30109" y="393796"/>
                  </a:lnTo>
                  <a:lnTo>
                    <a:pt x="17142" y="432325"/>
                  </a:lnTo>
                  <a:lnTo>
                    <a:pt x="7710" y="471894"/>
                  </a:lnTo>
                  <a:lnTo>
                    <a:pt x="1950" y="512394"/>
                  </a:lnTo>
                  <a:lnTo>
                    <a:pt x="0" y="553720"/>
                  </a:lnTo>
                  <a:lnTo>
                    <a:pt x="1950" y="595045"/>
                  </a:lnTo>
                  <a:lnTo>
                    <a:pt x="7710" y="635545"/>
                  </a:lnTo>
                  <a:lnTo>
                    <a:pt x="17142" y="675114"/>
                  </a:lnTo>
                  <a:lnTo>
                    <a:pt x="30109" y="713643"/>
                  </a:lnTo>
                  <a:lnTo>
                    <a:pt x="46473" y="751026"/>
                  </a:lnTo>
                  <a:lnTo>
                    <a:pt x="66096" y="787156"/>
                  </a:lnTo>
                  <a:lnTo>
                    <a:pt x="88841" y="821926"/>
                  </a:lnTo>
                  <a:lnTo>
                    <a:pt x="114572" y="855228"/>
                  </a:lnTo>
                  <a:lnTo>
                    <a:pt x="143149" y="886956"/>
                  </a:lnTo>
                  <a:lnTo>
                    <a:pt x="174436" y="917002"/>
                  </a:lnTo>
                  <a:lnTo>
                    <a:pt x="208295" y="945261"/>
                  </a:lnTo>
                  <a:lnTo>
                    <a:pt x="244589" y="971623"/>
                  </a:lnTo>
                  <a:lnTo>
                    <a:pt x="283181" y="995983"/>
                  </a:lnTo>
                  <a:lnTo>
                    <a:pt x="323932" y="1018233"/>
                  </a:lnTo>
                  <a:lnTo>
                    <a:pt x="366706" y="1038266"/>
                  </a:lnTo>
                  <a:lnTo>
                    <a:pt x="411364" y="1055976"/>
                  </a:lnTo>
                  <a:lnTo>
                    <a:pt x="457770" y="1071255"/>
                  </a:lnTo>
                  <a:lnTo>
                    <a:pt x="505786" y="1083996"/>
                  </a:lnTo>
                  <a:lnTo>
                    <a:pt x="555274" y="1094092"/>
                  </a:lnTo>
                  <a:lnTo>
                    <a:pt x="606098" y="1101436"/>
                  </a:lnTo>
                  <a:lnTo>
                    <a:pt x="658119" y="1105921"/>
                  </a:lnTo>
                  <a:lnTo>
                    <a:pt x="711200" y="1107439"/>
                  </a:lnTo>
                  <a:lnTo>
                    <a:pt x="764280" y="1105921"/>
                  </a:lnTo>
                  <a:lnTo>
                    <a:pt x="816301" y="1101436"/>
                  </a:lnTo>
                  <a:lnTo>
                    <a:pt x="867125" y="1094092"/>
                  </a:lnTo>
                  <a:lnTo>
                    <a:pt x="916613" y="1083996"/>
                  </a:lnTo>
                  <a:lnTo>
                    <a:pt x="964629" y="1071255"/>
                  </a:lnTo>
                  <a:lnTo>
                    <a:pt x="1011035" y="1055976"/>
                  </a:lnTo>
                  <a:lnTo>
                    <a:pt x="1055693" y="1038266"/>
                  </a:lnTo>
                  <a:lnTo>
                    <a:pt x="1098467" y="1018233"/>
                  </a:lnTo>
                  <a:lnTo>
                    <a:pt x="1139218" y="995983"/>
                  </a:lnTo>
                  <a:lnTo>
                    <a:pt x="1177810" y="971623"/>
                  </a:lnTo>
                  <a:lnTo>
                    <a:pt x="1214104" y="945260"/>
                  </a:lnTo>
                  <a:lnTo>
                    <a:pt x="1247963" y="917002"/>
                  </a:lnTo>
                  <a:lnTo>
                    <a:pt x="1279250" y="886956"/>
                  </a:lnTo>
                  <a:lnTo>
                    <a:pt x="1307827" y="855228"/>
                  </a:lnTo>
                  <a:lnTo>
                    <a:pt x="1333558" y="821926"/>
                  </a:lnTo>
                  <a:lnTo>
                    <a:pt x="1356303" y="787156"/>
                  </a:lnTo>
                  <a:lnTo>
                    <a:pt x="1375926" y="751026"/>
                  </a:lnTo>
                  <a:lnTo>
                    <a:pt x="1392290" y="713643"/>
                  </a:lnTo>
                  <a:lnTo>
                    <a:pt x="1405257" y="675114"/>
                  </a:lnTo>
                  <a:lnTo>
                    <a:pt x="1414689" y="635545"/>
                  </a:lnTo>
                  <a:lnTo>
                    <a:pt x="1420449" y="595045"/>
                  </a:lnTo>
                  <a:lnTo>
                    <a:pt x="1422400" y="553720"/>
                  </a:lnTo>
                  <a:lnTo>
                    <a:pt x="1420449" y="512394"/>
                  </a:lnTo>
                  <a:lnTo>
                    <a:pt x="1414689" y="471894"/>
                  </a:lnTo>
                  <a:lnTo>
                    <a:pt x="1405257" y="432325"/>
                  </a:lnTo>
                  <a:lnTo>
                    <a:pt x="1392290" y="393796"/>
                  </a:lnTo>
                  <a:lnTo>
                    <a:pt x="1375926" y="356413"/>
                  </a:lnTo>
                  <a:lnTo>
                    <a:pt x="1356303" y="320283"/>
                  </a:lnTo>
                  <a:lnTo>
                    <a:pt x="1333558" y="285513"/>
                  </a:lnTo>
                  <a:lnTo>
                    <a:pt x="1307827" y="252211"/>
                  </a:lnTo>
                  <a:lnTo>
                    <a:pt x="1279250" y="220483"/>
                  </a:lnTo>
                  <a:lnTo>
                    <a:pt x="1247963" y="190437"/>
                  </a:lnTo>
                  <a:lnTo>
                    <a:pt x="1214104" y="162178"/>
                  </a:lnTo>
                  <a:lnTo>
                    <a:pt x="1177810" y="135816"/>
                  </a:lnTo>
                  <a:lnTo>
                    <a:pt x="1139218" y="111456"/>
                  </a:lnTo>
                  <a:lnTo>
                    <a:pt x="1098467" y="89206"/>
                  </a:lnTo>
                  <a:lnTo>
                    <a:pt x="1055693" y="69173"/>
                  </a:lnTo>
                  <a:lnTo>
                    <a:pt x="1011035" y="51463"/>
                  </a:lnTo>
                  <a:lnTo>
                    <a:pt x="964629" y="36184"/>
                  </a:lnTo>
                  <a:lnTo>
                    <a:pt x="916613" y="23443"/>
                  </a:lnTo>
                  <a:lnTo>
                    <a:pt x="867125" y="13347"/>
                  </a:lnTo>
                  <a:lnTo>
                    <a:pt x="816301" y="6003"/>
                  </a:lnTo>
                  <a:lnTo>
                    <a:pt x="764280" y="1518"/>
                  </a:lnTo>
                  <a:lnTo>
                    <a:pt x="711200" y="0"/>
                  </a:lnTo>
                  <a:close/>
                </a:path>
              </a:pathLst>
            </a:custGeom>
            <a:solidFill>
              <a:srgbClr val="FFFF00"/>
            </a:solidFill>
          </p:spPr>
          <p:txBody>
            <a:bodyPr wrap="square" lIns="0" tIns="0" rIns="0" bIns="0" rtlCol="0"/>
            <a:lstStyle/>
            <a:p>
              <a:endParaRPr sz="1169"/>
            </a:p>
          </p:txBody>
        </p:sp>
      </p:grpSp>
      <p:sp>
        <p:nvSpPr>
          <p:cNvPr id="46" name="object 46"/>
          <p:cNvSpPr txBox="1"/>
          <p:nvPr/>
        </p:nvSpPr>
        <p:spPr>
          <a:xfrm>
            <a:off x="2856923" y="2555883"/>
            <a:ext cx="347021" cy="287952"/>
          </a:xfrm>
          <a:prstGeom prst="rect">
            <a:avLst/>
          </a:prstGeom>
        </p:spPr>
        <p:txBody>
          <a:bodyPr vert="horz" wrap="square" lIns="0" tIns="8243" rIns="0" bIns="0" rtlCol="0">
            <a:spAutoFit/>
          </a:bodyPr>
          <a:lstStyle/>
          <a:p>
            <a:pPr marL="8243">
              <a:spcBef>
                <a:spcPts val="65"/>
              </a:spcBef>
            </a:pPr>
            <a:r>
              <a:rPr sz="1817" b="1" spc="-65" dirty="0">
                <a:solidFill>
                  <a:srgbClr val="FF0000"/>
                </a:solidFill>
                <a:latin typeface="Arial"/>
                <a:cs typeface="Arial"/>
              </a:rPr>
              <a:t>OR</a:t>
            </a:r>
            <a:endParaRPr sz="1817">
              <a:latin typeface="Arial"/>
              <a:cs typeface="Arial"/>
            </a:endParaRPr>
          </a:p>
        </p:txBody>
      </p:sp>
      <p:grpSp>
        <p:nvGrpSpPr>
          <p:cNvPr id="47" name="object 47"/>
          <p:cNvGrpSpPr/>
          <p:nvPr/>
        </p:nvGrpSpPr>
        <p:grpSpPr>
          <a:xfrm>
            <a:off x="5988892" y="2321115"/>
            <a:ext cx="979655" cy="768640"/>
            <a:chOff x="9225212" y="2255435"/>
            <a:chExt cx="1509395" cy="1184275"/>
          </a:xfrm>
        </p:grpSpPr>
        <p:sp>
          <p:nvSpPr>
            <p:cNvPr id="48" name="object 48"/>
            <p:cNvSpPr/>
            <p:nvPr/>
          </p:nvSpPr>
          <p:spPr>
            <a:xfrm>
              <a:off x="9225212" y="2255435"/>
              <a:ext cx="1508860" cy="1183807"/>
            </a:xfrm>
            <a:prstGeom prst="rect">
              <a:avLst/>
            </a:prstGeom>
            <a:blipFill>
              <a:blip r:embed="rId12" cstate="print"/>
              <a:stretch>
                <a:fillRect/>
              </a:stretch>
            </a:blipFill>
          </p:spPr>
          <p:txBody>
            <a:bodyPr wrap="square" lIns="0" tIns="0" rIns="0" bIns="0" rtlCol="0"/>
            <a:lstStyle/>
            <a:p>
              <a:endParaRPr sz="1169"/>
            </a:p>
          </p:txBody>
        </p:sp>
        <p:sp>
          <p:nvSpPr>
            <p:cNvPr id="49" name="object 49"/>
            <p:cNvSpPr/>
            <p:nvPr/>
          </p:nvSpPr>
          <p:spPr>
            <a:xfrm>
              <a:off x="9337039" y="2489199"/>
              <a:ext cx="1285240" cy="868679"/>
            </a:xfrm>
            <a:prstGeom prst="rect">
              <a:avLst/>
            </a:prstGeom>
            <a:blipFill>
              <a:blip r:embed="rId14" cstate="print"/>
              <a:stretch>
                <a:fillRect/>
              </a:stretch>
            </a:blipFill>
          </p:spPr>
          <p:txBody>
            <a:bodyPr wrap="square" lIns="0" tIns="0" rIns="0" bIns="0" rtlCol="0"/>
            <a:lstStyle/>
            <a:p>
              <a:endParaRPr sz="1169"/>
            </a:p>
          </p:txBody>
        </p:sp>
        <p:sp>
          <p:nvSpPr>
            <p:cNvPr id="50" name="object 50"/>
            <p:cNvSpPr/>
            <p:nvPr/>
          </p:nvSpPr>
          <p:spPr>
            <a:xfrm>
              <a:off x="9296399" y="2265679"/>
              <a:ext cx="1422400" cy="1107440"/>
            </a:xfrm>
            <a:custGeom>
              <a:avLst/>
              <a:gdLst/>
              <a:ahLst/>
              <a:cxnLst/>
              <a:rect l="l" t="t" r="r" b="b"/>
              <a:pathLst>
                <a:path w="1422400" h="1107439">
                  <a:moveTo>
                    <a:pt x="711200" y="0"/>
                  </a:moveTo>
                  <a:lnTo>
                    <a:pt x="658119" y="1518"/>
                  </a:lnTo>
                  <a:lnTo>
                    <a:pt x="606098" y="6003"/>
                  </a:lnTo>
                  <a:lnTo>
                    <a:pt x="555274" y="13347"/>
                  </a:lnTo>
                  <a:lnTo>
                    <a:pt x="505786" y="23443"/>
                  </a:lnTo>
                  <a:lnTo>
                    <a:pt x="457770" y="36184"/>
                  </a:lnTo>
                  <a:lnTo>
                    <a:pt x="411364" y="51463"/>
                  </a:lnTo>
                  <a:lnTo>
                    <a:pt x="366706" y="69173"/>
                  </a:lnTo>
                  <a:lnTo>
                    <a:pt x="323932" y="89206"/>
                  </a:lnTo>
                  <a:lnTo>
                    <a:pt x="283181" y="111456"/>
                  </a:lnTo>
                  <a:lnTo>
                    <a:pt x="244589" y="135816"/>
                  </a:lnTo>
                  <a:lnTo>
                    <a:pt x="208295" y="162179"/>
                  </a:lnTo>
                  <a:lnTo>
                    <a:pt x="174436" y="190437"/>
                  </a:lnTo>
                  <a:lnTo>
                    <a:pt x="143149" y="220483"/>
                  </a:lnTo>
                  <a:lnTo>
                    <a:pt x="114572" y="252211"/>
                  </a:lnTo>
                  <a:lnTo>
                    <a:pt x="88841" y="285513"/>
                  </a:lnTo>
                  <a:lnTo>
                    <a:pt x="66096" y="320283"/>
                  </a:lnTo>
                  <a:lnTo>
                    <a:pt x="46473" y="356413"/>
                  </a:lnTo>
                  <a:lnTo>
                    <a:pt x="30109" y="393796"/>
                  </a:lnTo>
                  <a:lnTo>
                    <a:pt x="17142" y="432325"/>
                  </a:lnTo>
                  <a:lnTo>
                    <a:pt x="7710" y="471894"/>
                  </a:lnTo>
                  <a:lnTo>
                    <a:pt x="1950" y="512394"/>
                  </a:lnTo>
                  <a:lnTo>
                    <a:pt x="0" y="553720"/>
                  </a:lnTo>
                  <a:lnTo>
                    <a:pt x="1950" y="595045"/>
                  </a:lnTo>
                  <a:lnTo>
                    <a:pt x="7710" y="635545"/>
                  </a:lnTo>
                  <a:lnTo>
                    <a:pt x="17142" y="675114"/>
                  </a:lnTo>
                  <a:lnTo>
                    <a:pt x="30109" y="713643"/>
                  </a:lnTo>
                  <a:lnTo>
                    <a:pt x="46473" y="751026"/>
                  </a:lnTo>
                  <a:lnTo>
                    <a:pt x="66096" y="787156"/>
                  </a:lnTo>
                  <a:lnTo>
                    <a:pt x="88841" y="821926"/>
                  </a:lnTo>
                  <a:lnTo>
                    <a:pt x="114572" y="855228"/>
                  </a:lnTo>
                  <a:lnTo>
                    <a:pt x="143149" y="886956"/>
                  </a:lnTo>
                  <a:lnTo>
                    <a:pt x="174436" y="917002"/>
                  </a:lnTo>
                  <a:lnTo>
                    <a:pt x="208295" y="945261"/>
                  </a:lnTo>
                  <a:lnTo>
                    <a:pt x="244589" y="971623"/>
                  </a:lnTo>
                  <a:lnTo>
                    <a:pt x="283181" y="995983"/>
                  </a:lnTo>
                  <a:lnTo>
                    <a:pt x="323932" y="1018233"/>
                  </a:lnTo>
                  <a:lnTo>
                    <a:pt x="366706" y="1038266"/>
                  </a:lnTo>
                  <a:lnTo>
                    <a:pt x="411364" y="1055976"/>
                  </a:lnTo>
                  <a:lnTo>
                    <a:pt x="457770" y="1071255"/>
                  </a:lnTo>
                  <a:lnTo>
                    <a:pt x="505786" y="1083996"/>
                  </a:lnTo>
                  <a:lnTo>
                    <a:pt x="555274" y="1094092"/>
                  </a:lnTo>
                  <a:lnTo>
                    <a:pt x="606098" y="1101436"/>
                  </a:lnTo>
                  <a:lnTo>
                    <a:pt x="658119" y="1105921"/>
                  </a:lnTo>
                  <a:lnTo>
                    <a:pt x="711200" y="1107440"/>
                  </a:lnTo>
                  <a:lnTo>
                    <a:pt x="764280" y="1105921"/>
                  </a:lnTo>
                  <a:lnTo>
                    <a:pt x="816301" y="1101436"/>
                  </a:lnTo>
                  <a:lnTo>
                    <a:pt x="867125" y="1094092"/>
                  </a:lnTo>
                  <a:lnTo>
                    <a:pt x="916613" y="1083996"/>
                  </a:lnTo>
                  <a:lnTo>
                    <a:pt x="964629" y="1071255"/>
                  </a:lnTo>
                  <a:lnTo>
                    <a:pt x="1011035" y="1055976"/>
                  </a:lnTo>
                  <a:lnTo>
                    <a:pt x="1055693" y="1038266"/>
                  </a:lnTo>
                  <a:lnTo>
                    <a:pt x="1098467" y="1018233"/>
                  </a:lnTo>
                  <a:lnTo>
                    <a:pt x="1139218" y="995983"/>
                  </a:lnTo>
                  <a:lnTo>
                    <a:pt x="1177810" y="971623"/>
                  </a:lnTo>
                  <a:lnTo>
                    <a:pt x="1214104" y="945260"/>
                  </a:lnTo>
                  <a:lnTo>
                    <a:pt x="1247963" y="917002"/>
                  </a:lnTo>
                  <a:lnTo>
                    <a:pt x="1279250" y="886956"/>
                  </a:lnTo>
                  <a:lnTo>
                    <a:pt x="1307827" y="855228"/>
                  </a:lnTo>
                  <a:lnTo>
                    <a:pt x="1333558" y="821926"/>
                  </a:lnTo>
                  <a:lnTo>
                    <a:pt x="1356303" y="787156"/>
                  </a:lnTo>
                  <a:lnTo>
                    <a:pt x="1375926" y="751026"/>
                  </a:lnTo>
                  <a:lnTo>
                    <a:pt x="1392290" y="713643"/>
                  </a:lnTo>
                  <a:lnTo>
                    <a:pt x="1405257" y="675114"/>
                  </a:lnTo>
                  <a:lnTo>
                    <a:pt x="1414689" y="635545"/>
                  </a:lnTo>
                  <a:lnTo>
                    <a:pt x="1420449" y="595045"/>
                  </a:lnTo>
                  <a:lnTo>
                    <a:pt x="1422400" y="553720"/>
                  </a:lnTo>
                  <a:lnTo>
                    <a:pt x="1420449" y="512394"/>
                  </a:lnTo>
                  <a:lnTo>
                    <a:pt x="1414689" y="471894"/>
                  </a:lnTo>
                  <a:lnTo>
                    <a:pt x="1405257" y="432325"/>
                  </a:lnTo>
                  <a:lnTo>
                    <a:pt x="1392290" y="393796"/>
                  </a:lnTo>
                  <a:lnTo>
                    <a:pt x="1375926" y="356413"/>
                  </a:lnTo>
                  <a:lnTo>
                    <a:pt x="1356303" y="320283"/>
                  </a:lnTo>
                  <a:lnTo>
                    <a:pt x="1333558" y="285513"/>
                  </a:lnTo>
                  <a:lnTo>
                    <a:pt x="1307827" y="252211"/>
                  </a:lnTo>
                  <a:lnTo>
                    <a:pt x="1279250" y="220483"/>
                  </a:lnTo>
                  <a:lnTo>
                    <a:pt x="1247963" y="190437"/>
                  </a:lnTo>
                  <a:lnTo>
                    <a:pt x="1214104" y="162178"/>
                  </a:lnTo>
                  <a:lnTo>
                    <a:pt x="1177810" y="135816"/>
                  </a:lnTo>
                  <a:lnTo>
                    <a:pt x="1139218" y="111456"/>
                  </a:lnTo>
                  <a:lnTo>
                    <a:pt x="1098467" y="89206"/>
                  </a:lnTo>
                  <a:lnTo>
                    <a:pt x="1055693" y="69173"/>
                  </a:lnTo>
                  <a:lnTo>
                    <a:pt x="1011035" y="51463"/>
                  </a:lnTo>
                  <a:lnTo>
                    <a:pt x="964629" y="36184"/>
                  </a:lnTo>
                  <a:lnTo>
                    <a:pt x="916613" y="23443"/>
                  </a:lnTo>
                  <a:lnTo>
                    <a:pt x="867125" y="13347"/>
                  </a:lnTo>
                  <a:lnTo>
                    <a:pt x="816301" y="6003"/>
                  </a:lnTo>
                  <a:lnTo>
                    <a:pt x="764280" y="1518"/>
                  </a:lnTo>
                  <a:lnTo>
                    <a:pt x="711200" y="0"/>
                  </a:lnTo>
                  <a:close/>
                </a:path>
              </a:pathLst>
            </a:custGeom>
            <a:solidFill>
              <a:srgbClr val="FFFF00"/>
            </a:solidFill>
          </p:spPr>
          <p:txBody>
            <a:bodyPr wrap="square" lIns="0" tIns="0" rIns="0" bIns="0" rtlCol="0"/>
            <a:lstStyle/>
            <a:p>
              <a:endParaRPr sz="1169"/>
            </a:p>
          </p:txBody>
        </p:sp>
      </p:grpSp>
      <p:sp>
        <p:nvSpPr>
          <p:cNvPr id="51" name="object 51"/>
          <p:cNvSpPr txBox="1"/>
          <p:nvPr/>
        </p:nvSpPr>
        <p:spPr>
          <a:xfrm>
            <a:off x="6251716" y="2551926"/>
            <a:ext cx="500337" cy="287952"/>
          </a:xfrm>
          <a:prstGeom prst="rect">
            <a:avLst/>
          </a:prstGeom>
        </p:spPr>
        <p:txBody>
          <a:bodyPr vert="horz" wrap="square" lIns="0" tIns="8243" rIns="0" bIns="0" rtlCol="0">
            <a:spAutoFit/>
          </a:bodyPr>
          <a:lstStyle/>
          <a:p>
            <a:pPr marL="8243">
              <a:spcBef>
                <a:spcPts val="65"/>
              </a:spcBef>
            </a:pPr>
            <a:r>
              <a:rPr sz="1817" b="1" spc="-120" dirty="0">
                <a:solidFill>
                  <a:srgbClr val="FF0000"/>
                </a:solidFill>
                <a:latin typeface="Arial"/>
                <a:cs typeface="Arial"/>
              </a:rPr>
              <a:t>A</a:t>
            </a:r>
            <a:r>
              <a:rPr sz="1817" b="1" spc="-17" dirty="0">
                <a:solidFill>
                  <a:srgbClr val="FF0000"/>
                </a:solidFill>
                <a:latin typeface="Arial"/>
                <a:cs typeface="Arial"/>
              </a:rPr>
              <a:t>N</a:t>
            </a:r>
            <a:r>
              <a:rPr sz="1817" b="1" dirty="0">
                <a:solidFill>
                  <a:srgbClr val="FF0000"/>
                </a:solidFill>
                <a:latin typeface="Arial"/>
                <a:cs typeface="Arial"/>
              </a:rPr>
              <a:t>D</a:t>
            </a:r>
            <a:endParaRPr sz="1817">
              <a:latin typeface="Arial"/>
              <a:cs typeface="Arial"/>
            </a:endParaRPr>
          </a:p>
        </p:txBody>
      </p:sp>
      <p:sp>
        <p:nvSpPr>
          <p:cNvPr id="53" name="object 53"/>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Tree>
    <p:extLst>
      <p:ext uri="{BB962C8B-B14F-4D97-AF65-F5344CB8AC3E}">
        <p14:creationId xmlns:p14="http://schemas.microsoft.com/office/powerpoint/2010/main" val="3203079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p:nvPr/>
        </p:nvSpPr>
        <p:spPr>
          <a:xfrm>
            <a:off x="1959860" y="1991458"/>
            <a:ext cx="6765681" cy="360753"/>
          </a:xfrm>
          <a:prstGeom prst="rect">
            <a:avLst/>
          </a:prstGeom>
          <a:solidFill>
            <a:srgbClr val="F0F8EB"/>
          </a:solidFill>
        </p:spPr>
        <p:txBody>
          <a:bodyPr vert="horz" wrap="square" lIns="0" tIns="55639" rIns="0" bIns="0" rtlCol="0">
            <a:spAutoFit/>
          </a:bodyPr>
          <a:lstStyle/>
          <a:p>
            <a:pPr marL="115814">
              <a:spcBef>
                <a:spcPts val="438"/>
              </a:spcBef>
            </a:pPr>
            <a:r>
              <a:rPr sz="1979" b="1" spc="-29" dirty="0">
                <a:solidFill>
                  <a:srgbClr val="404040"/>
                </a:solidFill>
                <a:latin typeface="Arial"/>
                <a:cs typeface="Arial"/>
              </a:rPr>
              <a:t>Testing </a:t>
            </a:r>
            <a:r>
              <a:rPr sz="1979" b="1" spc="3" dirty="0">
                <a:solidFill>
                  <a:srgbClr val="404040"/>
                </a:solidFill>
                <a:latin typeface="Arial"/>
                <a:cs typeface="Arial"/>
              </a:rPr>
              <a:t>mean </a:t>
            </a:r>
            <a:r>
              <a:rPr sz="1979" b="1" spc="-10" dirty="0">
                <a:solidFill>
                  <a:srgbClr val="404040"/>
                </a:solidFill>
                <a:latin typeface="Arial"/>
                <a:cs typeface="Arial"/>
              </a:rPr>
              <a:t>of </a:t>
            </a:r>
            <a:r>
              <a:rPr sz="1979" b="1" spc="-3" dirty="0">
                <a:solidFill>
                  <a:srgbClr val="404040"/>
                </a:solidFill>
                <a:latin typeface="Arial"/>
                <a:cs typeface="Arial"/>
              </a:rPr>
              <a:t>single </a:t>
            </a:r>
            <a:r>
              <a:rPr sz="1979" b="1" spc="-7" dirty="0">
                <a:solidFill>
                  <a:srgbClr val="404040"/>
                </a:solidFill>
                <a:latin typeface="Arial"/>
                <a:cs typeface="Arial"/>
              </a:rPr>
              <a:t>population</a:t>
            </a:r>
            <a:r>
              <a:rPr sz="1979" b="1" spc="-406" dirty="0">
                <a:solidFill>
                  <a:srgbClr val="404040"/>
                </a:solidFill>
                <a:latin typeface="Arial"/>
                <a:cs typeface="Arial"/>
              </a:rPr>
              <a:t> </a:t>
            </a:r>
            <a:r>
              <a:rPr sz="1979" b="1" dirty="0">
                <a:solidFill>
                  <a:srgbClr val="404040"/>
                </a:solidFill>
                <a:latin typeface="Arial"/>
                <a:cs typeface="Arial"/>
              </a:rPr>
              <a:t>(µ)</a:t>
            </a:r>
            <a:endParaRPr sz="1979">
              <a:latin typeface="Arial"/>
              <a:cs typeface="Arial"/>
            </a:endParaRPr>
          </a:p>
        </p:txBody>
      </p:sp>
      <p:sp>
        <p:nvSpPr>
          <p:cNvPr id="28" name="object 28"/>
          <p:cNvSpPr/>
          <p:nvPr/>
        </p:nvSpPr>
        <p:spPr>
          <a:xfrm>
            <a:off x="196767" y="1965081"/>
            <a:ext cx="1153480" cy="586886"/>
          </a:xfrm>
          <a:prstGeom prst="rect">
            <a:avLst/>
          </a:prstGeom>
          <a:blipFill>
            <a:blip r:embed="rId2" cstate="print"/>
            <a:stretch>
              <a:fillRect/>
            </a:stretch>
          </a:blipFill>
        </p:spPr>
        <p:txBody>
          <a:bodyPr wrap="square" lIns="0" tIns="0" rIns="0" bIns="0" rtlCol="0"/>
          <a:lstStyle/>
          <a:p>
            <a:endParaRPr sz="1169"/>
          </a:p>
        </p:txBody>
      </p:sp>
      <p:sp>
        <p:nvSpPr>
          <p:cNvPr id="29" name="object 29"/>
          <p:cNvSpPr txBox="1"/>
          <p:nvPr/>
        </p:nvSpPr>
        <p:spPr>
          <a:xfrm>
            <a:off x="422169" y="2074874"/>
            <a:ext cx="743087" cy="368197"/>
          </a:xfrm>
          <a:prstGeom prst="rect">
            <a:avLst/>
          </a:prstGeom>
        </p:spPr>
        <p:txBody>
          <a:bodyPr vert="horz" wrap="square" lIns="0" tIns="8655" rIns="0" bIns="0" rtlCol="0">
            <a:spAutoFit/>
          </a:bodyPr>
          <a:lstStyle/>
          <a:p>
            <a:pPr marL="8243">
              <a:spcBef>
                <a:spcPts val="68"/>
              </a:spcBef>
            </a:pPr>
            <a:r>
              <a:rPr sz="2336" b="1" dirty="0">
                <a:solidFill>
                  <a:srgbClr val="FFFFFF"/>
                </a:solidFill>
                <a:latin typeface="Arial"/>
                <a:cs typeface="Arial"/>
              </a:rPr>
              <a:t>t</a:t>
            </a:r>
            <a:r>
              <a:rPr sz="2336" b="1" spc="-3" dirty="0">
                <a:solidFill>
                  <a:srgbClr val="FFFFFF"/>
                </a:solidFill>
                <a:latin typeface="Arial"/>
                <a:cs typeface="Arial"/>
              </a:rPr>
              <a:t>-</a:t>
            </a:r>
            <a:r>
              <a:rPr sz="2336" b="1" dirty="0">
                <a:solidFill>
                  <a:srgbClr val="FFFFFF"/>
                </a:solidFill>
                <a:latin typeface="Arial"/>
                <a:cs typeface="Arial"/>
              </a:rPr>
              <a:t>test</a:t>
            </a:r>
            <a:endParaRPr sz="2336">
              <a:latin typeface="Arial"/>
              <a:cs typeface="Arial"/>
            </a:endParaRPr>
          </a:p>
        </p:txBody>
      </p:sp>
      <p:grpSp>
        <p:nvGrpSpPr>
          <p:cNvPr id="30" name="object 30"/>
          <p:cNvGrpSpPr/>
          <p:nvPr/>
        </p:nvGrpSpPr>
        <p:grpSpPr>
          <a:xfrm>
            <a:off x="1353192" y="2037617"/>
            <a:ext cx="3980030" cy="2113863"/>
            <a:chOff x="2082800" y="1818639"/>
            <a:chExt cx="6132195" cy="3256915"/>
          </a:xfrm>
        </p:grpSpPr>
        <p:sp>
          <p:nvSpPr>
            <p:cNvPr id="31" name="object 31"/>
            <p:cNvSpPr/>
            <p:nvPr/>
          </p:nvSpPr>
          <p:spPr>
            <a:xfrm>
              <a:off x="2082800" y="1818639"/>
              <a:ext cx="736600" cy="736600"/>
            </a:xfrm>
            <a:prstGeom prst="rect">
              <a:avLst/>
            </a:prstGeom>
            <a:blipFill>
              <a:blip r:embed="rId3" cstate="print"/>
              <a:stretch>
                <a:fillRect/>
              </a:stretch>
            </a:blipFill>
          </p:spPr>
          <p:txBody>
            <a:bodyPr wrap="square" lIns="0" tIns="0" rIns="0" bIns="0" rtlCol="0"/>
            <a:lstStyle/>
            <a:p>
              <a:endParaRPr sz="1169"/>
            </a:p>
          </p:txBody>
        </p:sp>
        <p:sp>
          <p:nvSpPr>
            <p:cNvPr id="32" name="object 32"/>
            <p:cNvSpPr/>
            <p:nvPr/>
          </p:nvSpPr>
          <p:spPr>
            <a:xfrm>
              <a:off x="2179319" y="1864359"/>
              <a:ext cx="599440" cy="589280"/>
            </a:xfrm>
            <a:custGeom>
              <a:avLst/>
              <a:gdLst/>
              <a:ahLst/>
              <a:cxnLst/>
              <a:rect l="l" t="t" r="r" b="b"/>
              <a:pathLst>
                <a:path w="599439" h="589280">
                  <a:moveTo>
                    <a:pt x="304800" y="0"/>
                  </a:moveTo>
                  <a:lnTo>
                    <a:pt x="304800" y="147319"/>
                  </a:lnTo>
                  <a:lnTo>
                    <a:pt x="0" y="147319"/>
                  </a:lnTo>
                  <a:lnTo>
                    <a:pt x="0" y="441960"/>
                  </a:lnTo>
                  <a:lnTo>
                    <a:pt x="304800" y="441960"/>
                  </a:lnTo>
                  <a:lnTo>
                    <a:pt x="304800" y="589279"/>
                  </a:lnTo>
                  <a:lnTo>
                    <a:pt x="599440" y="294639"/>
                  </a:lnTo>
                  <a:lnTo>
                    <a:pt x="304800" y="0"/>
                  </a:lnTo>
                  <a:close/>
                </a:path>
              </a:pathLst>
            </a:custGeom>
            <a:solidFill>
              <a:srgbClr val="7AC7CE"/>
            </a:solidFill>
          </p:spPr>
          <p:txBody>
            <a:bodyPr wrap="square" lIns="0" tIns="0" rIns="0" bIns="0" rtlCol="0"/>
            <a:lstStyle/>
            <a:p>
              <a:endParaRPr sz="1169"/>
            </a:p>
          </p:txBody>
        </p:sp>
        <p:sp>
          <p:nvSpPr>
            <p:cNvPr id="33" name="object 33"/>
            <p:cNvSpPr/>
            <p:nvPr/>
          </p:nvSpPr>
          <p:spPr>
            <a:xfrm>
              <a:off x="2179319" y="1864359"/>
              <a:ext cx="599440" cy="589280"/>
            </a:xfrm>
            <a:custGeom>
              <a:avLst/>
              <a:gdLst/>
              <a:ahLst/>
              <a:cxnLst/>
              <a:rect l="l" t="t" r="r" b="b"/>
              <a:pathLst>
                <a:path w="599439" h="589280">
                  <a:moveTo>
                    <a:pt x="304800" y="589279"/>
                  </a:moveTo>
                  <a:lnTo>
                    <a:pt x="304800" y="441960"/>
                  </a:lnTo>
                  <a:lnTo>
                    <a:pt x="0" y="441960"/>
                  </a:lnTo>
                  <a:lnTo>
                    <a:pt x="0" y="147319"/>
                  </a:lnTo>
                  <a:lnTo>
                    <a:pt x="304800" y="147319"/>
                  </a:lnTo>
                  <a:lnTo>
                    <a:pt x="304800" y="0"/>
                  </a:lnTo>
                  <a:lnTo>
                    <a:pt x="599440" y="294639"/>
                  </a:lnTo>
                  <a:lnTo>
                    <a:pt x="304800" y="589279"/>
                  </a:lnTo>
                </a:path>
              </a:pathLst>
            </a:custGeom>
            <a:ln w="12700">
              <a:solidFill>
                <a:srgbClr val="FFFFFF"/>
              </a:solidFill>
            </a:ln>
          </p:spPr>
          <p:txBody>
            <a:bodyPr wrap="square" lIns="0" tIns="0" rIns="0" bIns="0" rtlCol="0"/>
            <a:lstStyle/>
            <a:p>
              <a:endParaRPr sz="1169"/>
            </a:p>
          </p:txBody>
        </p:sp>
        <p:sp>
          <p:nvSpPr>
            <p:cNvPr id="34" name="object 34"/>
            <p:cNvSpPr/>
            <p:nvPr/>
          </p:nvSpPr>
          <p:spPr>
            <a:xfrm>
              <a:off x="5872436" y="4124856"/>
              <a:ext cx="2341966" cy="950167"/>
            </a:xfrm>
            <a:prstGeom prst="rect">
              <a:avLst/>
            </a:prstGeom>
            <a:blipFill>
              <a:blip r:embed="rId4" cstate="print"/>
              <a:stretch>
                <a:fillRect/>
              </a:stretch>
            </a:blipFill>
          </p:spPr>
          <p:txBody>
            <a:bodyPr wrap="square" lIns="0" tIns="0" rIns="0" bIns="0" rtlCol="0"/>
            <a:lstStyle/>
            <a:p>
              <a:endParaRPr sz="1169"/>
            </a:p>
          </p:txBody>
        </p:sp>
        <p:sp>
          <p:nvSpPr>
            <p:cNvPr id="35" name="object 35"/>
            <p:cNvSpPr/>
            <p:nvPr/>
          </p:nvSpPr>
          <p:spPr>
            <a:xfrm>
              <a:off x="5918200" y="4130039"/>
              <a:ext cx="2255520" cy="863600"/>
            </a:xfrm>
            <a:custGeom>
              <a:avLst/>
              <a:gdLst/>
              <a:ahLst/>
              <a:cxnLst/>
              <a:rect l="l" t="t" r="r" b="b"/>
              <a:pathLst>
                <a:path w="2255520" h="863600">
                  <a:moveTo>
                    <a:pt x="2111629" y="0"/>
                  </a:moveTo>
                  <a:lnTo>
                    <a:pt x="143890" y="0"/>
                  </a:lnTo>
                  <a:lnTo>
                    <a:pt x="98397" y="7332"/>
                  </a:lnTo>
                  <a:lnTo>
                    <a:pt x="58896" y="27753"/>
                  </a:lnTo>
                  <a:lnTo>
                    <a:pt x="27753" y="58896"/>
                  </a:lnTo>
                  <a:lnTo>
                    <a:pt x="7332" y="98397"/>
                  </a:lnTo>
                  <a:lnTo>
                    <a:pt x="0" y="143890"/>
                  </a:lnTo>
                  <a:lnTo>
                    <a:pt x="0" y="719709"/>
                  </a:lnTo>
                  <a:lnTo>
                    <a:pt x="7332" y="765202"/>
                  </a:lnTo>
                  <a:lnTo>
                    <a:pt x="27753" y="804703"/>
                  </a:lnTo>
                  <a:lnTo>
                    <a:pt x="58896" y="835846"/>
                  </a:lnTo>
                  <a:lnTo>
                    <a:pt x="98397" y="856267"/>
                  </a:lnTo>
                  <a:lnTo>
                    <a:pt x="143890" y="863600"/>
                  </a:lnTo>
                  <a:lnTo>
                    <a:pt x="2111629" y="863600"/>
                  </a:lnTo>
                  <a:lnTo>
                    <a:pt x="2157122" y="856267"/>
                  </a:lnTo>
                  <a:lnTo>
                    <a:pt x="2196623" y="835846"/>
                  </a:lnTo>
                  <a:lnTo>
                    <a:pt x="2227766" y="804703"/>
                  </a:lnTo>
                  <a:lnTo>
                    <a:pt x="2248187" y="765202"/>
                  </a:lnTo>
                  <a:lnTo>
                    <a:pt x="2255520" y="719709"/>
                  </a:lnTo>
                  <a:lnTo>
                    <a:pt x="2255520" y="143890"/>
                  </a:lnTo>
                  <a:lnTo>
                    <a:pt x="2248187" y="98397"/>
                  </a:lnTo>
                  <a:lnTo>
                    <a:pt x="2227766" y="58896"/>
                  </a:lnTo>
                  <a:lnTo>
                    <a:pt x="2196623" y="27753"/>
                  </a:lnTo>
                  <a:lnTo>
                    <a:pt x="2157122" y="7332"/>
                  </a:lnTo>
                  <a:lnTo>
                    <a:pt x="2111629" y="0"/>
                  </a:lnTo>
                  <a:close/>
                </a:path>
              </a:pathLst>
            </a:custGeom>
            <a:solidFill>
              <a:srgbClr val="9DC3E6"/>
            </a:solidFill>
          </p:spPr>
          <p:txBody>
            <a:bodyPr wrap="square" lIns="0" tIns="0" rIns="0" bIns="0" rtlCol="0"/>
            <a:lstStyle/>
            <a:p>
              <a:endParaRPr sz="1169"/>
            </a:p>
          </p:txBody>
        </p:sp>
        <p:sp>
          <p:nvSpPr>
            <p:cNvPr id="36" name="object 36"/>
            <p:cNvSpPr/>
            <p:nvPr/>
          </p:nvSpPr>
          <p:spPr>
            <a:xfrm>
              <a:off x="5918200" y="4130039"/>
              <a:ext cx="2255520" cy="863600"/>
            </a:xfrm>
            <a:custGeom>
              <a:avLst/>
              <a:gdLst/>
              <a:ahLst/>
              <a:cxnLst/>
              <a:rect l="l" t="t" r="r" b="b"/>
              <a:pathLst>
                <a:path w="2255520" h="863600">
                  <a:moveTo>
                    <a:pt x="0" y="143890"/>
                  </a:moveTo>
                  <a:lnTo>
                    <a:pt x="7332" y="98397"/>
                  </a:lnTo>
                  <a:lnTo>
                    <a:pt x="27753" y="58896"/>
                  </a:lnTo>
                  <a:lnTo>
                    <a:pt x="58896" y="27753"/>
                  </a:lnTo>
                  <a:lnTo>
                    <a:pt x="98397" y="7332"/>
                  </a:lnTo>
                  <a:lnTo>
                    <a:pt x="143890" y="0"/>
                  </a:lnTo>
                  <a:lnTo>
                    <a:pt x="2111629" y="0"/>
                  </a:lnTo>
                  <a:lnTo>
                    <a:pt x="2157122" y="7332"/>
                  </a:lnTo>
                  <a:lnTo>
                    <a:pt x="2196623" y="27753"/>
                  </a:lnTo>
                  <a:lnTo>
                    <a:pt x="2227766" y="58896"/>
                  </a:lnTo>
                  <a:lnTo>
                    <a:pt x="2248187" y="98397"/>
                  </a:lnTo>
                  <a:lnTo>
                    <a:pt x="2255520" y="143890"/>
                  </a:lnTo>
                  <a:lnTo>
                    <a:pt x="2255520" y="719709"/>
                  </a:lnTo>
                  <a:lnTo>
                    <a:pt x="2248187" y="765202"/>
                  </a:lnTo>
                  <a:lnTo>
                    <a:pt x="2227766" y="804703"/>
                  </a:lnTo>
                  <a:lnTo>
                    <a:pt x="2196623" y="835846"/>
                  </a:lnTo>
                  <a:lnTo>
                    <a:pt x="2157122" y="856267"/>
                  </a:lnTo>
                  <a:lnTo>
                    <a:pt x="2111629" y="863600"/>
                  </a:lnTo>
                  <a:lnTo>
                    <a:pt x="143890" y="863600"/>
                  </a:lnTo>
                  <a:lnTo>
                    <a:pt x="98397" y="856267"/>
                  </a:lnTo>
                  <a:lnTo>
                    <a:pt x="58896" y="835846"/>
                  </a:lnTo>
                  <a:lnTo>
                    <a:pt x="27753" y="804703"/>
                  </a:lnTo>
                  <a:lnTo>
                    <a:pt x="7332" y="765202"/>
                  </a:lnTo>
                  <a:lnTo>
                    <a:pt x="0" y="719709"/>
                  </a:lnTo>
                  <a:lnTo>
                    <a:pt x="0" y="143890"/>
                  </a:lnTo>
                  <a:close/>
                </a:path>
              </a:pathLst>
            </a:custGeom>
            <a:ln w="12700">
              <a:solidFill>
                <a:srgbClr val="BEBEBE"/>
              </a:solidFill>
            </a:ln>
          </p:spPr>
          <p:txBody>
            <a:bodyPr wrap="square" lIns="0" tIns="0" rIns="0" bIns="0" rtlCol="0"/>
            <a:lstStyle/>
            <a:p>
              <a:endParaRPr sz="1169"/>
            </a:p>
          </p:txBody>
        </p:sp>
        <p:sp>
          <p:nvSpPr>
            <p:cNvPr id="37" name="object 37"/>
            <p:cNvSpPr/>
            <p:nvPr/>
          </p:nvSpPr>
          <p:spPr>
            <a:xfrm>
              <a:off x="5974079" y="4236719"/>
              <a:ext cx="2123440" cy="711200"/>
            </a:xfrm>
            <a:custGeom>
              <a:avLst/>
              <a:gdLst/>
              <a:ahLst/>
              <a:cxnLst/>
              <a:rect l="l" t="t" r="r" b="b"/>
              <a:pathLst>
                <a:path w="2123440" h="711200">
                  <a:moveTo>
                    <a:pt x="2123439" y="0"/>
                  </a:moveTo>
                  <a:lnTo>
                    <a:pt x="0" y="0"/>
                  </a:lnTo>
                  <a:lnTo>
                    <a:pt x="0" y="711199"/>
                  </a:lnTo>
                  <a:lnTo>
                    <a:pt x="2123439" y="711199"/>
                  </a:lnTo>
                  <a:lnTo>
                    <a:pt x="2123439" y="0"/>
                  </a:lnTo>
                  <a:close/>
                </a:path>
              </a:pathLst>
            </a:custGeom>
            <a:solidFill>
              <a:srgbClr val="9DC3E6"/>
            </a:solidFill>
          </p:spPr>
          <p:txBody>
            <a:bodyPr wrap="square" lIns="0" tIns="0" rIns="0" bIns="0" rtlCol="0"/>
            <a:lstStyle/>
            <a:p>
              <a:endParaRPr sz="1169"/>
            </a:p>
          </p:txBody>
        </p:sp>
      </p:grpSp>
      <p:sp>
        <p:nvSpPr>
          <p:cNvPr id="38" name="object 38"/>
          <p:cNvSpPr txBox="1"/>
          <p:nvPr/>
        </p:nvSpPr>
        <p:spPr>
          <a:xfrm>
            <a:off x="4150628" y="3625013"/>
            <a:ext cx="831698" cy="408208"/>
          </a:xfrm>
          <a:prstGeom prst="rect">
            <a:avLst/>
          </a:prstGeom>
        </p:spPr>
        <p:txBody>
          <a:bodyPr vert="horz" wrap="square" lIns="0" tIns="8655" rIns="0" bIns="0" rtlCol="0">
            <a:spAutoFit/>
          </a:bodyPr>
          <a:lstStyle/>
          <a:p>
            <a:pPr marL="8243">
              <a:spcBef>
                <a:spcPts val="68"/>
              </a:spcBef>
            </a:pPr>
            <a:r>
              <a:rPr sz="2596" b="1" spc="17" dirty="0">
                <a:solidFill>
                  <a:srgbClr val="FF0000"/>
                </a:solidFill>
                <a:latin typeface="Arial"/>
                <a:cs typeface="Arial"/>
              </a:rPr>
              <a:t>t-</a:t>
            </a:r>
            <a:r>
              <a:rPr sz="2596" b="1" spc="13" dirty="0">
                <a:solidFill>
                  <a:srgbClr val="FF0000"/>
                </a:solidFill>
                <a:latin typeface="Arial"/>
                <a:cs typeface="Arial"/>
              </a:rPr>
              <a:t>t</a:t>
            </a:r>
            <a:r>
              <a:rPr sz="2596" b="1" spc="7" dirty="0">
                <a:solidFill>
                  <a:srgbClr val="FF0000"/>
                </a:solidFill>
                <a:latin typeface="Arial"/>
                <a:cs typeface="Arial"/>
              </a:rPr>
              <a:t>es</a:t>
            </a:r>
            <a:r>
              <a:rPr sz="2596" b="1" dirty="0">
                <a:solidFill>
                  <a:srgbClr val="FF0000"/>
                </a:solidFill>
                <a:latin typeface="Arial"/>
                <a:cs typeface="Arial"/>
              </a:rPr>
              <a:t>t</a:t>
            </a:r>
            <a:endParaRPr sz="2596">
              <a:latin typeface="Arial"/>
              <a:cs typeface="Arial"/>
            </a:endParaRPr>
          </a:p>
        </p:txBody>
      </p:sp>
      <p:sp>
        <p:nvSpPr>
          <p:cNvPr id="42" name="object 42"/>
          <p:cNvSpPr txBox="1"/>
          <p:nvPr/>
        </p:nvSpPr>
        <p:spPr>
          <a:xfrm>
            <a:off x="331086" y="2815737"/>
            <a:ext cx="4180742" cy="329966"/>
          </a:xfrm>
          <a:prstGeom prst="rect">
            <a:avLst/>
          </a:prstGeom>
          <a:solidFill>
            <a:srgbClr val="DEEBF7"/>
          </a:solidFill>
        </p:spPr>
        <p:txBody>
          <a:bodyPr vert="horz" wrap="square" lIns="0" tIns="104271" rIns="0" bIns="0" rtlCol="0">
            <a:spAutoFit/>
          </a:bodyPr>
          <a:lstStyle/>
          <a:p>
            <a:pPr marL="282732" indent="-224208">
              <a:spcBef>
                <a:spcPts val="821"/>
              </a:spcBef>
              <a:buFont typeface="Wingdings"/>
              <a:buChar char=""/>
              <a:tabLst>
                <a:tab pos="282732" algn="l"/>
              </a:tabLst>
            </a:pPr>
            <a:r>
              <a:rPr sz="1460" b="1" spc="3" dirty="0">
                <a:latin typeface="Arial"/>
                <a:cs typeface="Arial"/>
              </a:rPr>
              <a:t>Samples</a:t>
            </a:r>
            <a:r>
              <a:rPr sz="1460" b="1" spc="-176" dirty="0">
                <a:latin typeface="Arial"/>
                <a:cs typeface="Arial"/>
              </a:rPr>
              <a:t> </a:t>
            </a:r>
            <a:r>
              <a:rPr sz="1460" b="1" spc="3" dirty="0">
                <a:latin typeface="Arial"/>
                <a:cs typeface="Arial"/>
              </a:rPr>
              <a:t>are</a:t>
            </a:r>
            <a:r>
              <a:rPr sz="1460" b="1" spc="-68" dirty="0">
                <a:latin typeface="Arial"/>
                <a:cs typeface="Arial"/>
              </a:rPr>
              <a:t> </a:t>
            </a:r>
            <a:r>
              <a:rPr sz="1460" b="1" spc="10" dirty="0">
                <a:latin typeface="Arial"/>
                <a:cs typeface="Arial"/>
              </a:rPr>
              <a:t>drawn</a:t>
            </a:r>
            <a:r>
              <a:rPr sz="1460" b="1" spc="-149" dirty="0">
                <a:latin typeface="Arial"/>
                <a:cs typeface="Arial"/>
              </a:rPr>
              <a:t> </a:t>
            </a:r>
            <a:r>
              <a:rPr sz="1460" b="1" spc="-10" dirty="0">
                <a:latin typeface="Arial"/>
                <a:cs typeface="Arial"/>
              </a:rPr>
              <a:t>from</a:t>
            </a:r>
            <a:r>
              <a:rPr sz="1460" b="1" spc="-91" dirty="0">
                <a:latin typeface="Arial"/>
                <a:cs typeface="Arial"/>
              </a:rPr>
              <a:t> </a:t>
            </a:r>
            <a:r>
              <a:rPr sz="1460" b="1" spc="7" dirty="0">
                <a:latin typeface="Arial"/>
                <a:cs typeface="Arial"/>
              </a:rPr>
              <a:t>normal</a:t>
            </a:r>
            <a:r>
              <a:rPr sz="1460" b="1" spc="-133" dirty="0">
                <a:latin typeface="Arial"/>
                <a:cs typeface="Arial"/>
              </a:rPr>
              <a:t> </a:t>
            </a:r>
            <a:r>
              <a:rPr sz="1460" b="1" spc="-7" dirty="0">
                <a:latin typeface="Arial"/>
                <a:cs typeface="Arial"/>
              </a:rPr>
              <a:t>population</a:t>
            </a:r>
            <a:endParaRPr sz="1460">
              <a:latin typeface="Arial"/>
              <a:cs typeface="Arial"/>
            </a:endParaRPr>
          </a:p>
        </p:txBody>
      </p:sp>
      <p:grpSp>
        <p:nvGrpSpPr>
          <p:cNvPr id="43" name="object 43"/>
          <p:cNvGrpSpPr/>
          <p:nvPr/>
        </p:nvGrpSpPr>
        <p:grpSpPr>
          <a:xfrm>
            <a:off x="4617336" y="2716824"/>
            <a:ext cx="4276771" cy="741851"/>
            <a:chOff x="7112000" y="2865120"/>
            <a:chExt cx="6589395" cy="1143000"/>
          </a:xfrm>
        </p:grpSpPr>
        <p:sp>
          <p:nvSpPr>
            <p:cNvPr id="44" name="object 44"/>
            <p:cNvSpPr/>
            <p:nvPr/>
          </p:nvSpPr>
          <p:spPr>
            <a:xfrm>
              <a:off x="7193264" y="2986914"/>
              <a:ext cx="6507511" cy="777490"/>
            </a:xfrm>
            <a:prstGeom prst="rect">
              <a:avLst/>
            </a:prstGeom>
            <a:blipFill>
              <a:blip r:embed="rId5" cstate="print"/>
              <a:stretch>
                <a:fillRect/>
              </a:stretch>
            </a:blipFill>
          </p:spPr>
          <p:txBody>
            <a:bodyPr wrap="square" lIns="0" tIns="0" rIns="0" bIns="0" rtlCol="0"/>
            <a:lstStyle/>
            <a:p>
              <a:endParaRPr sz="1169"/>
            </a:p>
          </p:txBody>
        </p:sp>
        <p:sp>
          <p:nvSpPr>
            <p:cNvPr id="45" name="object 45"/>
            <p:cNvSpPr/>
            <p:nvPr/>
          </p:nvSpPr>
          <p:spPr>
            <a:xfrm>
              <a:off x="7112000" y="2865120"/>
              <a:ext cx="5511800" cy="1143000"/>
            </a:xfrm>
            <a:prstGeom prst="rect">
              <a:avLst/>
            </a:prstGeom>
            <a:blipFill>
              <a:blip r:embed="rId6" cstate="print"/>
              <a:stretch>
                <a:fillRect/>
              </a:stretch>
            </a:blipFill>
          </p:spPr>
          <p:txBody>
            <a:bodyPr wrap="square" lIns="0" tIns="0" rIns="0" bIns="0" rtlCol="0"/>
            <a:lstStyle/>
            <a:p>
              <a:endParaRPr sz="1169"/>
            </a:p>
          </p:txBody>
        </p:sp>
        <p:sp>
          <p:nvSpPr>
            <p:cNvPr id="46" name="object 46"/>
            <p:cNvSpPr/>
            <p:nvPr/>
          </p:nvSpPr>
          <p:spPr>
            <a:xfrm>
              <a:off x="7244079" y="3017520"/>
              <a:ext cx="6410960" cy="680720"/>
            </a:xfrm>
            <a:custGeom>
              <a:avLst/>
              <a:gdLst/>
              <a:ahLst/>
              <a:cxnLst/>
              <a:rect l="l" t="t" r="r" b="b"/>
              <a:pathLst>
                <a:path w="6410959" h="680720">
                  <a:moveTo>
                    <a:pt x="6410960" y="0"/>
                  </a:moveTo>
                  <a:lnTo>
                    <a:pt x="0" y="0"/>
                  </a:lnTo>
                  <a:lnTo>
                    <a:pt x="0" y="680720"/>
                  </a:lnTo>
                  <a:lnTo>
                    <a:pt x="6410960" y="680720"/>
                  </a:lnTo>
                  <a:lnTo>
                    <a:pt x="6410960" y="0"/>
                  </a:lnTo>
                  <a:close/>
                </a:path>
              </a:pathLst>
            </a:custGeom>
            <a:solidFill>
              <a:srgbClr val="FAE4D5"/>
            </a:solidFill>
          </p:spPr>
          <p:txBody>
            <a:bodyPr wrap="square" lIns="0" tIns="0" rIns="0" bIns="0" rtlCol="0"/>
            <a:lstStyle/>
            <a:p>
              <a:endParaRPr sz="1169"/>
            </a:p>
          </p:txBody>
        </p:sp>
      </p:grpSp>
      <p:sp>
        <p:nvSpPr>
          <p:cNvPr id="47" name="object 47"/>
          <p:cNvSpPr txBox="1"/>
          <p:nvPr/>
        </p:nvSpPr>
        <p:spPr>
          <a:xfrm>
            <a:off x="4757875" y="2759770"/>
            <a:ext cx="3243950" cy="531523"/>
          </a:xfrm>
          <a:prstGeom prst="rect">
            <a:avLst/>
          </a:prstGeom>
        </p:spPr>
        <p:txBody>
          <a:bodyPr vert="horz" wrap="square" lIns="0" tIns="43275" rIns="0" bIns="0" rtlCol="0">
            <a:spAutoFit/>
          </a:bodyPr>
          <a:lstStyle/>
          <a:p>
            <a:pPr marL="232451" indent="-224620">
              <a:spcBef>
                <a:spcPts val="341"/>
              </a:spcBef>
              <a:buFont typeface="Wingdings"/>
              <a:buChar char=""/>
              <a:tabLst>
                <a:tab pos="232863" algn="l"/>
              </a:tabLst>
            </a:pPr>
            <a:r>
              <a:rPr sz="1460" b="1" spc="7" dirty="0">
                <a:latin typeface="Arial"/>
                <a:cs typeface="Arial"/>
              </a:rPr>
              <a:t>The</a:t>
            </a:r>
            <a:r>
              <a:rPr sz="1460" b="1" spc="-85" dirty="0">
                <a:latin typeface="Arial"/>
                <a:cs typeface="Arial"/>
              </a:rPr>
              <a:t> </a:t>
            </a:r>
            <a:r>
              <a:rPr sz="1460" b="1" spc="-7" dirty="0">
                <a:latin typeface="Arial"/>
                <a:cs typeface="Arial"/>
              </a:rPr>
              <a:t>population</a:t>
            </a:r>
            <a:r>
              <a:rPr sz="1460" b="1" spc="-159" dirty="0">
                <a:latin typeface="Arial"/>
                <a:cs typeface="Arial"/>
              </a:rPr>
              <a:t> </a:t>
            </a:r>
            <a:r>
              <a:rPr sz="1460" b="1" dirty="0">
                <a:latin typeface="Arial"/>
                <a:cs typeface="Arial"/>
              </a:rPr>
              <a:t>variance</a:t>
            </a:r>
            <a:r>
              <a:rPr sz="1460" b="1" spc="-137" dirty="0">
                <a:latin typeface="Arial"/>
                <a:cs typeface="Arial"/>
              </a:rPr>
              <a:t> </a:t>
            </a:r>
            <a:r>
              <a:rPr sz="1460" b="1" spc="-13" dirty="0">
                <a:latin typeface="Arial"/>
                <a:cs typeface="Arial"/>
              </a:rPr>
              <a:t>should</a:t>
            </a:r>
            <a:r>
              <a:rPr sz="1460" b="1" spc="-59" dirty="0">
                <a:latin typeface="Arial"/>
                <a:cs typeface="Arial"/>
              </a:rPr>
              <a:t> </a:t>
            </a:r>
            <a:r>
              <a:rPr sz="1460" b="1" spc="-10" dirty="0">
                <a:latin typeface="Arial"/>
                <a:cs typeface="Arial"/>
              </a:rPr>
              <a:t>be</a:t>
            </a:r>
            <a:endParaRPr sz="1460">
              <a:latin typeface="Arial"/>
              <a:cs typeface="Arial"/>
            </a:endParaRPr>
          </a:p>
          <a:p>
            <a:pPr marL="232451">
              <a:spcBef>
                <a:spcPts val="276"/>
              </a:spcBef>
            </a:pPr>
            <a:r>
              <a:rPr sz="1460" b="1" dirty="0">
                <a:latin typeface="Arial"/>
                <a:cs typeface="Arial"/>
              </a:rPr>
              <a:t>unknown</a:t>
            </a:r>
            <a:endParaRPr sz="1460">
              <a:latin typeface="Arial"/>
              <a:cs typeface="Arial"/>
            </a:endParaRPr>
          </a:p>
        </p:txBody>
      </p:sp>
      <p:grpSp>
        <p:nvGrpSpPr>
          <p:cNvPr id="48" name="object 48"/>
          <p:cNvGrpSpPr/>
          <p:nvPr/>
        </p:nvGrpSpPr>
        <p:grpSpPr>
          <a:xfrm>
            <a:off x="733321" y="4404867"/>
            <a:ext cx="3610754" cy="511465"/>
            <a:chOff x="1127741" y="5465956"/>
            <a:chExt cx="5563235" cy="788035"/>
          </a:xfrm>
        </p:grpSpPr>
        <p:sp>
          <p:nvSpPr>
            <p:cNvPr id="49" name="object 49"/>
            <p:cNvSpPr/>
            <p:nvPr/>
          </p:nvSpPr>
          <p:spPr>
            <a:xfrm>
              <a:off x="1127741" y="5465956"/>
              <a:ext cx="5562636" cy="787647"/>
            </a:xfrm>
            <a:prstGeom prst="rect">
              <a:avLst/>
            </a:prstGeom>
            <a:blipFill>
              <a:blip r:embed="rId7" cstate="print"/>
              <a:stretch>
                <a:fillRect/>
              </a:stretch>
            </a:blipFill>
          </p:spPr>
          <p:txBody>
            <a:bodyPr wrap="square" lIns="0" tIns="0" rIns="0" bIns="0" rtlCol="0"/>
            <a:lstStyle/>
            <a:p>
              <a:endParaRPr sz="1169"/>
            </a:p>
          </p:txBody>
        </p:sp>
        <p:sp>
          <p:nvSpPr>
            <p:cNvPr id="50" name="object 50"/>
            <p:cNvSpPr/>
            <p:nvPr/>
          </p:nvSpPr>
          <p:spPr>
            <a:xfrm>
              <a:off x="1178560" y="5496560"/>
              <a:ext cx="5466080" cy="690880"/>
            </a:xfrm>
            <a:custGeom>
              <a:avLst/>
              <a:gdLst/>
              <a:ahLst/>
              <a:cxnLst/>
              <a:rect l="l" t="t" r="r" b="b"/>
              <a:pathLst>
                <a:path w="5466080" h="690879">
                  <a:moveTo>
                    <a:pt x="5466079" y="0"/>
                  </a:moveTo>
                  <a:lnTo>
                    <a:pt x="0" y="0"/>
                  </a:lnTo>
                  <a:lnTo>
                    <a:pt x="0" y="690880"/>
                  </a:lnTo>
                  <a:lnTo>
                    <a:pt x="5466079" y="690880"/>
                  </a:lnTo>
                  <a:lnTo>
                    <a:pt x="5466079" y="0"/>
                  </a:lnTo>
                  <a:close/>
                </a:path>
              </a:pathLst>
            </a:custGeom>
            <a:solidFill>
              <a:srgbClr val="C5DFB4"/>
            </a:solidFill>
          </p:spPr>
          <p:txBody>
            <a:bodyPr wrap="square" lIns="0" tIns="0" rIns="0" bIns="0" rtlCol="0"/>
            <a:lstStyle/>
            <a:p>
              <a:endParaRPr sz="1169"/>
            </a:p>
          </p:txBody>
        </p:sp>
      </p:grpSp>
      <p:sp>
        <p:nvSpPr>
          <p:cNvPr id="54" name="object 54"/>
          <p:cNvSpPr txBox="1"/>
          <p:nvPr/>
        </p:nvSpPr>
        <p:spPr>
          <a:xfrm>
            <a:off x="4834945" y="4424728"/>
            <a:ext cx="3963133" cy="342452"/>
          </a:xfrm>
          <a:prstGeom prst="rect">
            <a:avLst/>
          </a:prstGeom>
          <a:solidFill>
            <a:srgbClr val="FFF1CC"/>
          </a:solidFill>
        </p:spPr>
        <p:txBody>
          <a:bodyPr vert="horz" wrap="square" lIns="0" tIns="116636" rIns="0" bIns="0" rtlCol="0">
            <a:spAutoFit/>
          </a:bodyPr>
          <a:lstStyle/>
          <a:p>
            <a:pPr marL="284793" indent="-224620">
              <a:spcBef>
                <a:spcPts val="919"/>
              </a:spcBef>
              <a:buFont typeface="Wingdings"/>
              <a:buChar char=""/>
              <a:tabLst>
                <a:tab pos="284793" algn="l"/>
              </a:tabLst>
            </a:pPr>
            <a:r>
              <a:rPr sz="1460" b="1" dirty="0">
                <a:latin typeface="Arial"/>
                <a:cs typeface="Arial"/>
              </a:rPr>
              <a:t>Sample</a:t>
            </a:r>
            <a:r>
              <a:rPr sz="1460" b="1" spc="-130" dirty="0">
                <a:latin typeface="Arial"/>
                <a:cs typeface="Arial"/>
              </a:rPr>
              <a:t> </a:t>
            </a:r>
            <a:r>
              <a:rPr sz="1460" b="1" spc="-13" dirty="0">
                <a:latin typeface="Arial"/>
                <a:cs typeface="Arial"/>
              </a:rPr>
              <a:t>should</a:t>
            </a:r>
            <a:r>
              <a:rPr sz="1460" b="1" spc="-52" dirty="0">
                <a:latin typeface="Arial"/>
                <a:cs typeface="Arial"/>
              </a:rPr>
              <a:t> </a:t>
            </a:r>
            <a:r>
              <a:rPr sz="1460" b="1" spc="-10" dirty="0">
                <a:latin typeface="Arial"/>
                <a:cs typeface="Arial"/>
              </a:rPr>
              <a:t>be</a:t>
            </a:r>
            <a:r>
              <a:rPr sz="1460" b="1" spc="-78" dirty="0">
                <a:latin typeface="Arial"/>
                <a:cs typeface="Arial"/>
              </a:rPr>
              <a:t> </a:t>
            </a:r>
            <a:r>
              <a:rPr sz="1460" b="1" spc="3" dirty="0">
                <a:latin typeface="Arial"/>
                <a:cs typeface="Arial"/>
              </a:rPr>
              <a:t>allocated</a:t>
            </a:r>
            <a:r>
              <a:rPr sz="1460" b="1" spc="-156" dirty="0">
                <a:latin typeface="Arial"/>
                <a:cs typeface="Arial"/>
              </a:rPr>
              <a:t> </a:t>
            </a:r>
            <a:r>
              <a:rPr sz="1460" b="1" spc="-3" dirty="0">
                <a:latin typeface="Arial"/>
                <a:cs typeface="Arial"/>
              </a:rPr>
              <a:t>randomly</a:t>
            </a:r>
            <a:endParaRPr sz="1460">
              <a:latin typeface="Arial"/>
              <a:cs typeface="Arial"/>
            </a:endParaRPr>
          </a:p>
        </p:txBody>
      </p:sp>
      <p:sp>
        <p:nvSpPr>
          <p:cNvPr id="58" name="object 58"/>
          <p:cNvSpPr txBox="1"/>
          <p:nvPr/>
        </p:nvSpPr>
        <p:spPr>
          <a:xfrm>
            <a:off x="225578" y="5130311"/>
            <a:ext cx="8638442" cy="500872"/>
          </a:xfrm>
          <a:prstGeom prst="rect">
            <a:avLst/>
          </a:prstGeom>
          <a:solidFill>
            <a:srgbClr val="D9D9D9"/>
          </a:solidFill>
        </p:spPr>
        <p:txBody>
          <a:bodyPr vert="horz" wrap="square" lIns="0" tIns="2061" rIns="0" bIns="0" rtlCol="0">
            <a:spAutoFit/>
          </a:bodyPr>
          <a:lstStyle/>
          <a:p>
            <a:pPr marL="283557" marR="125705" indent="-224620">
              <a:lnSpc>
                <a:spcPct val="115700"/>
              </a:lnSpc>
              <a:spcBef>
                <a:spcPts val="17"/>
              </a:spcBef>
              <a:buFont typeface="Wingdings"/>
              <a:buChar char=""/>
              <a:tabLst>
                <a:tab pos="283557" algn="l"/>
              </a:tabLst>
            </a:pPr>
            <a:r>
              <a:rPr sz="1460" b="1" dirty="0">
                <a:solidFill>
                  <a:srgbClr val="FF0000"/>
                </a:solidFill>
                <a:latin typeface="Arial"/>
                <a:cs typeface="Arial"/>
              </a:rPr>
              <a:t>However</a:t>
            </a:r>
            <a:r>
              <a:rPr sz="1460" b="1" spc="-146" dirty="0">
                <a:solidFill>
                  <a:srgbClr val="FF0000"/>
                </a:solidFill>
                <a:latin typeface="Arial"/>
                <a:cs typeface="Arial"/>
              </a:rPr>
              <a:t> </a:t>
            </a:r>
            <a:r>
              <a:rPr sz="1460" b="1" spc="-3" dirty="0">
                <a:solidFill>
                  <a:srgbClr val="FF0000"/>
                </a:solidFill>
                <a:latin typeface="Arial"/>
                <a:cs typeface="Arial"/>
              </a:rPr>
              <a:t>even</a:t>
            </a:r>
            <a:r>
              <a:rPr sz="1460" b="1" spc="-103" dirty="0">
                <a:solidFill>
                  <a:srgbClr val="FF0000"/>
                </a:solidFill>
                <a:latin typeface="Arial"/>
                <a:cs typeface="Arial"/>
              </a:rPr>
              <a:t> </a:t>
            </a:r>
            <a:r>
              <a:rPr sz="1460" b="1" dirty="0">
                <a:solidFill>
                  <a:srgbClr val="FF0000"/>
                </a:solidFill>
                <a:latin typeface="Arial"/>
                <a:cs typeface="Arial"/>
              </a:rPr>
              <a:t>if</a:t>
            </a:r>
            <a:r>
              <a:rPr sz="1460" b="1" spc="-62" dirty="0">
                <a:solidFill>
                  <a:srgbClr val="FF0000"/>
                </a:solidFill>
                <a:latin typeface="Arial"/>
                <a:cs typeface="Arial"/>
              </a:rPr>
              <a:t> </a:t>
            </a:r>
            <a:r>
              <a:rPr sz="1460" b="1" spc="3" dirty="0">
                <a:solidFill>
                  <a:srgbClr val="FF0000"/>
                </a:solidFill>
                <a:latin typeface="Arial"/>
                <a:cs typeface="Arial"/>
              </a:rPr>
              <a:t>sample</a:t>
            </a:r>
            <a:r>
              <a:rPr sz="1460" b="1" spc="-123" dirty="0">
                <a:solidFill>
                  <a:srgbClr val="FF0000"/>
                </a:solidFill>
                <a:latin typeface="Arial"/>
                <a:cs typeface="Arial"/>
              </a:rPr>
              <a:t> </a:t>
            </a:r>
            <a:r>
              <a:rPr sz="1460" b="1" spc="-10" dirty="0">
                <a:solidFill>
                  <a:srgbClr val="FF0000"/>
                </a:solidFill>
                <a:latin typeface="Arial"/>
                <a:cs typeface="Arial"/>
              </a:rPr>
              <a:t>size</a:t>
            </a:r>
            <a:r>
              <a:rPr sz="1460" b="1" spc="-26" dirty="0">
                <a:solidFill>
                  <a:srgbClr val="FF0000"/>
                </a:solidFill>
                <a:latin typeface="Arial"/>
                <a:cs typeface="Arial"/>
              </a:rPr>
              <a:t> </a:t>
            </a:r>
            <a:r>
              <a:rPr sz="1460" b="1" spc="7" dirty="0">
                <a:solidFill>
                  <a:srgbClr val="FF0000"/>
                </a:solidFill>
                <a:latin typeface="Arial"/>
                <a:cs typeface="Arial"/>
              </a:rPr>
              <a:t>more</a:t>
            </a:r>
            <a:r>
              <a:rPr sz="1460" b="1" spc="-127" dirty="0">
                <a:solidFill>
                  <a:srgbClr val="FF0000"/>
                </a:solidFill>
                <a:latin typeface="Arial"/>
                <a:cs typeface="Arial"/>
              </a:rPr>
              <a:t> </a:t>
            </a:r>
            <a:r>
              <a:rPr sz="1460" b="1" spc="-7" dirty="0">
                <a:solidFill>
                  <a:srgbClr val="FF0000"/>
                </a:solidFill>
                <a:latin typeface="Arial"/>
                <a:cs typeface="Arial"/>
              </a:rPr>
              <a:t>than</a:t>
            </a:r>
            <a:r>
              <a:rPr sz="1460" b="1" spc="-100" dirty="0">
                <a:solidFill>
                  <a:srgbClr val="FF0000"/>
                </a:solidFill>
                <a:latin typeface="Arial"/>
                <a:cs typeface="Arial"/>
              </a:rPr>
              <a:t> </a:t>
            </a:r>
            <a:r>
              <a:rPr sz="1460" b="1" spc="7" dirty="0">
                <a:solidFill>
                  <a:srgbClr val="FF0000"/>
                </a:solidFill>
                <a:latin typeface="Arial"/>
                <a:cs typeface="Arial"/>
              </a:rPr>
              <a:t>30</a:t>
            </a:r>
            <a:r>
              <a:rPr sz="1460" b="1" spc="-23" dirty="0">
                <a:solidFill>
                  <a:srgbClr val="FF0000"/>
                </a:solidFill>
                <a:latin typeface="Arial"/>
                <a:cs typeface="Arial"/>
              </a:rPr>
              <a:t> </a:t>
            </a:r>
            <a:r>
              <a:rPr sz="1460" b="1" dirty="0">
                <a:solidFill>
                  <a:srgbClr val="FF0000"/>
                </a:solidFill>
                <a:latin typeface="Arial"/>
                <a:cs typeface="Arial"/>
              </a:rPr>
              <a:t>(i.e.,</a:t>
            </a:r>
            <a:r>
              <a:rPr sz="1460" b="1" spc="-140" dirty="0">
                <a:solidFill>
                  <a:srgbClr val="FF0000"/>
                </a:solidFill>
                <a:latin typeface="Arial"/>
                <a:cs typeface="Arial"/>
              </a:rPr>
              <a:t> </a:t>
            </a:r>
            <a:r>
              <a:rPr sz="1460" b="1" spc="-3" dirty="0">
                <a:solidFill>
                  <a:srgbClr val="FF0000"/>
                </a:solidFill>
                <a:latin typeface="Arial"/>
                <a:cs typeface="Arial"/>
              </a:rPr>
              <a:t>n</a:t>
            </a:r>
            <a:r>
              <a:rPr sz="1460" b="1" spc="3" dirty="0">
                <a:solidFill>
                  <a:srgbClr val="FF0000"/>
                </a:solidFill>
                <a:latin typeface="Arial"/>
                <a:cs typeface="Arial"/>
              </a:rPr>
              <a:t> </a:t>
            </a:r>
            <a:r>
              <a:rPr sz="1460" b="1" spc="-3" dirty="0">
                <a:solidFill>
                  <a:srgbClr val="FF0000"/>
                </a:solidFill>
                <a:latin typeface="Arial"/>
                <a:cs typeface="Arial"/>
              </a:rPr>
              <a:t>&gt;</a:t>
            </a:r>
            <a:r>
              <a:rPr sz="1460" b="1" spc="-13" dirty="0">
                <a:solidFill>
                  <a:srgbClr val="FF0000"/>
                </a:solidFill>
                <a:latin typeface="Arial"/>
                <a:cs typeface="Arial"/>
              </a:rPr>
              <a:t> </a:t>
            </a:r>
            <a:r>
              <a:rPr sz="1460" b="1" spc="10" dirty="0">
                <a:solidFill>
                  <a:srgbClr val="FF0000"/>
                </a:solidFill>
                <a:latin typeface="Arial"/>
                <a:cs typeface="Arial"/>
              </a:rPr>
              <a:t>30)</a:t>
            </a:r>
            <a:r>
              <a:rPr sz="1460" b="1" spc="-113" dirty="0">
                <a:solidFill>
                  <a:srgbClr val="FF0000"/>
                </a:solidFill>
                <a:latin typeface="Arial"/>
                <a:cs typeface="Arial"/>
              </a:rPr>
              <a:t> </a:t>
            </a:r>
            <a:r>
              <a:rPr sz="1460" b="1" dirty="0">
                <a:solidFill>
                  <a:srgbClr val="FF0000"/>
                </a:solidFill>
                <a:latin typeface="Arial"/>
                <a:cs typeface="Arial"/>
              </a:rPr>
              <a:t>and</a:t>
            </a:r>
            <a:r>
              <a:rPr sz="1460" b="1" spc="-49" dirty="0">
                <a:solidFill>
                  <a:srgbClr val="FF0000"/>
                </a:solidFill>
                <a:latin typeface="Arial"/>
                <a:cs typeface="Arial"/>
              </a:rPr>
              <a:t> </a:t>
            </a:r>
            <a:r>
              <a:rPr sz="1460" b="1" spc="-7" dirty="0">
                <a:solidFill>
                  <a:srgbClr val="FF0000"/>
                </a:solidFill>
                <a:latin typeface="Arial"/>
                <a:cs typeface="Arial"/>
              </a:rPr>
              <a:t>population</a:t>
            </a:r>
            <a:r>
              <a:rPr sz="1460" b="1" spc="-103" dirty="0">
                <a:solidFill>
                  <a:srgbClr val="FF0000"/>
                </a:solidFill>
                <a:latin typeface="Arial"/>
                <a:cs typeface="Arial"/>
              </a:rPr>
              <a:t> </a:t>
            </a:r>
            <a:r>
              <a:rPr sz="1460" b="1" dirty="0">
                <a:solidFill>
                  <a:srgbClr val="FF0000"/>
                </a:solidFill>
                <a:latin typeface="Arial"/>
                <a:cs typeface="Arial"/>
              </a:rPr>
              <a:t>variance</a:t>
            </a:r>
            <a:r>
              <a:rPr sz="1460" b="1" spc="-179" dirty="0">
                <a:solidFill>
                  <a:srgbClr val="FF0000"/>
                </a:solidFill>
                <a:latin typeface="Arial"/>
                <a:cs typeface="Arial"/>
              </a:rPr>
              <a:t> </a:t>
            </a:r>
            <a:r>
              <a:rPr sz="1460" b="1" dirty="0">
                <a:solidFill>
                  <a:srgbClr val="FF0000"/>
                </a:solidFill>
                <a:latin typeface="Arial"/>
                <a:cs typeface="Arial"/>
              </a:rPr>
              <a:t>unknown,</a:t>
            </a:r>
            <a:r>
              <a:rPr sz="1460" b="1" spc="-140" dirty="0">
                <a:solidFill>
                  <a:srgbClr val="FF0000"/>
                </a:solidFill>
                <a:latin typeface="Arial"/>
                <a:cs typeface="Arial"/>
              </a:rPr>
              <a:t> </a:t>
            </a:r>
            <a:r>
              <a:rPr sz="1460" b="1" spc="7" dirty="0">
                <a:solidFill>
                  <a:srgbClr val="FF0000"/>
                </a:solidFill>
                <a:latin typeface="Arial"/>
                <a:cs typeface="Arial"/>
              </a:rPr>
              <a:t>t-test  </a:t>
            </a:r>
            <a:r>
              <a:rPr sz="1460" b="1" spc="-13" dirty="0">
                <a:solidFill>
                  <a:srgbClr val="FF0000"/>
                </a:solidFill>
                <a:latin typeface="Arial"/>
                <a:cs typeface="Arial"/>
              </a:rPr>
              <a:t>should</a:t>
            </a:r>
            <a:r>
              <a:rPr sz="1460" b="1" spc="-52" dirty="0">
                <a:solidFill>
                  <a:srgbClr val="FF0000"/>
                </a:solidFill>
                <a:latin typeface="Arial"/>
                <a:cs typeface="Arial"/>
              </a:rPr>
              <a:t> </a:t>
            </a:r>
            <a:r>
              <a:rPr sz="1460" b="1" spc="-10" dirty="0">
                <a:solidFill>
                  <a:srgbClr val="FF0000"/>
                </a:solidFill>
                <a:latin typeface="Arial"/>
                <a:cs typeface="Arial"/>
              </a:rPr>
              <a:t>be</a:t>
            </a:r>
            <a:r>
              <a:rPr sz="1460" b="1" spc="-23" dirty="0">
                <a:solidFill>
                  <a:srgbClr val="FF0000"/>
                </a:solidFill>
                <a:latin typeface="Arial"/>
                <a:cs typeface="Arial"/>
              </a:rPr>
              <a:t> </a:t>
            </a:r>
            <a:r>
              <a:rPr sz="1460" b="1" spc="-7" dirty="0">
                <a:solidFill>
                  <a:srgbClr val="FF0000"/>
                </a:solidFill>
                <a:latin typeface="Arial"/>
                <a:cs typeface="Arial"/>
              </a:rPr>
              <a:t>continue</a:t>
            </a:r>
            <a:r>
              <a:rPr sz="1460" b="1" spc="-74" dirty="0">
                <a:solidFill>
                  <a:srgbClr val="FF0000"/>
                </a:solidFill>
                <a:latin typeface="Arial"/>
                <a:cs typeface="Arial"/>
              </a:rPr>
              <a:t> </a:t>
            </a:r>
            <a:r>
              <a:rPr sz="1460" b="1" spc="-13" dirty="0">
                <a:solidFill>
                  <a:srgbClr val="FF0000"/>
                </a:solidFill>
                <a:latin typeface="Arial"/>
                <a:cs typeface="Arial"/>
              </a:rPr>
              <a:t>to</a:t>
            </a:r>
            <a:r>
              <a:rPr sz="1460" b="1" spc="-52" dirty="0">
                <a:solidFill>
                  <a:srgbClr val="FF0000"/>
                </a:solidFill>
                <a:latin typeface="Arial"/>
                <a:cs typeface="Arial"/>
              </a:rPr>
              <a:t> </a:t>
            </a:r>
            <a:r>
              <a:rPr sz="1460" b="1" spc="-17" dirty="0">
                <a:solidFill>
                  <a:srgbClr val="FF0000"/>
                </a:solidFill>
                <a:latin typeface="Arial"/>
                <a:cs typeface="Arial"/>
              </a:rPr>
              <a:t>apply,</a:t>
            </a:r>
            <a:r>
              <a:rPr sz="1460" b="1" spc="-88" dirty="0">
                <a:solidFill>
                  <a:srgbClr val="FF0000"/>
                </a:solidFill>
                <a:latin typeface="Arial"/>
                <a:cs typeface="Arial"/>
              </a:rPr>
              <a:t> </a:t>
            </a:r>
            <a:r>
              <a:rPr sz="1460" b="1" spc="-3" dirty="0">
                <a:solidFill>
                  <a:srgbClr val="FF0000"/>
                </a:solidFill>
                <a:latin typeface="Arial"/>
                <a:cs typeface="Arial"/>
              </a:rPr>
              <a:t>because</a:t>
            </a:r>
            <a:r>
              <a:rPr sz="1460" b="1" spc="-123" dirty="0">
                <a:solidFill>
                  <a:srgbClr val="FF0000"/>
                </a:solidFill>
                <a:latin typeface="Arial"/>
                <a:cs typeface="Arial"/>
              </a:rPr>
              <a:t> </a:t>
            </a:r>
            <a:r>
              <a:rPr sz="1460" b="1" spc="-10" dirty="0">
                <a:solidFill>
                  <a:srgbClr val="FF0000"/>
                </a:solidFill>
                <a:latin typeface="Arial"/>
                <a:cs typeface="Arial"/>
              </a:rPr>
              <a:t>of</a:t>
            </a:r>
            <a:r>
              <a:rPr sz="1460" b="1" spc="-62" dirty="0">
                <a:solidFill>
                  <a:srgbClr val="FF0000"/>
                </a:solidFill>
                <a:latin typeface="Arial"/>
                <a:cs typeface="Arial"/>
              </a:rPr>
              <a:t> </a:t>
            </a:r>
            <a:r>
              <a:rPr sz="1460" b="1" dirty="0">
                <a:solidFill>
                  <a:srgbClr val="FF0000"/>
                </a:solidFill>
                <a:latin typeface="Arial"/>
                <a:cs typeface="Arial"/>
              </a:rPr>
              <a:t>central</a:t>
            </a:r>
            <a:r>
              <a:rPr sz="1460" b="1" spc="-140" dirty="0">
                <a:solidFill>
                  <a:srgbClr val="FF0000"/>
                </a:solidFill>
                <a:latin typeface="Arial"/>
                <a:cs typeface="Arial"/>
              </a:rPr>
              <a:t> </a:t>
            </a:r>
            <a:r>
              <a:rPr sz="1460" b="1" spc="13" dirty="0">
                <a:solidFill>
                  <a:srgbClr val="FF0000"/>
                </a:solidFill>
                <a:latin typeface="Arial"/>
                <a:cs typeface="Arial"/>
              </a:rPr>
              <a:t>limit</a:t>
            </a:r>
            <a:r>
              <a:rPr sz="1460" b="1" spc="-113" dirty="0">
                <a:solidFill>
                  <a:srgbClr val="FF0000"/>
                </a:solidFill>
                <a:latin typeface="Arial"/>
                <a:cs typeface="Arial"/>
              </a:rPr>
              <a:t> </a:t>
            </a:r>
            <a:r>
              <a:rPr sz="1460" b="1" spc="-3" dirty="0">
                <a:solidFill>
                  <a:srgbClr val="FF0000"/>
                </a:solidFill>
                <a:latin typeface="Arial"/>
                <a:cs typeface="Arial"/>
              </a:rPr>
              <a:t>theorem</a:t>
            </a:r>
            <a:r>
              <a:rPr sz="1460" b="1" spc="-143" dirty="0">
                <a:solidFill>
                  <a:srgbClr val="FF0000"/>
                </a:solidFill>
                <a:latin typeface="Arial"/>
                <a:cs typeface="Arial"/>
              </a:rPr>
              <a:t> </a:t>
            </a:r>
            <a:r>
              <a:rPr sz="1460" b="1" dirty="0">
                <a:solidFill>
                  <a:srgbClr val="FF0000"/>
                </a:solidFill>
                <a:latin typeface="Arial"/>
                <a:cs typeface="Arial"/>
              </a:rPr>
              <a:t>it</a:t>
            </a:r>
            <a:r>
              <a:rPr sz="1460" b="1" spc="-62" dirty="0">
                <a:solidFill>
                  <a:srgbClr val="FF0000"/>
                </a:solidFill>
                <a:latin typeface="Arial"/>
                <a:cs typeface="Arial"/>
              </a:rPr>
              <a:t> </a:t>
            </a:r>
            <a:r>
              <a:rPr sz="1460" b="1" dirty="0">
                <a:solidFill>
                  <a:srgbClr val="FF0000"/>
                </a:solidFill>
                <a:latin typeface="Arial"/>
                <a:cs typeface="Arial"/>
              </a:rPr>
              <a:t>approaches</a:t>
            </a:r>
            <a:r>
              <a:rPr sz="1460" b="1" spc="-179" dirty="0">
                <a:solidFill>
                  <a:srgbClr val="FF0000"/>
                </a:solidFill>
                <a:latin typeface="Arial"/>
                <a:cs typeface="Arial"/>
              </a:rPr>
              <a:t> </a:t>
            </a:r>
            <a:r>
              <a:rPr sz="1460" b="1" spc="-3" dirty="0">
                <a:solidFill>
                  <a:srgbClr val="FF0000"/>
                </a:solidFill>
                <a:latin typeface="Arial"/>
                <a:cs typeface="Arial"/>
              </a:rPr>
              <a:t>normal.</a:t>
            </a:r>
            <a:endParaRPr sz="1460">
              <a:latin typeface="Arial"/>
              <a:cs typeface="Arial"/>
            </a:endParaRPr>
          </a:p>
        </p:txBody>
      </p:sp>
      <p:grpSp>
        <p:nvGrpSpPr>
          <p:cNvPr id="59" name="object 59"/>
          <p:cNvGrpSpPr/>
          <p:nvPr/>
        </p:nvGrpSpPr>
        <p:grpSpPr>
          <a:xfrm>
            <a:off x="93693" y="3304946"/>
            <a:ext cx="8800413" cy="1771376"/>
            <a:chOff x="142239" y="3771265"/>
            <a:chExt cx="13559155" cy="2729230"/>
          </a:xfrm>
        </p:grpSpPr>
        <p:sp>
          <p:nvSpPr>
            <p:cNvPr id="60" name="object 60"/>
            <p:cNvSpPr/>
            <p:nvPr/>
          </p:nvSpPr>
          <p:spPr>
            <a:xfrm>
              <a:off x="5582919" y="3774440"/>
              <a:ext cx="335279" cy="701039"/>
            </a:xfrm>
            <a:prstGeom prst="rect">
              <a:avLst/>
            </a:prstGeom>
            <a:blipFill>
              <a:blip r:embed="rId8" cstate="print"/>
              <a:stretch>
                <a:fillRect/>
              </a:stretch>
            </a:blipFill>
          </p:spPr>
          <p:txBody>
            <a:bodyPr wrap="square" lIns="0" tIns="0" rIns="0" bIns="0" rtlCol="0"/>
            <a:lstStyle/>
            <a:p>
              <a:endParaRPr sz="1169"/>
            </a:p>
          </p:txBody>
        </p:sp>
        <p:sp>
          <p:nvSpPr>
            <p:cNvPr id="61" name="object 61"/>
            <p:cNvSpPr/>
            <p:nvPr/>
          </p:nvSpPr>
          <p:spPr>
            <a:xfrm>
              <a:off x="5582919" y="3774440"/>
              <a:ext cx="335280" cy="701040"/>
            </a:xfrm>
            <a:custGeom>
              <a:avLst/>
              <a:gdLst/>
              <a:ahLst/>
              <a:cxnLst/>
              <a:rect l="l" t="t" r="r" b="b"/>
              <a:pathLst>
                <a:path w="335279" h="701039">
                  <a:moveTo>
                    <a:pt x="0" y="167639"/>
                  </a:moveTo>
                  <a:lnTo>
                    <a:pt x="167639" y="0"/>
                  </a:lnTo>
                  <a:lnTo>
                    <a:pt x="335279" y="167639"/>
                  </a:lnTo>
                  <a:lnTo>
                    <a:pt x="251459" y="167639"/>
                  </a:lnTo>
                  <a:lnTo>
                    <a:pt x="251459" y="701039"/>
                  </a:lnTo>
                  <a:lnTo>
                    <a:pt x="83819" y="701039"/>
                  </a:lnTo>
                  <a:lnTo>
                    <a:pt x="83819" y="167639"/>
                  </a:lnTo>
                  <a:lnTo>
                    <a:pt x="0" y="167639"/>
                  </a:lnTo>
                  <a:close/>
                </a:path>
              </a:pathLst>
            </a:custGeom>
            <a:ln w="6350">
              <a:solidFill>
                <a:srgbClr val="FFC000"/>
              </a:solidFill>
            </a:ln>
          </p:spPr>
          <p:txBody>
            <a:bodyPr wrap="square" lIns="0" tIns="0" rIns="0" bIns="0" rtlCol="0"/>
            <a:lstStyle/>
            <a:p>
              <a:endParaRPr sz="1169"/>
            </a:p>
          </p:txBody>
        </p:sp>
        <p:sp>
          <p:nvSpPr>
            <p:cNvPr id="62" name="object 62"/>
            <p:cNvSpPr/>
            <p:nvPr/>
          </p:nvSpPr>
          <p:spPr>
            <a:xfrm>
              <a:off x="8173720" y="3784600"/>
              <a:ext cx="335279" cy="701039"/>
            </a:xfrm>
            <a:prstGeom prst="rect">
              <a:avLst/>
            </a:prstGeom>
            <a:blipFill>
              <a:blip r:embed="rId9" cstate="print"/>
              <a:stretch>
                <a:fillRect/>
              </a:stretch>
            </a:blipFill>
          </p:spPr>
          <p:txBody>
            <a:bodyPr wrap="square" lIns="0" tIns="0" rIns="0" bIns="0" rtlCol="0"/>
            <a:lstStyle/>
            <a:p>
              <a:endParaRPr sz="1169"/>
            </a:p>
          </p:txBody>
        </p:sp>
        <p:sp>
          <p:nvSpPr>
            <p:cNvPr id="63" name="object 63"/>
            <p:cNvSpPr/>
            <p:nvPr/>
          </p:nvSpPr>
          <p:spPr>
            <a:xfrm>
              <a:off x="8173720" y="3784600"/>
              <a:ext cx="335280" cy="701040"/>
            </a:xfrm>
            <a:custGeom>
              <a:avLst/>
              <a:gdLst/>
              <a:ahLst/>
              <a:cxnLst/>
              <a:rect l="l" t="t" r="r" b="b"/>
              <a:pathLst>
                <a:path w="335279" h="701039">
                  <a:moveTo>
                    <a:pt x="0" y="167639"/>
                  </a:moveTo>
                  <a:lnTo>
                    <a:pt x="167639" y="0"/>
                  </a:lnTo>
                  <a:lnTo>
                    <a:pt x="335279" y="167639"/>
                  </a:lnTo>
                  <a:lnTo>
                    <a:pt x="251459" y="167639"/>
                  </a:lnTo>
                  <a:lnTo>
                    <a:pt x="251459" y="701039"/>
                  </a:lnTo>
                  <a:lnTo>
                    <a:pt x="83820" y="701039"/>
                  </a:lnTo>
                  <a:lnTo>
                    <a:pt x="83820" y="167639"/>
                  </a:lnTo>
                  <a:lnTo>
                    <a:pt x="0" y="167639"/>
                  </a:lnTo>
                  <a:close/>
                </a:path>
              </a:pathLst>
            </a:custGeom>
            <a:ln w="6350">
              <a:solidFill>
                <a:srgbClr val="FFC000"/>
              </a:solidFill>
            </a:ln>
          </p:spPr>
          <p:txBody>
            <a:bodyPr wrap="square" lIns="0" tIns="0" rIns="0" bIns="0" rtlCol="0"/>
            <a:lstStyle/>
            <a:p>
              <a:endParaRPr sz="1169"/>
            </a:p>
          </p:txBody>
        </p:sp>
        <p:sp>
          <p:nvSpPr>
            <p:cNvPr id="64" name="object 64"/>
            <p:cNvSpPr/>
            <p:nvPr/>
          </p:nvSpPr>
          <p:spPr>
            <a:xfrm>
              <a:off x="5582919" y="4739640"/>
              <a:ext cx="335279" cy="670560"/>
            </a:xfrm>
            <a:prstGeom prst="rect">
              <a:avLst/>
            </a:prstGeom>
            <a:blipFill>
              <a:blip r:embed="rId10" cstate="print"/>
              <a:stretch>
                <a:fillRect/>
              </a:stretch>
            </a:blipFill>
          </p:spPr>
          <p:txBody>
            <a:bodyPr wrap="square" lIns="0" tIns="0" rIns="0" bIns="0" rtlCol="0"/>
            <a:lstStyle/>
            <a:p>
              <a:endParaRPr sz="1169"/>
            </a:p>
          </p:txBody>
        </p:sp>
        <p:sp>
          <p:nvSpPr>
            <p:cNvPr id="65" name="object 65"/>
            <p:cNvSpPr/>
            <p:nvPr/>
          </p:nvSpPr>
          <p:spPr>
            <a:xfrm>
              <a:off x="5582919" y="4739640"/>
              <a:ext cx="335280" cy="670560"/>
            </a:xfrm>
            <a:custGeom>
              <a:avLst/>
              <a:gdLst/>
              <a:ahLst/>
              <a:cxnLst/>
              <a:rect l="l" t="t" r="r" b="b"/>
              <a:pathLst>
                <a:path w="335279" h="670560">
                  <a:moveTo>
                    <a:pt x="0" y="502920"/>
                  </a:moveTo>
                  <a:lnTo>
                    <a:pt x="83819" y="502920"/>
                  </a:lnTo>
                  <a:lnTo>
                    <a:pt x="83819" y="0"/>
                  </a:lnTo>
                  <a:lnTo>
                    <a:pt x="251459" y="0"/>
                  </a:lnTo>
                  <a:lnTo>
                    <a:pt x="251459" y="502920"/>
                  </a:lnTo>
                  <a:lnTo>
                    <a:pt x="335279" y="502920"/>
                  </a:lnTo>
                  <a:lnTo>
                    <a:pt x="167639" y="670560"/>
                  </a:lnTo>
                  <a:lnTo>
                    <a:pt x="0" y="502920"/>
                  </a:lnTo>
                  <a:close/>
                </a:path>
              </a:pathLst>
            </a:custGeom>
            <a:ln w="6350">
              <a:solidFill>
                <a:srgbClr val="FFC000"/>
              </a:solidFill>
            </a:ln>
          </p:spPr>
          <p:txBody>
            <a:bodyPr wrap="square" lIns="0" tIns="0" rIns="0" bIns="0" rtlCol="0"/>
            <a:lstStyle/>
            <a:p>
              <a:endParaRPr sz="1169"/>
            </a:p>
          </p:txBody>
        </p:sp>
        <p:sp>
          <p:nvSpPr>
            <p:cNvPr id="66" name="object 66"/>
            <p:cNvSpPr/>
            <p:nvPr/>
          </p:nvSpPr>
          <p:spPr>
            <a:xfrm>
              <a:off x="8173720" y="4739640"/>
              <a:ext cx="335279" cy="670560"/>
            </a:xfrm>
            <a:prstGeom prst="rect">
              <a:avLst/>
            </a:prstGeom>
            <a:blipFill>
              <a:blip r:embed="rId10" cstate="print"/>
              <a:stretch>
                <a:fillRect/>
              </a:stretch>
            </a:blipFill>
          </p:spPr>
          <p:txBody>
            <a:bodyPr wrap="square" lIns="0" tIns="0" rIns="0" bIns="0" rtlCol="0"/>
            <a:lstStyle/>
            <a:p>
              <a:endParaRPr sz="1169"/>
            </a:p>
          </p:txBody>
        </p:sp>
        <p:sp>
          <p:nvSpPr>
            <p:cNvPr id="67" name="object 67"/>
            <p:cNvSpPr/>
            <p:nvPr/>
          </p:nvSpPr>
          <p:spPr>
            <a:xfrm>
              <a:off x="8173720" y="4739640"/>
              <a:ext cx="335280" cy="670560"/>
            </a:xfrm>
            <a:custGeom>
              <a:avLst/>
              <a:gdLst/>
              <a:ahLst/>
              <a:cxnLst/>
              <a:rect l="l" t="t" r="r" b="b"/>
              <a:pathLst>
                <a:path w="335279" h="670560">
                  <a:moveTo>
                    <a:pt x="0" y="502920"/>
                  </a:moveTo>
                  <a:lnTo>
                    <a:pt x="83820" y="502920"/>
                  </a:lnTo>
                  <a:lnTo>
                    <a:pt x="83820" y="0"/>
                  </a:lnTo>
                  <a:lnTo>
                    <a:pt x="251459" y="0"/>
                  </a:lnTo>
                  <a:lnTo>
                    <a:pt x="251459" y="502920"/>
                  </a:lnTo>
                  <a:lnTo>
                    <a:pt x="335279" y="502920"/>
                  </a:lnTo>
                  <a:lnTo>
                    <a:pt x="167639" y="670560"/>
                  </a:lnTo>
                  <a:lnTo>
                    <a:pt x="0" y="502920"/>
                  </a:lnTo>
                  <a:close/>
                </a:path>
              </a:pathLst>
            </a:custGeom>
            <a:ln w="6350">
              <a:solidFill>
                <a:srgbClr val="FFC000"/>
              </a:solidFill>
            </a:ln>
          </p:spPr>
          <p:txBody>
            <a:bodyPr wrap="square" lIns="0" tIns="0" rIns="0" bIns="0" rtlCol="0"/>
            <a:lstStyle/>
            <a:p>
              <a:endParaRPr sz="1169"/>
            </a:p>
          </p:txBody>
        </p:sp>
        <p:sp>
          <p:nvSpPr>
            <p:cNvPr id="68" name="object 68"/>
            <p:cNvSpPr/>
            <p:nvPr/>
          </p:nvSpPr>
          <p:spPr>
            <a:xfrm>
              <a:off x="6832599" y="5135880"/>
              <a:ext cx="335279" cy="1361439"/>
            </a:xfrm>
            <a:prstGeom prst="rect">
              <a:avLst/>
            </a:prstGeom>
            <a:blipFill>
              <a:blip r:embed="rId11" cstate="print"/>
              <a:stretch>
                <a:fillRect/>
              </a:stretch>
            </a:blipFill>
          </p:spPr>
          <p:txBody>
            <a:bodyPr wrap="square" lIns="0" tIns="0" rIns="0" bIns="0" rtlCol="0"/>
            <a:lstStyle/>
            <a:p>
              <a:endParaRPr sz="1169"/>
            </a:p>
          </p:txBody>
        </p:sp>
        <p:sp>
          <p:nvSpPr>
            <p:cNvPr id="69" name="object 69"/>
            <p:cNvSpPr/>
            <p:nvPr/>
          </p:nvSpPr>
          <p:spPr>
            <a:xfrm>
              <a:off x="6832599" y="5135880"/>
              <a:ext cx="335280" cy="1361440"/>
            </a:xfrm>
            <a:custGeom>
              <a:avLst/>
              <a:gdLst/>
              <a:ahLst/>
              <a:cxnLst/>
              <a:rect l="l" t="t" r="r" b="b"/>
              <a:pathLst>
                <a:path w="335279" h="1361439">
                  <a:moveTo>
                    <a:pt x="0" y="1193800"/>
                  </a:moveTo>
                  <a:lnTo>
                    <a:pt x="83820" y="1193800"/>
                  </a:lnTo>
                  <a:lnTo>
                    <a:pt x="83820" y="0"/>
                  </a:lnTo>
                  <a:lnTo>
                    <a:pt x="251459" y="0"/>
                  </a:lnTo>
                  <a:lnTo>
                    <a:pt x="251459" y="1193800"/>
                  </a:lnTo>
                  <a:lnTo>
                    <a:pt x="335279" y="1193800"/>
                  </a:lnTo>
                  <a:lnTo>
                    <a:pt x="167640" y="1361440"/>
                  </a:lnTo>
                  <a:lnTo>
                    <a:pt x="0" y="1193800"/>
                  </a:lnTo>
                  <a:close/>
                </a:path>
              </a:pathLst>
            </a:custGeom>
            <a:ln w="6350">
              <a:solidFill>
                <a:srgbClr val="FFC000"/>
              </a:solidFill>
            </a:ln>
          </p:spPr>
          <p:txBody>
            <a:bodyPr wrap="square" lIns="0" tIns="0" rIns="0" bIns="0" rtlCol="0"/>
            <a:lstStyle/>
            <a:p>
              <a:endParaRPr sz="1169"/>
            </a:p>
          </p:txBody>
        </p:sp>
        <p:sp>
          <p:nvSpPr>
            <p:cNvPr id="70" name="object 70"/>
            <p:cNvSpPr/>
            <p:nvPr/>
          </p:nvSpPr>
          <p:spPr>
            <a:xfrm>
              <a:off x="9631654" y="4216274"/>
              <a:ext cx="4069130" cy="777490"/>
            </a:xfrm>
            <a:prstGeom prst="rect">
              <a:avLst/>
            </a:prstGeom>
            <a:blipFill>
              <a:blip r:embed="rId12" cstate="print"/>
              <a:stretch>
                <a:fillRect/>
              </a:stretch>
            </a:blipFill>
          </p:spPr>
          <p:txBody>
            <a:bodyPr wrap="square" lIns="0" tIns="0" rIns="0" bIns="0" rtlCol="0"/>
            <a:lstStyle/>
            <a:p>
              <a:endParaRPr sz="1169"/>
            </a:p>
          </p:txBody>
        </p:sp>
        <p:sp>
          <p:nvSpPr>
            <p:cNvPr id="71" name="object 71"/>
            <p:cNvSpPr/>
            <p:nvPr/>
          </p:nvSpPr>
          <p:spPr>
            <a:xfrm>
              <a:off x="9682480" y="4246880"/>
              <a:ext cx="3972560" cy="680720"/>
            </a:xfrm>
            <a:custGeom>
              <a:avLst/>
              <a:gdLst/>
              <a:ahLst/>
              <a:cxnLst/>
              <a:rect l="l" t="t" r="r" b="b"/>
              <a:pathLst>
                <a:path w="3972559" h="680720">
                  <a:moveTo>
                    <a:pt x="3972560" y="0"/>
                  </a:moveTo>
                  <a:lnTo>
                    <a:pt x="0" y="0"/>
                  </a:lnTo>
                  <a:lnTo>
                    <a:pt x="0" y="680720"/>
                  </a:lnTo>
                  <a:lnTo>
                    <a:pt x="3972560" y="680720"/>
                  </a:lnTo>
                  <a:lnTo>
                    <a:pt x="3972560" y="0"/>
                  </a:lnTo>
                  <a:close/>
                </a:path>
              </a:pathLst>
            </a:custGeom>
            <a:solidFill>
              <a:srgbClr val="FAE4D5"/>
            </a:solidFill>
          </p:spPr>
          <p:txBody>
            <a:bodyPr wrap="square" lIns="0" tIns="0" rIns="0" bIns="0" rtlCol="0"/>
            <a:lstStyle/>
            <a:p>
              <a:endParaRPr sz="1169"/>
            </a:p>
          </p:txBody>
        </p:sp>
        <p:sp>
          <p:nvSpPr>
            <p:cNvPr id="72" name="object 72"/>
            <p:cNvSpPr/>
            <p:nvPr/>
          </p:nvSpPr>
          <p:spPr>
            <a:xfrm>
              <a:off x="8519159" y="4414520"/>
              <a:ext cx="934720" cy="365759"/>
            </a:xfrm>
            <a:prstGeom prst="rect">
              <a:avLst/>
            </a:prstGeom>
            <a:blipFill>
              <a:blip r:embed="rId13" cstate="print"/>
              <a:stretch>
                <a:fillRect/>
              </a:stretch>
            </a:blipFill>
          </p:spPr>
          <p:txBody>
            <a:bodyPr wrap="square" lIns="0" tIns="0" rIns="0" bIns="0" rtlCol="0"/>
            <a:lstStyle/>
            <a:p>
              <a:endParaRPr sz="1169"/>
            </a:p>
          </p:txBody>
        </p:sp>
        <p:sp>
          <p:nvSpPr>
            <p:cNvPr id="73" name="object 73"/>
            <p:cNvSpPr/>
            <p:nvPr/>
          </p:nvSpPr>
          <p:spPr>
            <a:xfrm>
              <a:off x="8519159" y="4414520"/>
              <a:ext cx="934719" cy="365760"/>
            </a:xfrm>
            <a:custGeom>
              <a:avLst/>
              <a:gdLst/>
              <a:ahLst/>
              <a:cxnLst/>
              <a:rect l="l" t="t" r="r" b="b"/>
              <a:pathLst>
                <a:path w="934720" h="365760">
                  <a:moveTo>
                    <a:pt x="751840" y="0"/>
                  </a:moveTo>
                  <a:lnTo>
                    <a:pt x="751840" y="91439"/>
                  </a:lnTo>
                  <a:lnTo>
                    <a:pt x="0" y="91439"/>
                  </a:lnTo>
                  <a:lnTo>
                    <a:pt x="0" y="274319"/>
                  </a:lnTo>
                  <a:lnTo>
                    <a:pt x="751840" y="274319"/>
                  </a:lnTo>
                  <a:lnTo>
                    <a:pt x="751840" y="365759"/>
                  </a:lnTo>
                  <a:lnTo>
                    <a:pt x="934720" y="182879"/>
                  </a:lnTo>
                  <a:lnTo>
                    <a:pt x="751840" y="0"/>
                  </a:lnTo>
                </a:path>
              </a:pathLst>
            </a:custGeom>
            <a:ln w="6350">
              <a:solidFill>
                <a:srgbClr val="FFC000"/>
              </a:solidFill>
            </a:ln>
          </p:spPr>
          <p:txBody>
            <a:bodyPr wrap="square" lIns="0" tIns="0" rIns="0" bIns="0" rtlCol="0"/>
            <a:lstStyle/>
            <a:p>
              <a:endParaRPr sz="1169"/>
            </a:p>
          </p:txBody>
        </p:sp>
        <p:sp>
          <p:nvSpPr>
            <p:cNvPr id="74" name="object 74"/>
            <p:cNvSpPr/>
            <p:nvPr/>
          </p:nvSpPr>
          <p:spPr>
            <a:xfrm>
              <a:off x="233656" y="4155334"/>
              <a:ext cx="4282487" cy="929851"/>
            </a:xfrm>
            <a:prstGeom prst="rect">
              <a:avLst/>
            </a:prstGeom>
            <a:blipFill>
              <a:blip r:embed="rId14" cstate="print"/>
              <a:stretch>
                <a:fillRect/>
              </a:stretch>
            </a:blipFill>
          </p:spPr>
          <p:txBody>
            <a:bodyPr wrap="square" lIns="0" tIns="0" rIns="0" bIns="0" rtlCol="0"/>
            <a:lstStyle/>
            <a:p>
              <a:endParaRPr sz="1169"/>
            </a:p>
          </p:txBody>
        </p:sp>
        <p:sp>
          <p:nvSpPr>
            <p:cNvPr id="75" name="object 75"/>
            <p:cNvSpPr/>
            <p:nvPr/>
          </p:nvSpPr>
          <p:spPr>
            <a:xfrm>
              <a:off x="142239" y="4104640"/>
              <a:ext cx="4445000" cy="1143000"/>
            </a:xfrm>
            <a:prstGeom prst="rect">
              <a:avLst/>
            </a:prstGeom>
            <a:blipFill>
              <a:blip r:embed="rId15" cstate="print"/>
              <a:stretch>
                <a:fillRect/>
              </a:stretch>
            </a:blipFill>
          </p:spPr>
          <p:txBody>
            <a:bodyPr wrap="square" lIns="0" tIns="0" rIns="0" bIns="0" rtlCol="0"/>
            <a:lstStyle/>
            <a:p>
              <a:endParaRPr sz="1169"/>
            </a:p>
          </p:txBody>
        </p:sp>
      </p:grpSp>
      <p:sp>
        <p:nvSpPr>
          <p:cNvPr id="76" name="object 76"/>
          <p:cNvSpPr txBox="1"/>
          <p:nvPr/>
        </p:nvSpPr>
        <p:spPr>
          <a:xfrm>
            <a:off x="186012" y="3574073"/>
            <a:ext cx="2716823" cy="524449"/>
          </a:xfrm>
          <a:prstGeom prst="rect">
            <a:avLst/>
          </a:prstGeom>
          <a:solidFill>
            <a:srgbClr val="D9D9D9"/>
          </a:solidFill>
        </p:spPr>
        <p:txBody>
          <a:bodyPr vert="horz" wrap="square" lIns="0" tIns="36269" rIns="0" bIns="0" rtlCol="0">
            <a:spAutoFit/>
          </a:bodyPr>
          <a:lstStyle/>
          <a:p>
            <a:pPr marL="280671" marR="72126" indent="-280671">
              <a:spcBef>
                <a:spcPts val="286"/>
              </a:spcBef>
              <a:buFont typeface="Wingdings"/>
              <a:buChar char=""/>
              <a:tabLst>
                <a:tab pos="280671" algn="l"/>
              </a:tabLst>
            </a:pPr>
            <a:r>
              <a:rPr sz="1460" b="1" spc="7" dirty="0">
                <a:latin typeface="Arial"/>
                <a:cs typeface="Arial"/>
              </a:rPr>
              <a:t>The</a:t>
            </a:r>
            <a:r>
              <a:rPr sz="1460" b="1" spc="-85" dirty="0">
                <a:latin typeface="Arial"/>
                <a:cs typeface="Arial"/>
              </a:rPr>
              <a:t> </a:t>
            </a:r>
            <a:r>
              <a:rPr sz="1460" b="1" spc="3" dirty="0">
                <a:latin typeface="Arial"/>
                <a:cs typeface="Arial"/>
              </a:rPr>
              <a:t>sample</a:t>
            </a:r>
            <a:r>
              <a:rPr sz="1460" b="1" spc="-133" dirty="0">
                <a:latin typeface="Arial"/>
                <a:cs typeface="Arial"/>
              </a:rPr>
              <a:t> </a:t>
            </a:r>
            <a:r>
              <a:rPr sz="1460" b="1" spc="-10" dirty="0">
                <a:latin typeface="Arial"/>
                <a:cs typeface="Arial"/>
              </a:rPr>
              <a:t>size</a:t>
            </a:r>
            <a:r>
              <a:rPr sz="1460" b="1" spc="-85" dirty="0">
                <a:latin typeface="Arial"/>
                <a:cs typeface="Arial"/>
              </a:rPr>
              <a:t> </a:t>
            </a:r>
            <a:r>
              <a:rPr sz="1460" b="1" spc="-13" dirty="0">
                <a:latin typeface="Arial"/>
                <a:cs typeface="Arial"/>
              </a:rPr>
              <a:t>should</a:t>
            </a:r>
            <a:r>
              <a:rPr sz="1460" b="1" spc="-62" dirty="0">
                <a:latin typeface="Arial"/>
                <a:cs typeface="Arial"/>
              </a:rPr>
              <a:t> </a:t>
            </a:r>
            <a:r>
              <a:rPr sz="1460" b="1" spc="-10" dirty="0">
                <a:latin typeface="Arial"/>
                <a:cs typeface="Arial"/>
              </a:rPr>
              <a:t>be</a:t>
            </a:r>
            <a:endParaRPr sz="1460">
              <a:latin typeface="Arial"/>
              <a:cs typeface="Arial"/>
            </a:endParaRPr>
          </a:p>
          <a:p>
            <a:pPr marR="53579" algn="ctr">
              <a:spcBef>
                <a:spcPts val="276"/>
              </a:spcBef>
            </a:pPr>
            <a:r>
              <a:rPr sz="1460" b="1" spc="-7" dirty="0">
                <a:latin typeface="Arial"/>
                <a:cs typeface="Arial"/>
              </a:rPr>
              <a:t>less than </a:t>
            </a:r>
            <a:r>
              <a:rPr sz="1460" b="1" spc="3" dirty="0">
                <a:latin typeface="Arial"/>
                <a:cs typeface="Arial"/>
              </a:rPr>
              <a:t>30 </a:t>
            </a:r>
            <a:r>
              <a:rPr sz="1460" b="1" dirty="0">
                <a:latin typeface="Arial"/>
                <a:cs typeface="Arial"/>
              </a:rPr>
              <a:t>(i.e.,</a:t>
            </a:r>
            <a:r>
              <a:rPr sz="1460" b="1" spc="-301" dirty="0">
                <a:latin typeface="Arial"/>
                <a:cs typeface="Arial"/>
              </a:rPr>
              <a:t> </a:t>
            </a:r>
            <a:r>
              <a:rPr sz="1460" b="1" spc="-3" dirty="0">
                <a:latin typeface="Arial"/>
                <a:cs typeface="Arial"/>
              </a:rPr>
              <a:t>n &lt; </a:t>
            </a:r>
            <a:r>
              <a:rPr sz="1460" b="1" spc="7" dirty="0">
                <a:latin typeface="Arial"/>
                <a:cs typeface="Arial"/>
              </a:rPr>
              <a:t>30)</a:t>
            </a:r>
            <a:endParaRPr sz="1460">
              <a:latin typeface="Arial"/>
              <a:cs typeface="Arial"/>
            </a:endParaRPr>
          </a:p>
        </p:txBody>
      </p:sp>
      <p:grpSp>
        <p:nvGrpSpPr>
          <p:cNvPr id="77" name="object 77"/>
          <p:cNvGrpSpPr/>
          <p:nvPr/>
        </p:nvGrpSpPr>
        <p:grpSpPr>
          <a:xfrm>
            <a:off x="3016174" y="3713788"/>
            <a:ext cx="610790" cy="254702"/>
            <a:chOff x="4645025" y="4401184"/>
            <a:chExt cx="941069" cy="392430"/>
          </a:xfrm>
        </p:grpSpPr>
        <p:sp>
          <p:nvSpPr>
            <p:cNvPr id="78" name="object 78"/>
            <p:cNvSpPr/>
            <p:nvPr/>
          </p:nvSpPr>
          <p:spPr>
            <a:xfrm>
              <a:off x="4648200" y="4404359"/>
              <a:ext cx="934720" cy="386079"/>
            </a:xfrm>
            <a:prstGeom prst="rect">
              <a:avLst/>
            </a:prstGeom>
            <a:blipFill>
              <a:blip r:embed="rId16" cstate="print"/>
              <a:stretch>
                <a:fillRect/>
              </a:stretch>
            </a:blipFill>
          </p:spPr>
          <p:txBody>
            <a:bodyPr wrap="square" lIns="0" tIns="0" rIns="0" bIns="0" rtlCol="0"/>
            <a:lstStyle/>
            <a:p>
              <a:endParaRPr sz="1169"/>
            </a:p>
          </p:txBody>
        </p:sp>
        <p:sp>
          <p:nvSpPr>
            <p:cNvPr id="79" name="object 79"/>
            <p:cNvSpPr/>
            <p:nvPr/>
          </p:nvSpPr>
          <p:spPr>
            <a:xfrm>
              <a:off x="4648200" y="4404359"/>
              <a:ext cx="934719" cy="386080"/>
            </a:xfrm>
            <a:custGeom>
              <a:avLst/>
              <a:gdLst/>
              <a:ahLst/>
              <a:cxnLst/>
              <a:rect l="l" t="t" r="r" b="b"/>
              <a:pathLst>
                <a:path w="934720" h="386079">
                  <a:moveTo>
                    <a:pt x="193039" y="386079"/>
                  </a:moveTo>
                  <a:lnTo>
                    <a:pt x="193039" y="289559"/>
                  </a:lnTo>
                  <a:lnTo>
                    <a:pt x="934720" y="289559"/>
                  </a:lnTo>
                  <a:lnTo>
                    <a:pt x="934720" y="96519"/>
                  </a:lnTo>
                  <a:lnTo>
                    <a:pt x="193039" y="96519"/>
                  </a:lnTo>
                  <a:lnTo>
                    <a:pt x="193039" y="0"/>
                  </a:lnTo>
                  <a:lnTo>
                    <a:pt x="0" y="193039"/>
                  </a:lnTo>
                  <a:lnTo>
                    <a:pt x="193039" y="386079"/>
                  </a:lnTo>
                  <a:close/>
                </a:path>
              </a:pathLst>
            </a:custGeom>
            <a:ln w="6349">
              <a:solidFill>
                <a:srgbClr val="FFC000"/>
              </a:solidFill>
            </a:ln>
          </p:spPr>
          <p:txBody>
            <a:bodyPr wrap="square" lIns="0" tIns="0" rIns="0" bIns="0" rtlCol="0"/>
            <a:lstStyle/>
            <a:p>
              <a:endParaRPr sz="1169"/>
            </a:p>
          </p:txBody>
        </p:sp>
      </p:grpSp>
    </p:spTree>
    <p:extLst>
      <p:ext uri="{BB962C8B-B14F-4D97-AF65-F5344CB8AC3E}">
        <p14:creationId xmlns:p14="http://schemas.microsoft.com/office/powerpoint/2010/main" val="1135390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A1637683-D76C-4713-94FF-0935E9212CBD}"/>
              </a:ext>
            </a:extLst>
          </p:cNvPr>
          <p:cNvSpPr>
            <a:spLocks noGrp="1"/>
          </p:cNvSpPr>
          <p:nvPr>
            <p:ph sz="quarter" idx="10"/>
          </p:nvPr>
        </p:nvSpPr>
        <p:spPr/>
        <p:txBody>
          <a:bodyPr/>
          <a:lstStyle/>
          <a:p>
            <a:pPr algn="ctr"/>
            <a:r>
              <a:rPr lang="en-US" kern="0" dirty="0">
                <a:latin typeface="+mn-lt"/>
              </a:rPr>
              <a:t>Hypothesis</a:t>
            </a:r>
            <a:endParaRPr lang="x-none" dirty="0">
              <a:latin typeface="+mn-lt"/>
            </a:endParaRPr>
          </a:p>
        </p:txBody>
      </p:sp>
      <p:grpSp>
        <p:nvGrpSpPr>
          <p:cNvPr id="6" name="Group 5"/>
          <p:cNvGrpSpPr/>
          <p:nvPr/>
        </p:nvGrpSpPr>
        <p:grpSpPr>
          <a:xfrm>
            <a:off x="1448179" y="2018584"/>
            <a:ext cx="6210785" cy="1339184"/>
            <a:chOff x="241300" y="2191661"/>
            <a:chExt cx="7086600" cy="2104219"/>
          </a:xfrm>
        </p:grpSpPr>
        <p:sp>
          <p:nvSpPr>
            <p:cNvPr id="7" name="Vertical Scroll 6"/>
            <p:cNvSpPr/>
            <p:nvPr/>
          </p:nvSpPr>
          <p:spPr>
            <a:xfrm>
              <a:off x="241300" y="2191661"/>
              <a:ext cx="7086600" cy="2104219"/>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4">
                <a:latin typeface="Helvetica Neue"/>
              </a:endParaRPr>
            </a:p>
          </p:txBody>
        </p:sp>
        <p:sp>
          <p:nvSpPr>
            <p:cNvPr id="8" name="Round Diagonal Corner Rectangle 7"/>
            <p:cNvSpPr/>
            <p:nvPr/>
          </p:nvSpPr>
          <p:spPr>
            <a:xfrm>
              <a:off x="630676" y="2517515"/>
              <a:ext cx="6323095" cy="1478576"/>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1949" dirty="0">
                <a:solidFill>
                  <a:schemeClr val="tx1"/>
                </a:solidFill>
                <a:latin typeface="Helvetica Neue"/>
                <a:cs typeface="Helvetica" panose="020B0604020202020204" pitchFamily="34" charset="0"/>
              </a:endParaRPr>
            </a:p>
          </p:txBody>
        </p:sp>
      </p:grpSp>
      <p:sp>
        <p:nvSpPr>
          <p:cNvPr id="9" name="Title 2"/>
          <p:cNvSpPr txBox="1">
            <a:spLocks/>
          </p:cNvSpPr>
          <p:nvPr/>
        </p:nvSpPr>
        <p:spPr>
          <a:xfrm>
            <a:off x="1806572" y="2243518"/>
            <a:ext cx="5524500" cy="923454"/>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pPr>
            <a:r>
              <a:rPr lang="en-US" altLang="en-US" sz="1754" dirty="0">
                <a:latin typeface="+mn-lt"/>
                <a:cs typeface="Times New Roman" pitchFamily="18" charset="0"/>
              </a:rPr>
              <a:t>A statement which is yet to be proved/ established or a statement on the parameter(s) </a:t>
            </a:r>
            <a:r>
              <a:rPr lang="en-US" altLang="en-US" sz="1754" dirty="0">
                <a:latin typeface="+mn-lt"/>
                <a:cs typeface="Helvetica" panose="020B0604020202020204" pitchFamily="34" charset="0"/>
              </a:rPr>
              <a:t>of the Probability distribution to be tested</a:t>
            </a:r>
            <a:endParaRPr lang="en-US" sz="1754" dirty="0">
              <a:latin typeface="+mn-lt"/>
              <a:cs typeface="Helvetica" panose="020B0604020202020204" pitchFamily="34" charset="0"/>
            </a:endParaRPr>
          </a:p>
        </p:txBody>
      </p:sp>
      <p:sp>
        <p:nvSpPr>
          <p:cNvPr id="10" name="Round Diagonal Corner Rectangle 9"/>
          <p:cNvSpPr/>
          <p:nvPr/>
        </p:nvSpPr>
        <p:spPr>
          <a:xfrm>
            <a:off x="1448179" y="4186237"/>
            <a:ext cx="2968132" cy="900113"/>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just">
              <a:defRPr/>
            </a:pPr>
            <a:r>
              <a:rPr lang="en-US" altLang="en-US" sz="1559" dirty="0">
                <a:solidFill>
                  <a:schemeClr val="tx1"/>
                </a:solidFill>
                <a:cs typeface="Helvetica" panose="020B0604020202020204" pitchFamily="34" charset="0"/>
              </a:rPr>
              <a:t>Hypothesis of no difference or neutral or may be due to Sampling variation</a:t>
            </a:r>
            <a:endParaRPr lang="en-US" sz="1559" dirty="0">
              <a:solidFill>
                <a:schemeClr val="tx1"/>
              </a:solidFill>
              <a:cs typeface="Helvetica" panose="020B0604020202020204" pitchFamily="34" charset="0"/>
            </a:endParaRPr>
          </a:p>
        </p:txBody>
      </p:sp>
      <p:grpSp>
        <p:nvGrpSpPr>
          <p:cNvPr id="11" name="Group 10"/>
          <p:cNvGrpSpPr/>
          <p:nvPr/>
        </p:nvGrpSpPr>
        <p:grpSpPr>
          <a:xfrm>
            <a:off x="1943229" y="3651699"/>
            <a:ext cx="2122706" cy="427588"/>
            <a:chOff x="895804" y="4766722"/>
            <a:chExt cx="3032375" cy="877842"/>
          </a:xfrm>
        </p:grpSpPr>
        <p:sp>
          <p:nvSpPr>
            <p:cNvPr id="15" name="Rectangle 14"/>
            <p:cNvSpPr/>
            <p:nvPr/>
          </p:nvSpPr>
          <p:spPr>
            <a:xfrm>
              <a:off x="983179" y="4766722"/>
              <a:ext cx="2936607" cy="852937"/>
            </a:xfrm>
            <a:prstGeom prst="rect">
              <a:avLst/>
            </a:prstGeom>
            <a:solidFill>
              <a:schemeClr val="accent3">
                <a:lumMod val="20000"/>
                <a:lumOff val="80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4" dirty="0">
                <a:latin typeface="Helvetica Neue"/>
              </a:endParaRPr>
            </a:p>
          </p:txBody>
        </p:sp>
        <p:sp>
          <p:nvSpPr>
            <p:cNvPr id="16" name="TextBox 15"/>
            <p:cNvSpPr txBox="1"/>
            <p:nvPr/>
          </p:nvSpPr>
          <p:spPr>
            <a:xfrm>
              <a:off x="895804" y="4900802"/>
              <a:ext cx="3032375" cy="743762"/>
            </a:xfrm>
            <a:prstGeom prst="rect">
              <a:avLst/>
            </a:prstGeom>
            <a:noFill/>
          </p:spPr>
          <p:txBody>
            <a:bodyPr wrap="square" rtlCol="0">
              <a:spAutoFit/>
            </a:bodyPr>
            <a:lstStyle/>
            <a:p>
              <a:pPr algn="ctr"/>
              <a:r>
                <a:rPr lang="en-US" altLang="en-US" sz="1754" b="1" dirty="0">
                  <a:latin typeface="Helvetica Neue"/>
                  <a:cs typeface="Helvetica" panose="020B0604020202020204" pitchFamily="34" charset="0"/>
                </a:rPr>
                <a:t>Null Hypothesis</a:t>
              </a:r>
              <a:endParaRPr lang="en-US" sz="1754" dirty="0">
                <a:latin typeface="Helvetica Neue"/>
                <a:cs typeface="Helvetica" panose="020B0604020202020204" pitchFamily="34" charset="0"/>
              </a:endParaRPr>
            </a:p>
          </p:txBody>
        </p:sp>
      </p:grpSp>
      <p:sp>
        <p:nvSpPr>
          <p:cNvPr id="17" name="Left Arrow 16"/>
          <p:cNvSpPr/>
          <p:nvPr/>
        </p:nvSpPr>
        <p:spPr>
          <a:xfrm rot="16200000">
            <a:off x="2853079" y="3391206"/>
            <a:ext cx="267770" cy="254547"/>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7">
              <a:latin typeface="Helvetica Neue"/>
            </a:endParaRPr>
          </a:p>
        </p:txBody>
      </p:sp>
      <p:sp>
        <p:nvSpPr>
          <p:cNvPr id="18" name="Round Diagonal Corner Rectangle 17"/>
          <p:cNvSpPr/>
          <p:nvPr/>
        </p:nvSpPr>
        <p:spPr>
          <a:xfrm>
            <a:off x="4632982" y="4109326"/>
            <a:ext cx="3025982" cy="900113"/>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r>
              <a:rPr lang="en-US" altLang="en-US" sz="1559" dirty="0">
                <a:solidFill>
                  <a:schemeClr val="tx1"/>
                </a:solidFill>
                <a:cs typeface="Helvetica" panose="020B0604020202020204" pitchFamily="34" charset="0"/>
              </a:rPr>
              <a:t>Hypothesis of difference which is yet to be proved/    established</a:t>
            </a:r>
          </a:p>
        </p:txBody>
      </p:sp>
      <p:grpSp>
        <p:nvGrpSpPr>
          <p:cNvPr id="19" name="Group 18"/>
          <p:cNvGrpSpPr/>
          <p:nvPr/>
        </p:nvGrpSpPr>
        <p:grpSpPr>
          <a:xfrm>
            <a:off x="4685206" y="3670370"/>
            <a:ext cx="2721161" cy="377629"/>
            <a:chOff x="3309646" y="4759523"/>
            <a:chExt cx="5290154" cy="1114422"/>
          </a:xfrm>
        </p:grpSpPr>
        <p:sp>
          <p:nvSpPr>
            <p:cNvPr id="20" name="Rectangle 19"/>
            <p:cNvSpPr/>
            <p:nvPr/>
          </p:nvSpPr>
          <p:spPr>
            <a:xfrm>
              <a:off x="3309646" y="4759523"/>
              <a:ext cx="5290154" cy="799866"/>
            </a:xfrm>
            <a:prstGeom prst="rect">
              <a:avLst/>
            </a:prstGeom>
            <a:solidFill>
              <a:schemeClr val="accent3">
                <a:lumMod val="20000"/>
                <a:lumOff val="80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9">
                <a:latin typeface="Helvetica Neue"/>
              </a:endParaRPr>
            </a:p>
          </p:txBody>
        </p:sp>
        <p:sp>
          <p:nvSpPr>
            <p:cNvPr id="21" name="TextBox 20"/>
            <p:cNvSpPr txBox="1"/>
            <p:nvPr/>
          </p:nvSpPr>
          <p:spPr>
            <a:xfrm>
              <a:off x="3514785" y="4804822"/>
              <a:ext cx="4905314" cy="1069123"/>
            </a:xfrm>
            <a:prstGeom prst="rect">
              <a:avLst/>
            </a:prstGeom>
            <a:noFill/>
          </p:spPr>
          <p:txBody>
            <a:bodyPr wrap="square" rtlCol="0">
              <a:spAutoFit/>
            </a:bodyPr>
            <a:lstStyle/>
            <a:p>
              <a:pPr algn="ctr"/>
              <a:r>
                <a:rPr lang="en-US" altLang="en-US" sz="1754" b="1" dirty="0">
                  <a:cs typeface="Times New Roman" pitchFamily="18" charset="0"/>
                </a:rPr>
                <a:t>Alternative Hypothesis</a:t>
              </a:r>
              <a:endParaRPr lang="en-US" sz="1754" dirty="0">
                <a:cs typeface="Helvetica" panose="020B0604020202020204" pitchFamily="34" charset="0"/>
              </a:endParaRPr>
            </a:p>
          </p:txBody>
        </p:sp>
      </p:grpSp>
      <p:sp>
        <p:nvSpPr>
          <p:cNvPr id="22" name="Left Arrow 21"/>
          <p:cNvSpPr/>
          <p:nvPr/>
        </p:nvSpPr>
        <p:spPr>
          <a:xfrm rot="16200000">
            <a:off x="5915170" y="3401550"/>
            <a:ext cx="267770" cy="254547"/>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7">
              <a:latin typeface="Helvetica Neue"/>
            </a:endParaRPr>
          </a:p>
        </p:txBody>
      </p:sp>
    </p:spTree>
    <p:extLst>
      <p:ext uri="{BB962C8B-B14F-4D97-AF65-F5344CB8AC3E}">
        <p14:creationId xmlns:p14="http://schemas.microsoft.com/office/powerpoint/2010/main" val="102492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7" grpId="0" animBg="1"/>
      <p:bldP spid="18" grpId="0" animBg="1"/>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1959860" y="1971675"/>
            <a:ext cx="6765681" cy="719747"/>
          </a:xfrm>
          <a:prstGeom prst="rect">
            <a:avLst/>
          </a:prstGeom>
          <a:solidFill>
            <a:srgbClr val="F0F8EB"/>
          </a:solidFill>
        </p:spPr>
        <p:txBody>
          <a:bodyPr vert="horz" wrap="square" lIns="0" tIns="824" rIns="0" bIns="0" rtlCol="0">
            <a:spAutoFit/>
          </a:bodyPr>
          <a:lstStyle/>
          <a:p>
            <a:pPr marL="115814" marR="451713">
              <a:spcBef>
                <a:spcPts val="7"/>
              </a:spcBef>
            </a:pPr>
            <a:r>
              <a:rPr sz="2336" b="1" spc="-7" dirty="0">
                <a:solidFill>
                  <a:srgbClr val="404040"/>
                </a:solidFill>
                <a:latin typeface="Arial"/>
                <a:cs typeface="Arial"/>
              </a:rPr>
              <a:t>Degrees </a:t>
            </a:r>
            <a:r>
              <a:rPr sz="2336" b="1" spc="-13" dirty="0">
                <a:solidFill>
                  <a:srgbClr val="404040"/>
                </a:solidFill>
                <a:latin typeface="Arial"/>
                <a:cs typeface="Arial"/>
              </a:rPr>
              <a:t>of </a:t>
            </a:r>
            <a:r>
              <a:rPr sz="2336" b="1" spc="-7" dirty="0">
                <a:solidFill>
                  <a:srgbClr val="404040"/>
                </a:solidFill>
                <a:latin typeface="Arial"/>
                <a:cs typeface="Arial"/>
              </a:rPr>
              <a:t>freedom </a:t>
            </a:r>
            <a:r>
              <a:rPr sz="2336" b="1" dirty="0">
                <a:solidFill>
                  <a:srgbClr val="404040"/>
                </a:solidFill>
                <a:latin typeface="Arial"/>
                <a:cs typeface="Arial"/>
              </a:rPr>
              <a:t>(df): </a:t>
            </a:r>
            <a:r>
              <a:rPr sz="2336" b="1" spc="-20" dirty="0">
                <a:solidFill>
                  <a:srgbClr val="404040"/>
                </a:solidFill>
                <a:latin typeface="Arial"/>
                <a:cs typeface="Arial"/>
              </a:rPr>
              <a:t>No. </a:t>
            </a:r>
            <a:r>
              <a:rPr sz="2336" b="1" spc="-13" dirty="0">
                <a:solidFill>
                  <a:srgbClr val="404040"/>
                </a:solidFill>
                <a:latin typeface="Arial"/>
                <a:cs typeface="Arial"/>
              </a:rPr>
              <a:t>of </a:t>
            </a:r>
            <a:r>
              <a:rPr sz="2336" b="1" spc="-20" dirty="0">
                <a:solidFill>
                  <a:srgbClr val="404040"/>
                </a:solidFill>
                <a:latin typeface="Arial"/>
                <a:cs typeface="Arial"/>
              </a:rPr>
              <a:t>independent  </a:t>
            </a:r>
            <a:r>
              <a:rPr sz="2336" b="1" spc="-10" dirty="0">
                <a:solidFill>
                  <a:srgbClr val="404040"/>
                </a:solidFill>
                <a:latin typeface="Arial"/>
                <a:cs typeface="Arial"/>
              </a:rPr>
              <a:t>observations</a:t>
            </a:r>
            <a:endParaRPr sz="2336">
              <a:latin typeface="Arial"/>
              <a:cs typeface="Arial"/>
            </a:endParaRPr>
          </a:p>
        </p:txBody>
      </p:sp>
      <p:sp>
        <p:nvSpPr>
          <p:cNvPr id="12" name="object 12"/>
          <p:cNvSpPr/>
          <p:nvPr/>
        </p:nvSpPr>
        <p:spPr>
          <a:xfrm>
            <a:off x="163797" y="1905733"/>
            <a:ext cx="1153480" cy="586886"/>
          </a:xfrm>
          <a:prstGeom prst="rect">
            <a:avLst/>
          </a:prstGeom>
          <a:blipFill>
            <a:blip r:embed="rId2" cstate="print"/>
            <a:stretch>
              <a:fillRect/>
            </a:stretch>
          </a:blipFill>
        </p:spPr>
        <p:txBody>
          <a:bodyPr wrap="square" lIns="0" tIns="0" rIns="0" bIns="0" rtlCol="0"/>
          <a:lstStyle/>
          <a:p>
            <a:endParaRPr sz="1169"/>
          </a:p>
        </p:txBody>
      </p:sp>
      <p:sp>
        <p:nvSpPr>
          <p:cNvPr id="13" name="object 13"/>
          <p:cNvSpPr txBox="1"/>
          <p:nvPr/>
        </p:nvSpPr>
        <p:spPr>
          <a:xfrm>
            <a:off x="390434" y="2014125"/>
            <a:ext cx="743087" cy="368197"/>
          </a:xfrm>
          <a:prstGeom prst="rect">
            <a:avLst/>
          </a:prstGeom>
        </p:spPr>
        <p:txBody>
          <a:bodyPr vert="horz" wrap="square" lIns="0" tIns="8655" rIns="0" bIns="0" rtlCol="0">
            <a:spAutoFit/>
          </a:bodyPr>
          <a:lstStyle/>
          <a:p>
            <a:pPr marL="8243">
              <a:spcBef>
                <a:spcPts val="68"/>
              </a:spcBef>
            </a:pPr>
            <a:r>
              <a:rPr sz="2336" b="1" spc="-3" dirty="0">
                <a:solidFill>
                  <a:srgbClr val="FFFFFF"/>
                </a:solidFill>
                <a:latin typeface="Arial"/>
                <a:cs typeface="Arial"/>
              </a:rPr>
              <a:t>t</a:t>
            </a:r>
            <a:r>
              <a:rPr sz="2336" b="1" dirty="0">
                <a:solidFill>
                  <a:srgbClr val="FFFFFF"/>
                </a:solidFill>
                <a:latin typeface="Arial"/>
                <a:cs typeface="Arial"/>
              </a:rPr>
              <a:t>-test</a:t>
            </a:r>
            <a:endParaRPr sz="2336">
              <a:latin typeface="Arial"/>
              <a:cs typeface="Arial"/>
            </a:endParaRPr>
          </a:p>
        </p:txBody>
      </p:sp>
      <p:grpSp>
        <p:nvGrpSpPr>
          <p:cNvPr id="14" name="object 14"/>
          <p:cNvGrpSpPr/>
          <p:nvPr/>
        </p:nvGrpSpPr>
        <p:grpSpPr>
          <a:xfrm>
            <a:off x="1353191" y="1958487"/>
            <a:ext cx="478082" cy="478082"/>
            <a:chOff x="2082800" y="1696720"/>
            <a:chExt cx="736600" cy="736600"/>
          </a:xfrm>
        </p:grpSpPr>
        <p:sp>
          <p:nvSpPr>
            <p:cNvPr id="15" name="object 15"/>
            <p:cNvSpPr/>
            <p:nvPr/>
          </p:nvSpPr>
          <p:spPr>
            <a:xfrm>
              <a:off x="2082800" y="1696720"/>
              <a:ext cx="736600" cy="736600"/>
            </a:xfrm>
            <a:prstGeom prst="rect">
              <a:avLst/>
            </a:prstGeom>
            <a:blipFill>
              <a:blip r:embed="rId3" cstate="print"/>
              <a:stretch>
                <a:fillRect/>
              </a:stretch>
            </a:blipFill>
          </p:spPr>
          <p:txBody>
            <a:bodyPr wrap="square" lIns="0" tIns="0" rIns="0" bIns="0" rtlCol="0"/>
            <a:lstStyle/>
            <a:p>
              <a:endParaRPr sz="1169"/>
            </a:p>
          </p:txBody>
        </p:sp>
        <p:sp>
          <p:nvSpPr>
            <p:cNvPr id="16" name="object 16"/>
            <p:cNvSpPr/>
            <p:nvPr/>
          </p:nvSpPr>
          <p:spPr>
            <a:xfrm>
              <a:off x="2179319" y="1742440"/>
              <a:ext cx="599440" cy="589280"/>
            </a:xfrm>
            <a:custGeom>
              <a:avLst/>
              <a:gdLst/>
              <a:ahLst/>
              <a:cxnLst/>
              <a:rect l="l" t="t" r="r" b="b"/>
              <a:pathLst>
                <a:path w="599439" h="589280">
                  <a:moveTo>
                    <a:pt x="304800" y="0"/>
                  </a:moveTo>
                  <a:lnTo>
                    <a:pt x="304800" y="147320"/>
                  </a:lnTo>
                  <a:lnTo>
                    <a:pt x="0" y="147320"/>
                  </a:lnTo>
                  <a:lnTo>
                    <a:pt x="0" y="441960"/>
                  </a:lnTo>
                  <a:lnTo>
                    <a:pt x="304800" y="441960"/>
                  </a:lnTo>
                  <a:lnTo>
                    <a:pt x="304800" y="589280"/>
                  </a:lnTo>
                  <a:lnTo>
                    <a:pt x="599440" y="294639"/>
                  </a:lnTo>
                  <a:lnTo>
                    <a:pt x="304800" y="0"/>
                  </a:lnTo>
                  <a:close/>
                </a:path>
              </a:pathLst>
            </a:custGeom>
            <a:solidFill>
              <a:srgbClr val="7AC7CE"/>
            </a:solidFill>
          </p:spPr>
          <p:txBody>
            <a:bodyPr wrap="square" lIns="0" tIns="0" rIns="0" bIns="0" rtlCol="0"/>
            <a:lstStyle/>
            <a:p>
              <a:endParaRPr sz="1169"/>
            </a:p>
          </p:txBody>
        </p:sp>
        <p:sp>
          <p:nvSpPr>
            <p:cNvPr id="17" name="object 17"/>
            <p:cNvSpPr/>
            <p:nvPr/>
          </p:nvSpPr>
          <p:spPr>
            <a:xfrm>
              <a:off x="2179319" y="1742440"/>
              <a:ext cx="599440" cy="589280"/>
            </a:xfrm>
            <a:custGeom>
              <a:avLst/>
              <a:gdLst/>
              <a:ahLst/>
              <a:cxnLst/>
              <a:rect l="l" t="t" r="r" b="b"/>
              <a:pathLst>
                <a:path w="599439" h="589280">
                  <a:moveTo>
                    <a:pt x="304800" y="589280"/>
                  </a:moveTo>
                  <a:lnTo>
                    <a:pt x="304800" y="441960"/>
                  </a:lnTo>
                  <a:lnTo>
                    <a:pt x="0" y="441960"/>
                  </a:lnTo>
                  <a:lnTo>
                    <a:pt x="0" y="147320"/>
                  </a:lnTo>
                  <a:lnTo>
                    <a:pt x="304800" y="147320"/>
                  </a:lnTo>
                  <a:lnTo>
                    <a:pt x="304800" y="0"/>
                  </a:lnTo>
                  <a:lnTo>
                    <a:pt x="599440" y="294639"/>
                  </a:lnTo>
                  <a:lnTo>
                    <a:pt x="304800" y="589280"/>
                  </a:lnTo>
                </a:path>
              </a:pathLst>
            </a:custGeom>
            <a:ln w="12700">
              <a:solidFill>
                <a:srgbClr val="FFFFFF"/>
              </a:solidFill>
            </a:ln>
          </p:spPr>
          <p:txBody>
            <a:bodyPr wrap="square" lIns="0" tIns="0" rIns="0" bIns="0" rtlCol="0"/>
            <a:lstStyle/>
            <a:p>
              <a:endParaRPr sz="1169"/>
            </a:p>
          </p:txBody>
        </p:sp>
      </p:grpSp>
      <p:sp>
        <p:nvSpPr>
          <p:cNvPr id="21" name="object 21"/>
          <p:cNvSpPr txBox="1"/>
          <p:nvPr/>
        </p:nvSpPr>
        <p:spPr>
          <a:xfrm>
            <a:off x="489347" y="3699363"/>
            <a:ext cx="8414239" cy="406201"/>
          </a:xfrm>
          <a:prstGeom prst="rect">
            <a:avLst/>
          </a:prstGeom>
          <a:solidFill>
            <a:srgbClr val="F1F1F1"/>
          </a:solidFill>
        </p:spPr>
        <p:txBody>
          <a:bodyPr vert="horz" wrap="square" lIns="0" tIns="85725" rIns="0" bIns="0" rtlCol="0">
            <a:spAutoFit/>
          </a:bodyPr>
          <a:lstStyle/>
          <a:p>
            <a:pPr marL="123644">
              <a:spcBef>
                <a:spcPts val="675"/>
              </a:spcBef>
            </a:pPr>
            <a:r>
              <a:rPr sz="2077" b="1" spc="-13" dirty="0">
                <a:solidFill>
                  <a:srgbClr val="FF0000"/>
                </a:solidFill>
                <a:latin typeface="Arial"/>
                <a:cs typeface="Arial"/>
              </a:rPr>
              <a:t>a+b </a:t>
            </a:r>
            <a:r>
              <a:rPr sz="2077" b="1" dirty="0">
                <a:solidFill>
                  <a:srgbClr val="FF0000"/>
                </a:solidFill>
                <a:latin typeface="Arial"/>
                <a:cs typeface="Arial"/>
              </a:rPr>
              <a:t>= </a:t>
            </a:r>
            <a:r>
              <a:rPr sz="2077" b="1" spc="-10" dirty="0">
                <a:solidFill>
                  <a:srgbClr val="FF0000"/>
                </a:solidFill>
                <a:latin typeface="Arial"/>
                <a:cs typeface="Arial"/>
              </a:rPr>
              <a:t>20. </a:t>
            </a:r>
            <a:r>
              <a:rPr sz="2077" b="1" spc="-29" dirty="0">
                <a:solidFill>
                  <a:srgbClr val="FF0000"/>
                </a:solidFill>
                <a:latin typeface="Arial"/>
                <a:cs typeface="Arial"/>
              </a:rPr>
              <a:t>If </a:t>
            </a:r>
            <a:r>
              <a:rPr sz="2077" b="1" dirty="0">
                <a:solidFill>
                  <a:srgbClr val="FF0000"/>
                </a:solidFill>
                <a:latin typeface="Arial"/>
                <a:cs typeface="Arial"/>
              </a:rPr>
              <a:t>we </a:t>
            </a:r>
            <a:r>
              <a:rPr sz="2077" b="1" spc="-13" dirty="0">
                <a:solidFill>
                  <a:srgbClr val="FF0000"/>
                </a:solidFill>
                <a:latin typeface="Arial"/>
                <a:cs typeface="Arial"/>
              </a:rPr>
              <a:t>assign a=9 </a:t>
            </a:r>
            <a:r>
              <a:rPr sz="2077" b="1" spc="-29" dirty="0">
                <a:solidFill>
                  <a:srgbClr val="FF0000"/>
                </a:solidFill>
                <a:latin typeface="Arial"/>
                <a:cs typeface="Arial"/>
              </a:rPr>
              <a:t>then </a:t>
            </a:r>
            <a:r>
              <a:rPr sz="2077" b="1" spc="-42" dirty="0">
                <a:solidFill>
                  <a:srgbClr val="FF0000"/>
                </a:solidFill>
                <a:latin typeface="Arial"/>
                <a:cs typeface="Arial"/>
              </a:rPr>
              <a:t>b=11 </a:t>
            </a:r>
            <a:r>
              <a:rPr sz="2077" b="1" spc="-13" dirty="0">
                <a:solidFill>
                  <a:srgbClr val="FF0000"/>
                </a:solidFill>
                <a:latin typeface="Arial"/>
                <a:cs typeface="Arial"/>
              </a:rPr>
              <a:t>or </a:t>
            </a:r>
            <a:r>
              <a:rPr sz="2077" b="1" spc="-20" dirty="0">
                <a:solidFill>
                  <a:srgbClr val="FF0000"/>
                </a:solidFill>
                <a:latin typeface="Arial"/>
                <a:cs typeface="Arial"/>
              </a:rPr>
              <a:t>vice-versa. </a:t>
            </a:r>
            <a:r>
              <a:rPr sz="2077" b="1" spc="314" dirty="0">
                <a:solidFill>
                  <a:srgbClr val="FF0000"/>
                </a:solidFill>
                <a:latin typeface="Arimo"/>
                <a:cs typeface="Arimo"/>
              </a:rPr>
              <a:t>⸫</a:t>
            </a:r>
            <a:r>
              <a:rPr sz="2077" b="1" spc="623" dirty="0">
                <a:solidFill>
                  <a:srgbClr val="FF0000"/>
                </a:solidFill>
                <a:latin typeface="Arimo"/>
                <a:cs typeface="Arimo"/>
              </a:rPr>
              <a:t> </a:t>
            </a:r>
            <a:r>
              <a:rPr sz="2077" b="1" spc="-17" dirty="0">
                <a:solidFill>
                  <a:srgbClr val="FF0000"/>
                </a:solidFill>
                <a:latin typeface="Arial"/>
                <a:cs typeface="Arial"/>
              </a:rPr>
              <a:t>df=(2-1)=1</a:t>
            </a:r>
            <a:endParaRPr sz="2077">
              <a:latin typeface="Arial"/>
              <a:cs typeface="Arial"/>
            </a:endParaRPr>
          </a:p>
        </p:txBody>
      </p:sp>
      <p:sp>
        <p:nvSpPr>
          <p:cNvPr id="25" name="object 25"/>
          <p:cNvSpPr txBox="1"/>
          <p:nvPr/>
        </p:nvSpPr>
        <p:spPr>
          <a:xfrm>
            <a:off x="279345" y="3194658"/>
            <a:ext cx="7271788" cy="368197"/>
          </a:xfrm>
          <a:prstGeom prst="rect">
            <a:avLst/>
          </a:prstGeom>
        </p:spPr>
        <p:txBody>
          <a:bodyPr vert="horz" wrap="square" lIns="0" tIns="8655" rIns="0" bIns="0" rtlCol="0">
            <a:spAutoFit/>
          </a:bodyPr>
          <a:lstStyle/>
          <a:p>
            <a:pPr marL="8243">
              <a:spcBef>
                <a:spcPts val="68"/>
              </a:spcBef>
              <a:tabLst>
                <a:tab pos="7263263" algn="l"/>
              </a:tabLst>
            </a:pPr>
            <a:r>
              <a:rPr sz="2336" b="1" u="sng" dirty="0">
                <a:solidFill>
                  <a:srgbClr val="0000FF"/>
                </a:solidFill>
                <a:uFill>
                  <a:solidFill>
                    <a:srgbClr val="BEBEBE"/>
                  </a:solidFill>
                </a:uFill>
                <a:latin typeface="Arial"/>
                <a:cs typeface="Arial"/>
              </a:rPr>
              <a:t> </a:t>
            </a:r>
            <a:r>
              <a:rPr sz="2336" b="1" u="sng" spc="-103" dirty="0">
                <a:solidFill>
                  <a:srgbClr val="0000FF"/>
                </a:solidFill>
                <a:uFill>
                  <a:solidFill>
                    <a:srgbClr val="BEBEBE"/>
                  </a:solidFill>
                </a:uFill>
                <a:latin typeface="Arial"/>
                <a:cs typeface="Arial"/>
              </a:rPr>
              <a:t> </a:t>
            </a:r>
            <a:r>
              <a:rPr sz="2336" b="1" u="sng" spc="-17" dirty="0">
                <a:solidFill>
                  <a:srgbClr val="0000FF"/>
                </a:solidFill>
                <a:uFill>
                  <a:solidFill>
                    <a:srgbClr val="BEBEBE"/>
                  </a:solidFill>
                </a:uFill>
                <a:latin typeface="Arial"/>
                <a:cs typeface="Arial"/>
              </a:rPr>
              <a:t>Suppose	</a:t>
            </a:r>
            <a:endParaRPr sz="2336">
              <a:latin typeface="Arial"/>
              <a:cs typeface="Arial"/>
            </a:endParaRPr>
          </a:p>
        </p:txBody>
      </p:sp>
      <p:sp>
        <p:nvSpPr>
          <p:cNvPr id="26" name="object 26"/>
          <p:cNvSpPr/>
          <p:nvPr/>
        </p:nvSpPr>
        <p:spPr>
          <a:xfrm>
            <a:off x="436593" y="4325815"/>
            <a:ext cx="8519746" cy="567104"/>
          </a:xfrm>
          <a:custGeom>
            <a:avLst/>
            <a:gdLst/>
            <a:ahLst/>
            <a:cxnLst/>
            <a:rect l="l" t="t" r="r" b="b"/>
            <a:pathLst>
              <a:path w="13126719" h="873760">
                <a:moveTo>
                  <a:pt x="81267" y="0"/>
                </a:moveTo>
                <a:lnTo>
                  <a:pt x="0" y="0"/>
                </a:lnTo>
                <a:lnTo>
                  <a:pt x="0" y="873760"/>
                </a:lnTo>
                <a:lnTo>
                  <a:pt x="81267" y="873760"/>
                </a:lnTo>
                <a:lnTo>
                  <a:pt x="81267" y="0"/>
                </a:lnTo>
                <a:close/>
              </a:path>
              <a:path w="13126719" h="873760">
                <a:moveTo>
                  <a:pt x="13126720" y="0"/>
                </a:moveTo>
                <a:lnTo>
                  <a:pt x="13045440" y="0"/>
                </a:lnTo>
                <a:lnTo>
                  <a:pt x="13045440" y="873760"/>
                </a:lnTo>
                <a:lnTo>
                  <a:pt x="13126720" y="873760"/>
                </a:lnTo>
                <a:lnTo>
                  <a:pt x="13126720" y="0"/>
                </a:lnTo>
                <a:close/>
              </a:path>
            </a:pathLst>
          </a:custGeom>
          <a:solidFill>
            <a:srgbClr val="3E451E"/>
          </a:solidFill>
        </p:spPr>
        <p:txBody>
          <a:bodyPr wrap="square" lIns="0" tIns="0" rIns="0" bIns="0" rtlCol="0"/>
          <a:lstStyle/>
          <a:p>
            <a:endParaRPr sz="1169"/>
          </a:p>
        </p:txBody>
      </p:sp>
      <p:sp>
        <p:nvSpPr>
          <p:cNvPr id="27" name="object 27"/>
          <p:cNvSpPr txBox="1"/>
          <p:nvPr/>
        </p:nvSpPr>
        <p:spPr>
          <a:xfrm>
            <a:off x="489347" y="4325815"/>
            <a:ext cx="8414239" cy="409531"/>
          </a:xfrm>
          <a:prstGeom prst="rect">
            <a:avLst/>
          </a:prstGeom>
          <a:solidFill>
            <a:srgbClr val="F1F1F1"/>
          </a:solidFill>
        </p:spPr>
        <p:txBody>
          <a:bodyPr vert="horz" wrap="square" lIns="0" tIns="89022" rIns="0" bIns="0" rtlCol="0">
            <a:spAutoFit/>
          </a:bodyPr>
          <a:lstStyle/>
          <a:p>
            <a:pPr marL="127353">
              <a:spcBef>
                <a:spcPts val="701"/>
              </a:spcBef>
            </a:pPr>
            <a:r>
              <a:rPr sz="2077" b="1" spc="-17" dirty="0">
                <a:solidFill>
                  <a:srgbClr val="0033CC"/>
                </a:solidFill>
                <a:latin typeface="Arial"/>
                <a:cs typeface="Arial"/>
              </a:rPr>
              <a:t>a+b+c </a:t>
            </a:r>
            <a:r>
              <a:rPr sz="2077" b="1" dirty="0">
                <a:solidFill>
                  <a:srgbClr val="0033CC"/>
                </a:solidFill>
                <a:latin typeface="Arial"/>
                <a:cs typeface="Arial"/>
              </a:rPr>
              <a:t>= </a:t>
            </a:r>
            <a:r>
              <a:rPr sz="2077" b="1" spc="-10" dirty="0">
                <a:solidFill>
                  <a:srgbClr val="0033CC"/>
                </a:solidFill>
                <a:latin typeface="Arial"/>
                <a:cs typeface="Arial"/>
              </a:rPr>
              <a:t>20. </a:t>
            </a:r>
            <a:r>
              <a:rPr sz="2077" b="1" spc="-29" dirty="0">
                <a:solidFill>
                  <a:srgbClr val="0033CC"/>
                </a:solidFill>
                <a:latin typeface="Arial"/>
                <a:cs typeface="Arial"/>
              </a:rPr>
              <a:t>If </a:t>
            </a:r>
            <a:r>
              <a:rPr sz="2077" b="1" spc="-3" dirty="0">
                <a:solidFill>
                  <a:srgbClr val="0033CC"/>
                </a:solidFill>
                <a:latin typeface="Arial"/>
                <a:cs typeface="Arial"/>
              </a:rPr>
              <a:t>we </a:t>
            </a:r>
            <a:r>
              <a:rPr sz="2077" b="1" spc="-10" dirty="0">
                <a:solidFill>
                  <a:srgbClr val="0033CC"/>
                </a:solidFill>
                <a:latin typeface="Arial"/>
                <a:cs typeface="Arial"/>
              </a:rPr>
              <a:t>assign a=9 </a:t>
            </a:r>
            <a:r>
              <a:rPr sz="2077" b="1" spc="-29" dirty="0">
                <a:solidFill>
                  <a:srgbClr val="0033CC"/>
                </a:solidFill>
                <a:latin typeface="Arial"/>
                <a:cs typeface="Arial"/>
              </a:rPr>
              <a:t>and </a:t>
            </a:r>
            <a:r>
              <a:rPr sz="2077" b="1" spc="-17" dirty="0">
                <a:solidFill>
                  <a:srgbClr val="0033CC"/>
                </a:solidFill>
                <a:latin typeface="Arial"/>
                <a:cs typeface="Arial"/>
              </a:rPr>
              <a:t>b=6 </a:t>
            </a:r>
            <a:r>
              <a:rPr sz="2077" b="1" spc="-26" dirty="0">
                <a:solidFill>
                  <a:srgbClr val="0033CC"/>
                </a:solidFill>
                <a:latin typeface="Arial"/>
                <a:cs typeface="Arial"/>
              </a:rPr>
              <a:t>then </a:t>
            </a:r>
            <a:r>
              <a:rPr sz="2077" b="1" spc="-13" dirty="0">
                <a:solidFill>
                  <a:srgbClr val="0033CC"/>
                </a:solidFill>
                <a:latin typeface="Arial"/>
                <a:cs typeface="Arial"/>
              </a:rPr>
              <a:t>c=5. </a:t>
            </a:r>
            <a:r>
              <a:rPr sz="2077" b="1" spc="314" dirty="0">
                <a:solidFill>
                  <a:srgbClr val="0033CC"/>
                </a:solidFill>
                <a:latin typeface="Arimo"/>
                <a:cs typeface="Arimo"/>
              </a:rPr>
              <a:t>⸫</a:t>
            </a:r>
            <a:r>
              <a:rPr sz="2077" b="1" spc="526" dirty="0">
                <a:solidFill>
                  <a:srgbClr val="0033CC"/>
                </a:solidFill>
                <a:latin typeface="Arimo"/>
                <a:cs typeface="Arimo"/>
              </a:rPr>
              <a:t> </a:t>
            </a:r>
            <a:r>
              <a:rPr sz="2077" b="1" spc="-17" dirty="0">
                <a:solidFill>
                  <a:srgbClr val="0033CC"/>
                </a:solidFill>
                <a:latin typeface="Arial"/>
                <a:cs typeface="Arial"/>
              </a:rPr>
              <a:t>df=(3-1)=2</a:t>
            </a:r>
            <a:endParaRPr sz="2077">
              <a:latin typeface="Arial"/>
              <a:cs typeface="Arial"/>
            </a:endParaRPr>
          </a:p>
        </p:txBody>
      </p:sp>
      <p:sp>
        <p:nvSpPr>
          <p:cNvPr id="31" name="object 31"/>
          <p:cNvSpPr txBox="1"/>
          <p:nvPr/>
        </p:nvSpPr>
        <p:spPr>
          <a:xfrm>
            <a:off x="495942" y="4965455"/>
            <a:ext cx="8414239" cy="449766"/>
          </a:xfrm>
          <a:prstGeom prst="rect">
            <a:avLst/>
          </a:prstGeom>
          <a:solidFill>
            <a:srgbClr val="F1F1F1"/>
          </a:solidFill>
        </p:spPr>
        <p:txBody>
          <a:bodyPr vert="horz" wrap="square" lIns="0" tIns="89435" rIns="0" bIns="0" rtlCol="0">
            <a:spAutoFit/>
          </a:bodyPr>
          <a:lstStyle/>
          <a:p>
            <a:pPr marL="124056">
              <a:spcBef>
                <a:spcPts val="704"/>
              </a:spcBef>
            </a:pPr>
            <a:r>
              <a:rPr sz="2336" b="1" spc="-13" dirty="0">
                <a:solidFill>
                  <a:srgbClr val="C00000"/>
                </a:solidFill>
                <a:latin typeface="Arial"/>
                <a:cs typeface="Arial"/>
              </a:rPr>
              <a:t>In </a:t>
            </a:r>
            <a:r>
              <a:rPr sz="2336" b="1" spc="-10" dirty="0">
                <a:solidFill>
                  <a:srgbClr val="C00000"/>
                </a:solidFill>
                <a:latin typeface="Arial"/>
                <a:cs typeface="Arial"/>
              </a:rPr>
              <a:t>general, </a:t>
            </a:r>
            <a:r>
              <a:rPr sz="2336" b="1" spc="-17" dirty="0">
                <a:solidFill>
                  <a:srgbClr val="C00000"/>
                </a:solidFill>
                <a:latin typeface="Arial"/>
                <a:cs typeface="Arial"/>
              </a:rPr>
              <a:t>if </a:t>
            </a:r>
            <a:r>
              <a:rPr sz="2336" b="1" spc="-3" dirty="0">
                <a:solidFill>
                  <a:srgbClr val="C00000"/>
                </a:solidFill>
                <a:latin typeface="Arial"/>
                <a:cs typeface="Arial"/>
              </a:rPr>
              <a:t>there </a:t>
            </a:r>
            <a:r>
              <a:rPr sz="2336" b="1" spc="7" dirty="0">
                <a:solidFill>
                  <a:srgbClr val="C00000"/>
                </a:solidFill>
                <a:latin typeface="Arial"/>
                <a:cs typeface="Arial"/>
              </a:rPr>
              <a:t>are </a:t>
            </a:r>
            <a:r>
              <a:rPr sz="2336" b="1" dirty="0">
                <a:solidFill>
                  <a:srgbClr val="C00000"/>
                </a:solidFill>
                <a:latin typeface="Arial"/>
                <a:cs typeface="Arial"/>
              </a:rPr>
              <a:t>n </a:t>
            </a:r>
            <a:r>
              <a:rPr sz="2336" b="1" spc="-10" dirty="0">
                <a:solidFill>
                  <a:srgbClr val="C00000"/>
                </a:solidFill>
                <a:latin typeface="Arial"/>
                <a:cs typeface="Arial"/>
              </a:rPr>
              <a:t>observations </a:t>
            </a:r>
            <a:r>
              <a:rPr sz="2336" b="1" spc="-13" dirty="0">
                <a:solidFill>
                  <a:srgbClr val="C00000"/>
                </a:solidFill>
                <a:latin typeface="Arial"/>
                <a:cs typeface="Arial"/>
              </a:rPr>
              <a:t>df </a:t>
            </a:r>
            <a:r>
              <a:rPr sz="2336" b="1" dirty="0">
                <a:solidFill>
                  <a:srgbClr val="C00000"/>
                </a:solidFill>
                <a:latin typeface="Arial"/>
                <a:cs typeface="Arial"/>
              </a:rPr>
              <a:t>=</a:t>
            </a:r>
            <a:r>
              <a:rPr sz="2336" b="1" spc="254" dirty="0">
                <a:solidFill>
                  <a:srgbClr val="C00000"/>
                </a:solidFill>
                <a:latin typeface="Arial"/>
                <a:cs typeface="Arial"/>
              </a:rPr>
              <a:t> </a:t>
            </a:r>
            <a:r>
              <a:rPr sz="2336" b="1" spc="-10" dirty="0">
                <a:solidFill>
                  <a:srgbClr val="C00000"/>
                </a:solidFill>
                <a:latin typeface="Arial"/>
                <a:cs typeface="Arial"/>
              </a:rPr>
              <a:t>n-1</a:t>
            </a:r>
            <a:endParaRPr sz="2336">
              <a:latin typeface="Arial"/>
              <a:cs typeface="Arial"/>
            </a:endParaRPr>
          </a:p>
        </p:txBody>
      </p:sp>
      <p:sp>
        <p:nvSpPr>
          <p:cNvPr id="39" name="object 39"/>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Tree>
    <p:extLst>
      <p:ext uri="{BB962C8B-B14F-4D97-AF65-F5344CB8AC3E}">
        <p14:creationId xmlns:p14="http://schemas.microsoft.com/office/powerpoint/2010/main" val="2533449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38">
            <a:extLst>
              <a:ext uri="{FF2B5EF4-FFF2-40B4-BE49-F238E27FC236}">
                <a16:creationId xmlns:a16="http://schemas.microsoft.com/office/drawing/2014/main" xmlns="" id="{5C5BF2D7-9D93-4885-A165-9E993B521CBC}"/>
              </a:ext>
            </a:extLst>
          </p:cNvPr>
          <p:cNvSpPr>
            <a:spLocks noGrp="1"/>
          </p:cNvSpPr>
          <p:nvPr>
            <p:ph sz="quarter" idx="10"/>
          </p:nvPr>
        </p:nvSpPr>
        <p:spPr/>
        <p:txBody>
          <a:bodyPr/>
          <a:lstStyle/>
          <a:p>
            <a:pPr algn="ctr"/>
            <a:r>
              <a:rPr lang="en-US" kern="0" dirty="0">
                <a:latin typeface="+mn-lt"/>
              </a:rPr>
              <a:t>Mean of a single population using t-test</a:t>
            </a:r>
            <a:endParaRPr lang="x-none" dirty="0">
              <a:latin typeface="+mn-lt"/>
            </a:endParaRPr>
          </a:p>
        </p:txBody>
      </p:sp>
      <p:grpSp>
        <p:nvGrpSpPr>
          <p:cNvPr id="4" name="Group 3"/>
          <p:cNvGrpSpPr/>
          <p:nvPr/>
        </p:nvGrpSpPr>
        <p:grpSpPr>
          <a:xfrm>
            <a:off x="2396345" y="2165056"/>
            <a:ext cx="5464697" cy="623522"/>
            <a:chOff x="241300" y="2191661"/>
            <a:chExt cx="7086600" cy="2426018"/>
          </a:xfrm>
        </p:grpSpPr>
        <p:sp>
          <p:nvSpPr>
            <p:cNvPr id="5" name="Vertical Scroll 4"/>
            <p:cNvSpPr/>
            <p:nvPr/>
          </p:nvSpPr>
          <p:spPr>
            <a:xfrm>
              <a:off x="241300" y="2191661"/>
              <a:ext cx="7086600" cy="2426018"/>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9">
                <a:latin typeface="Helvetica Neue"/>
              </a:endParaRPr>
            </a:p>
          </p:txBody>
        </p:sp>
        <p:sp>
          <p:nvSpPr>
            <p:cNvPr id="6" name="Round Diagonal Corner Rectangle 5"/>
            <p:cNvSpPr/>
            <p:nvPr/>
          </p:nvSpPr>
          <p:spPr>
            <a:xfrm>
              <a:off x="524067" y="2668353"/>
              <a:ext cx="6580361" cy="1626366"/>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1559" dirty="0">
                <a:solidFill>
                  <a:schemeClr val="tx1"/>
                </a:solidFill>
                <a:latin typeface="Helvetica Neue"/>
                <a:cs typeface="Helvetica" panose="020B0604020202020204" pitchFamily="34" charset="0"/>
              </a:endParaRPr>
            </a:p>
          </p:txBody>
        </p:sp>
      </p:grpSp>
      <p:sp>
        <p:nvSpPr>
          <p:cNvPr id="7" name="Title 2"/>
          <p:cNvSpPr txBox="1">
            <a:spLocks/>
          </p:cNvSpPr>
          <p:nvPr/>
        </p:nvSpPr>
        <p:spPr>
          <a:xfrm>
            <a:off x="2654163" y="2318476"/>
            <a:ext cx="4997668" cy="36323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en-US" sz="1754" b="1" dirty="0">
                <a:solidFill>
                  <a:schemeClr val="tx1">
                    <a:lumMod val="75000"/>
                    <a:lumOff val="25000"/>
                  </a:schemeClr>
                </a:solidFill>
                <a:cs typeface="Helvetica" panose="020B0604020202020204" pitchFamily="34" charset="0"/>
              </a:rPr>
              <a:t>Testing mean of a single population (µ)</a:t>
            </a:r>
          </a:p>
        </p:txBody>
      </p:sp>
      <p:grpSp>
        <p:nvGrpSpPr>
          <p:cNvPr id="8" name="Group 7"/>
          <p:cNvGrpSpPr/>
          <p:nvPr/>
        </p:nvGrpSpPr>
        <p:grpSpPr>
          <a:xfrm>
            <a:off x="1255242" y="2285048"/>
            <a:ext cx="889321" cy="440511"/>
            <a:chOff x="9768114" y="3251199"/>
            <a:chExt cx="2376369" cy="904373"/>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35089" t="31952" r="5251" b="33383"/>
            <a:stretch/>
          </p:blipFill>
          <p:spPr>
            <a:xfrm>
              <a:off x="9768114" y="3251199"/>
              <a:ext cx="2376369" cy="904373"/>
            </a:xfrm>
            <a:prstGeom prst="rect">
              <a:avLst/>
            </a:prstGeom>
          </p:spPr>
        </p:pic>
        <p:sp>
          <p:nvSpPr>
            <p:cNvPr id="10" name="Title 2"/>
            <p:cNvSpPr txBox="1">
              <a:spLocks/>
            </p:cNvSpPr>
            <p:nvPr/>
          </p:nvSpPr>
          <p:spPr>
            <a:xfrm>
              <a:off x="9946301" y="3458103"/>
              <a:ext cx="2107146" cy="4252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754" b="1" dirty="0">
                  <a:solidFill>
                    <a:schemeClr val="bg1"/>
                  </a:solidFill>
                  <a:latin typeface="Helvetica Neue"/>
                  <a:cs typeface="Helvetica" panose="020B0604020202020204" pitchFamily="34" charset="0"/>
                </a:rPr>
                <a:t>t-test</a:t>
              </a:r>
            </a:p>
          </p:txBody>
        </p:sp>
      </p:grpSp>
      <p:sp>
        <p:nvSpPr>
          <p:cNvPr id="11" name="Down Arrow 10"/>
          <p:cNvSpPr/>
          <p:nvPr/>
        </p:nvSpPr>
        <p:spPr>
          <a:xfrm rot="16200000">
            <a:off x="2206117" y="2343308"/>
            <a:ext cx="285774" cy="292177"/>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77"/>
          </a:p>
        </p:txBody>
      </p:sp>
      <p:grpSp>
        <p:nvGrpSpPr>
          <p:cNvPr id="12" name="Group 11"/>
          <p:cNvGrpSpPr/>
          <p:nvPr/>
        </p:nvGrpSpPr>
        <p:grpSpPr>
          <a:xfrm>
            <a:off x="1466941" y="3254631"/>
            <a:ext cx="6391451" cy="424735"/>
            <a:chOff x="3636294" y="2479790"/>
            <a:chExt cx="3517768" cy="821840"/>
          </a:xfrm>
        </p:grpSpPr>
        <p:grpSp>
          <p:nvGrpSpPr>
            <p:cNvPr id="13" name="Group 12"/>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15" name="Rectangle 14"/>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sp>
            <p:nvSpPr>
              <p:cNvPr id="16" name="Rectangle 15"/>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sp>
            <p:nvSpPr>
              <p:cNvPr id="17" name="Rectangle 16"/>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grpSp>
        <p:sp>
          <p:nvSpPr>
            <p:cNvPr id="14" name="Rectangle 13"/>
            <p:cNvSpPr/>
            <p:nvPr/>
          </p:nvSpPr>
          <p:spPr>
            <a:xfrm>
              <a:off x="3686054" y="2569279"/>
              <a:ext cx="3448736" cy="671709"/>
            </a:xfrm>
            <a:prstGeom prst="rect">
              <a:avLst/>
            </a:prstGeom>
          </p:spPr>
          <p:txBody>
            <a:bodyPr wrap="square">
              <a:spAutoFit/>
            </a:bodyPr>
            <a:lstStyle/>
            <a:p>
              <a:pPr marL="0" lvl="1"/>
              <a:r>
                <a:rPr lang="en-US" altLang="ko-KR" sz="1656" b="1" dirty="0">
                  <a:solidFill>
                    <a:srgbClr val="FF0000"/>
                  </a:solidFill>
                  <a:ea typeface="Gulim" pitchFamily="34" charset="-127"/>
                  <a:cs typeface="Times New Roman" pitchFamily="18" charset="0"/>
                </a:rPr>
                <a:t>Assume that the samples are drawn from normal distribution</a:t>
              </a:r>
              <a:endParaRPr lang="en-US" sz="1656" b="1" dirty="0">
                <a:solidFill>
                  <a:srgbClr val="FF0000"/>
                </a:solidFill>
                <a:cs typeface="Helvetica" panose="020B0604020202020204" pitchFamily="34" charset="0"/>
              </a:endParaRPr>
            </a:p>
          </p:txBody>
        </p:sp>
      </p:grpSp>
      <p:grpSp>
        <p:nvGrpSpPr>
          <p:cNvPr id="18" name="Group 17"/>
          <p:cNvGrpSpPr/>
          <p:nvPr/>
        </p:nvGrpSpPr>
        <p:grpSpPr>
          <a:xfrm>
            <a:off x="1324811" y="2864683"/>
            <a:ext cx="5504924" cy="362279"/>
            <a:chOff x="2087592" y="3587557"/>
            <a:chExt cx="2398144" cy="783712"/>
          </a:xfrm>
          <a:noFill/>
        </p:grpSpPr>
        <p:sp>
          <p:nvSpPr>
            <p:cNvPr id="19" name="Rounded Rectangle 18"/>
            <p:cNvSpPr/>
            <p:nvPr/>
          </p:nvSpPr>
          <p:spPr>
            <a:xfrm>
              <a:off x="2087592" y="3608001"/>
              <a:ext cx="2398144" cy="624498"/>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54">
                <a:solidFill>
                  <a:schemeClr val="tx1">
                    <a:lumMod val="75000"/>
                    <a:lumOff val="25000"/>
                  </a:schemeClr>
                </a:solidFill>
                <a:latin typeface="Helvetica Neue"/>
              </a:endParaRPr>
            </a:p>
          </p:txBody>
        </p:sp>
        <p:sp>
          <p:nvSpPr>
            <p:cNvPr id="20" name="Rectangle 19"/>
            <p:cNvSpPr/>
            <p:nvPr/>
          </p:nvSpPr>
          <p:spPr>
            <a:xfrm>
              <a:off x="2132185" y="3587557"/>
              <a:ext cx="2353551" cy="783712"/>
            </a:xfrm>
            <a:prstGeom prst="rect">
              <a:avLst/>
            </a:prstGeom>
            <a:grpFill/>
          </p:spPr>
          <p:txBody>
            <a:bodyPr wrap="square">
              <a:spAutoFit/>
            </a:bodyPr>
            <a:lstStyle/>
            <a:p>
              <a:pPr algn="ctr"/>
              <a:r>
                <a:rPr lang="en-US" sz="1754" b="1" dirty="0">
                  <a:solidFill>
                    <a:srgbClr val="0000FF"/>
                  </a:solidFill>
                  <a:cs typeface="Helvetica" panose="020B0604020202020204" pitchFamily="34" charset="0"/>
                </a:rPr>
                <a:t>Assumptions</a:t>
              </a:r>
            </a:p>
          </p:txBody>
        </p:sp>
      </p:grpSp>
      <p:grpSp>
        <p:nvGrpSpPr>
          <p:cNvPr id="21" name="Group 20"/>
          <p:cNvGrpSpPr/>
          <p:nvPr/>
        </p:nvGrpSpPr>
        <p:grpSpPr>
          <a:xfrm>
            <a:off x="1469591" y="3726549"/>
            <a:ext cx="6391451" cy="424735"/>
            <a:chOff x="3636294" y="2479790"/>
            <a:chExt cx="3517768" cy="821840"/>
          </a:xfrm>
        </p:grpSpPr>
        <p:grpSp>
          <p:nvGrpSpPr>
            <p:cNvPr id="22" name="Group 21"/>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24" name="Rectangle 23"/>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sp>
            <p:nvSpPr>
              <p:cNvPr id="25" name="Rectangle 24"/>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sp>
            <p:nvSpPr>
              <p:cNvPr id="26" name="Rectangle 25"/>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grpSp>
        <p:sp>
          <p:nvSpPr>
            <p:cNvPr id="23" name="Rectangle 22"/>
            <p:cNvSpPr/>
            <p:nvPr/>
          </p:nvSpPr>
          <p:spPr>
            <a:xfrm>
              <a:off x="3686054" y="2569279"/>
              <a:ext cx="3448736" cy="700991"/>
            </a:xfrm>
            <a:prstGeom prst="rect">
              <a:avLst/>
            </a:prstGeom>
          </p:spPr>
          <p:txBody>
            <a:bodyPr wrap="square">
              <a:spAutoFit/>
            </a:bodyPr>
            <a:lstStyle/>
            <a:p>
              <a:pPr marL="0" lvl="1"/>
              <a:r>
                <a:rPr lang="en-US" altLang="ko-KR" sz="1754" b="1" dirty="0">
                  <a:solidFill>
                    <a:srgbClr val="0033CC"/>
                  </a:solidFill>
                  <a:ea typeface="Gulim" pitchFamily="34" charset="-127"/>
                  <a:cs typeface="Times New Roman" pitchFamily="18" charset="0"/>
                </a:rPr>
                <a:t>The population variance may be unknown</a:t>
              </a:r>
              <a:endParaRPr lang="en-US" sz="1754" b="1" dirty="0">
                <a:solidFill>
                  <a:srgbClr val="0033CC"/>
                </a:solidFill>
                <a:cs typeface="Helvetica" panose="020B0604020202020204" pitchFamily="34" charset="0"/>
              </a:endParaRPr>
            </a:p>
          </p:txBody>
        </p:sp>
      </p:grpSp>
      <p:grpSp>
        <p:nvGrpSpPr>
          <p:cNvPr id="27" name="Group 26"/>
          <p:cNvGrpSpPr/>
          <p:nvPr/>
        </p:nvGrpSpPr>
        <p:grpSpPr>
          <a:xfrm>
            <a:off x="1472240" y="4206420"/>
            <a:ext cx="6391451" cy="424735"/>
            <a:chOff x="3636294" y="2479790"/>
            <a:chExt cx="3517768" cy="821840"/>
          </a:xfrm>
        </p:grpSpPr>
        <p:grpSp>
          <p:nvGrpSpPr>
            <p:cNvPr id="28" name="Group 27"/>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30" name="Rectangle 29"/>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sp>
            <p:nvSpPr>
              <p:cNvPr id="31" name="Rectangle 30"/>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sp>
            <p:nvSpPr>
              <p:cNvPr id="32" name="Rectangle 31"/>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grpSp>
        <p:sp>
          <p:nvSpPr>
            <p:cNvPr id="29" name="Rectangle 28"/>
            <p:cNvSpPr/>
            <p:nvPr/>
          </p:nvSpPr>
          <p:spPr>
            <a:xfrm>
              <a:off x="3686054" y="2569279"/>
              <a:ext cx="3448736" cy="700991"/>
            </a:xfrm>
            <a:prstGeom prst="rect">
              <a:avLst/>
            </a:prstGeom>
          </p:spPr>
          <p:txBody>
            <a:bodyPr wrap="square">
              <a:spAutoFit/>
            </a:bodyPr>
            <a:lstStyle/>
            <a:p>
              <a:pPr marL="0" lvl="1"/>
              <a:r>
                <a:rPr lang="en-US" sz="1754" b="1" dirty="0">
                  <a:solidFill>
                    <a:srgbClr val="C00000"/>
                  </a:solidFill>
                  <a:cs typeface="Helvetica" panose="020B0604020202020204" pitchFamily="34" charset="0"/>
                </a:rPr>
                <a:t>The sample size should be less than 30 (n &lt; 30)</a:t>
              </a:r>
            </a:p>
          </p:txBody>
        </p:sp>
      </p:grpSp>
      <p:grpSp>
        <p:nvGrpSpPr>
          <p:cNvPr id="33" name="Group 32"/>
          <p:cNvGrpSpPr/>
          <p:nvPr/>
        </p:nvGrpSpPr>
        <p:grpSpPr>
          <a:xfrm>
            <a:off x="1474890" y="4678336"/>
            <a:ext cx="6391451" cy="424735"/>
            <a:chOff x="3636294" y="2479790"/>
            <a:chExt cx="3517768" cy="821840"/>
          </a:xfrm>
        </p:grpSpPr>
        <p:grpSp>
          <p:nvGrpSpPr>
            <p:cNvPr id="34" name="Group 33"/>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36" name="Rectangle 35"/>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b="1" dirty="0">
                  <a:solidFill>
                    <a:srgbClr val="0033CC"/>
                  </a:solidFill>
                  <a:latin typeface="Helvetica Neue"/>
                  <a:cs typeface="Helvetica" panose="020B0604020202020204" pitchFamily="34" charset="0"/>
                </a:endParaRPr>
              </a:p>
            </p:txBody>
          </p:sp>
          <p:sp>
            <p:nvSpPr>
              <p:cNvPr id="37" name="Rectangle 36"/>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sp>
            <p:nvSpPr>
              <p:cNvPr id="38" name="Rectangle 37"/>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lumMod val="75000"/>
                      <a:lumOff val="25000"/>
                    </a:schemeClr>
                  </a:solidFill>
                  <a:latin typeface="Helvetica Neue"/>
                  <a:cs typeface="Helvetica" panose="020B0604020202020204" pitchFamily="34" charset="0"/>
                </a:endParaRPr>
              </a:p>
            </p:txBody>
          </p:sp>
        </p:grpSp>
        <p:sp>
          <p:nvSpPr>
            <p:cNvPr id="35" name="Rectangle 34"/>
            <p:cNvSpPr/>
            <p:nvPr/>
          </p:nvSpPr>
          <p:spPr>
            <a:xfrm>
              <a:off x="3686054" y="2569279"/>
              <a:ext cx="3448736" cy="700991"/>
            </a:xfrm>
            <a:prstGeom prst="rect">
              <a:avLst/>
            </a:prstGeom>
          </p:spPr>
          <p:txBody>
            <a:bodyPr wrap="square">
              <a:spAutoFit/>
            </a:bodyPr>
            <a:lstStyle/>
            <a:p>
              <a:pPr marL="0" lvl="1"/>
              <a:r>
                <a:rPr lang="en-US" sz="1754" b="1" dirty="0">
                  <a:solidFill>
                    <a:srgbClr val="0033CC"/>
                  </a:solidFill>
                  <a:cs typeface="Helvetica" panose="020B0604020202020204" pitchFamily="34" charset="0"/>
                </a:rPr>
                <a:t>Subjects should be selected randomly</a:t>
              </a:r>
            </a:p>
          </p:txBody>
        </p:sp>
      </p:grpSp>
    </p:spTree>
    <p:extLst>
      <p:ext uri="{BB962C8B-B14F-4D97-AF65-F5344CB8AC3E}">
        <p14:creationId xmlns:p14="http://schemas.microsoft.com/office/powerpoint/2010/main" val="365215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00"/>
                                        <p:tgtEl>
                                          <p:spTgt spid="4"/>
                                        </p:tgtEl>
                                      </p:cBhvr>
                                    </p:animEffect>
                                  </p:childTnLst>
                                </p:cTn>
                              </p:par>
                            </p:childTnLst>
                          </p:cTn>
                        </p:par>
                        <p:par>
                          <p:cTn id="15" fill="hold">
                            <p:stCondLst>
                              <p:cond delay="12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852618" y="1647420"/>
            <a:ext cx="5156690" cy="548454"/>
            <a:chOff x="375557" y="1947820"/>
            <a:chExt cx="12847313" cy="609801"/>
          </a:xfrm>
        </p:grpSpPr>
        <p:sp>
          <p:nvSpPr>
            <p:cNvPr id="72" name="Rectangle 71"/>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73" name="TextBox 72"/>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State null and alternative hypothesis</a:t>
              </a:r>
              <a:endParaRPr lang="en-IN" sz="2078" b="1" dirty="0">
                <a:cs typeface="Helvetica" panose="020B0604020202020204" pitchFamily="34" charset="0"/>
              </a:endParaRPr>
            </a:p>
          </p:txBody>
        </p:sp>
      </p:grpSp>
      <p:sp>
        <p:nvSpPr>
          <p:cNvPr id="74" name="Rectangle 73"/>
          <p:cNvSpPr/>
          <p:nvPr/>
        </p:nvSpPr>
        <p:spPr>
          <a:xfrm>
            <a:off x="427736" y="1647420"/>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1</a:t>
            </a:r>
          </a:p>
        </p:txBody>
      </p:sp>
      <p:grpSp>
        <p:nvGrpSpPr>
          <p:cNvPr id="75" name="Group 74"/>
          <p:cNvGrpSpPr/>
          <p:nvPr/>
        </p:nvGrpSpPr>
        <p:grpSpPr>
          <a:xfrm>
            <a:off x="856151" y="2287248"/>
            <a:ext cx="5156690" cy="548454"/>
            <a:chOff x="375557" y="1947820"/>
            <a:chExt cx="12847313" cy="609801"/>
          </a:xfrm>
        </p:grpSpPr>
        <p:sp>
          <p:nvSpPr>
            <p:cNvPr id="76" name="Rectangle 75"/>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77" name="TextBox 76"/>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Specify the level of significance ‘</a:t>
              </a:r>
              <a:r>
                <a:rPr lang="el-GR" sz="2078" b="1" dirty="0">
                  <a:cs typeface="Helvetica" panose="020B0604020202020204" pitchFamily="34" charset="0"/>
                </a:rPr>
                <a:t>α</a:t>
              </a:r>
              <a:r>
                <a:rPr lang="en-US" sz="2078" b="1" dirty="0">
                  <a:cs typeface="Helvetica" panose="020B0604020202020204" pitchFamily="34" charset="0"/>
                </a:rPr>
                <a:t>’</a:t>
              </a:r>
              <a:endParaRPr lang="en-IN" sz="2078" b="1" dirty="0">
                <a:cs typeface="Helvetica" panose="020B0604020202020204" pitchFamily="34" charset="0"/>
              </a:endParaRPr>
            </a:p>
          </p:txBody>
        </p:sp>
      </p:grpSp>
      <p:sp>
        <p:nvSpPr>
          <p:cNvPr id="78" name="Rectangle 77"/>
          <p:cNvSpPr/>
          <p:nvPr/>
        </p:nvSpPr>
        <p:spPr>
          <a:xfrm>
            <a:off x="431268" y="2287248"/>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2</a:t>
            </a:r>
          </a:p>
        </p:txBody>
      </p:sp>
      <p:grpSp>
        <p:nvGrpSpPr>
          <p:cNvPr id="79" name="Group 78"/>
          <p:cNvGrpSpPr/>
          <p:nvPr/>
        </p:nvGrpSpPr>
        <p:grpSpPr>
          <a:xfrm>
            <a:off x="849078" y="2937680"/>
            <a:ext cx="5156690" cy="548454"/>
            <a:chOff x="375557" y="1947820"/>
            <a:chExt cx="12847313" cy="609801"/>
          </a:xfrm>
        </p:grpSpPr>
        <p:sp>
          <p:nvSpPr>
            <p:cNvPr id="80" name="Rectangle 79"/>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81" name="TextBox 80"/>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Student’s t-distribution</a:t>
              </a:r>
              <a:endParaRPr lang="en-IN" sz="2078" b="1" dirty="0">
                <a:cs typeface="Helvetica" panose="020B0604020202020204" pitchFamily="34" charset="0"/>
              </a:endParaRPr>
            </a:p>
          </p:txBody>
        </p:sp>
      </p:grpSp>
      <p:sp>
        <p:nvSpPr>
          <p:cNvPr id="82" name="Rectangle 81"/>
          <p:cNvSpPr/>
          <p:nvPr/>
        </p:nvSpPr>
        <p:spPr>
          <a:xfrm>
            <a:off x="424195" y="2937680"/>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3</a:t>
            </a:r>
          </a:p>
        </p:txBody>
      </p:sp>
      <p:grpSp>
        <p:nvGrpSpPr>
          <p:cNvPr id="83" name="Group 82"/>
          <p:cNvGrpSpPr/>
          <p:nvPr/>
        </p:nvGrpSpPr>
        <p:grpSpPr>
          <a:xfrm>
            <a:off x="852611" y="3598718"/>
            <a:ext cx="5156690" cy="548454"/>
            <a:chOff x="375557" y="1947820"/>
            <a:chExt cx="12847313" cy="609801"/>
          </a:xfrm>
        </p:grpSpPr>
        <p:sp>
          <p:nvSpPr>
            <p:cNvPr id="84" name="Rectangle 83"/>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85" name="TextBox 84"/>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Compute the test statistic</a:t>
              </a:r>
              <a:endParaRPr lang="en-IN" sz="2078" b="1" dirty="0">
                <a:cs typeface="Helvetica" panose="020B0604020202020204" pitchFamily="34" charset="0"/>
              </a:endParaRPr>
            </a:p>
          </p:txBody>
        </p:sp>
      </p:grpSp>
      <p:sp>
        <p:nvSpPr>
          <p:cNvPr id="86" name="Rectangle 85"/>
          <p:cNvSpPr/>
          <p:nvPr/>
        </p:nvSpPr>
        <p:spPr>
          <a:xfrm>
            <a:off x="427728" y="3598718"/>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4</a:t>
            </a:r>
          </a:p>
        </p:txBody>
      </p:sp>
      <p:grpSp>
        <p:nvGrpSpPr>
          <p:cNvPr id="87" name="Group 86"/>
          <p:cNvGrpSpPr/>
          <p:nvPr/>
        </p:nvGrpSpPr>
        <p:grpSpPr>
          <a:xfrm>
            <a:off x="856143" y="4238545"/>
            <a:ext cx="5156690" cy="548454"/>
            <a:chOff x="375557" y="1947820"/>
            <a:chExt cx="12847313" cy="609801"/>
          </a:xfrm>
        </p:grpSpPr>
        <p:sp>
          <p:nvSpPr>
            <p:cNvPr id="88" name="Rectangle 87"/>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89" name="TextBox 88"/>
            <p:cNvSpPr txBox="1"/>
            <p:nvPr/>
          </p:nvSpPr>
          <p:spPr>
            <a:xfrm>
              <a:off x="417333" y="1947820"/>
              <a:ext cx="12805537" cy="551232"/>
            </a:xfrm>
            <a:prstGeom prst="rect">
              <a:avLst/>
            </a:prstGeom>
            <a:noFill/>
          </p:spPr>
          <p:txBody>
            <a:bodyPr wrap="square" rtlCol="0">
              <a:spAutoFit/>
            </a:bodyPr>
            <a:lstStyle/>
            <a:p>
              <a:pPr>
                <a:lnSpc>
                  <a:spcPct val="150000"/>
                </a:lnSpc>
              </a:pPr>
              <a:r>
                <a:rPr lang="en-US" sz="1949" b="1" dirty="0">
                  <a:cs typeface="Helvetica" panose="020B0604020202020204" pitchFamily="34" charset="0"/>
                </a:rPr>
                <a:t>Define the critical region/ rejection criteria</a:t>
              </a:r>
              <a:endParaRPr lang="en-IN" sz="1949" b="1" dirty="0">
                <a:cs typeface="Helvetica" panose="020B0604020202020204" pitchFamily="34" charset="0"/>
              </a:endParaRPr>
            </a:p>
          </p:txBody>
        </p:sp>
      </p:grpSp>
      <p:sp>
        <p:nvSpPr>
          <p:cNvPr id="90" name="Rectangle 89"/>
          <p:cNvSpPr/>
          <p:nvPr/>
        </p:nvSpPr>
        <p:spPr>
          <a:xfrm>
            <a:off x="431260" y="4238545"/>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5</a:t>
            </a:r>
          </a:p>
        </p:txBody>
      </p:sp>
      <p:grpSp>
        <p:nvGrpSpPr>
          <p:cNvPr id="91" name="Group 90"/>
          <p:cNvGrpSpPr/>
          <p:nvPr/>
        </p:nvGrpSpPr>
        <p:grpSpPr>
          <a:xfrm>
            <a:off x="849070" y="4899583"/>
            <a:ext cx="1743397" cy="548454"/>
            <a:chOff x="375557" y="1947820"/>
            <a:chExt cx="12847313" cy="609801"/>
          </a:xfrm>
        </p:grpSpPr>
        <p:sp>
          <p:nvSpPr>
            <p:cNvPr id="92" name="Rectangle 91"/>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93" name="TextBox 92"/>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Conclusion</a:t>
              </a:r>
              <a:endParaRPr lang="en-IN" sz="2078" b="1" dirty="0">
                <a:cs typeface="Helvetica" panose="020B0604020202020204" pitchFamily="34" charset="0"/>
              </a:endParaRPr>
            </a:p>
          </p:txBody>
        </p:sp>
      </p:grpSp>
      <p:sp>
        <p:nvSpPr>
          <p:cNvPr id="94" name="Rectangle 93"/>
          <p:cNvSpPr/>
          <p:nvPr/>
        </p:nvSpPr>
        <p:spPr>
          <a:xfrm>
            <a:off x="424188" y="4899583"/>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6</a:t>
            </a:r>
          </a:p>
        </p:txBody>
      </p:sp>
      <p:grpSp>
        <p:nvGrpSpPr>
          <p:cNvPr id="95" name="Group 94"/>
          <p:cNvGrpSpPr/>
          <p:nvPr/>
        </p:nvGrpSpPr>
        <p:grpSpPr>
          <a:xfrm>
            <a:off x="6534522" y="1663721"/>
            <a:ext cx="2490027" cy="1273959"/>
            <a:chOff x="3858990" y="2723236"/>
            <a:chExt cx="2398615" cy="1208799"/>
          </a:xfrm>
          <a:blipFill>
            <a:blip r:embed="rId3"/>
            <a:tile tx="0" ty="0" sx="100000" sy="100000" flip="none" algn="tl"/>
          </a:blipFill>
        </p:grpSpPr>
        <p:sp>
          <p:nvSpPr>
            <p:cNvPr id="96" name="Round Diagonal Corner Rectangle 95"/>
            <p:cNvSpPr/>
            <p:nvPr/>
          </p:nvSpPr>
          <p:spPr>
            <a:xfrm>
              <a:off x="3877434" y="2723236"/>
              <a:ext cx="2380171"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97" name="Object 96"/>
            <p:cNvGraphicFramePr>
              <a:graphicFrameLocks noChangeAspect="1"/>
            </p:cNvGraphicFramePr>
            <p:nvPr/>
          </p:nvGraphicFramePr>
          <p:xfrm>
            <a:off x="3858990" y="2822690"/>
            <a:ext cx="2337893" cy="1004687"/>
          </p:xfrm>
          <a:graphic>
            <a:graphicData uri="http://schemas.openxmlformats.org/presentationml/2006/ole">
              <mc:AlternateContent xmlns:mc="http://schemas.openxmlformats.org/markup-compatibility/2006">
                <mc:Choice xmlns:v="urn:schemas-microsoft-com:vml" Requires="v">
                  <p:oleObj spid="_x0000_s8298" name="Equation" r:id="rId4" imgW="1511280" imgH="685800" progId="Equation.3">
                    <p:embed/>
                  </p:oleObj>
                </mc:Choice>
                <mc:Fallback>
                  <p:oleObj name="Equation" r:id="rId4" imgW="1511280" imgH="685800" progId="Equation.3">
                    <p:embed/>
                    <p:pic>
                      <p:nvPicPr>
                        <p:cNvPr id="97" name="Object 96"/>
                        <p:cNvPicPr/>
                        <p:nvPr/>
                      </p:nvPicPr>
                      <p:blipFill>
                        <a:blip r:embed="rId5"/>
                        <a:stretch>
                          <a:fillRect/>
                        </a:stretch>
                      </p:blipFill>
                      <p:spPr>
                        <a:xfrm>
                          <a:off x="3858990" y="2822690"/>
                          <a:ext cx="2337893" cy="1004687"/>
                        </a:xfrm>
                        <a:prstGeom prst="rect">
                          <a:avLst/>
                        </a:prstGeom>
                      </p:spPr>
                    </p:pic>
                  </p:oleObj>
                </mc:Fallback>
              </mc:AlternateContent>
            </a:graphicData>
          </a:graphic>
        </p:graphicFrame>
      </p:grpSp>
      <p:sp>
        <p:nvSpPr>
          <p:cNvPr id="98" name="Right Arrow 97"/>
          <p:cNvSpPr/>
          <p:nvPr/>
        </p:nvSpPr>
        <p:spPr>
          <a:xfrm>
            <a:off x="6002236" y="1772425"/>
            <a:ext cx="540828"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grpSp>
        <p:nvGrpSpPr>
          <p:cNvPr id="99" name="Group 98"/>
          <p:cNvGrpSpPr/>
          <p:nvPr/>
        </p:nvGrpSpPr>
        <p:grpSpPr>
          <a:xfrm>
            <a:off x="6543064" y="3300411"/>
            <a:ext cx="2495622" cy="1273959"/>
            <a:chOff x="3853600" y="2723236"/>
            <a:chExt cx="2404005" cy="1208799"/>
          </a:xfrm>
          <a:blipFill>
            <a:blip r:embed="rId3"/>
            <a:tile tx="0" ty="0" sx="100000" sy="100000" flip="none" algn="tl"/>
          </a:blipFill>
        </p:grpSpPr>
        <p:sp>
          <p:nvSpPr>
            <p:cNvPr id="100" name="Round Diagonal Corner Rectangle 99"/>
            <p:cNvSpPr/>
            <p:nvPr/>
          </p:nvSpPr>
          <p:spPr>
            <a:xfrm>
              <a:off x="3853600" y="2723236"/>
              <a:ext cx="2404005"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101" name="Object 100"/>
            <p:cNvGraphicFramePr>
              <a:graphicFrameLocks noChangeAspect="1"/>
            </p:cNvGraphicFramePr>
            <p:nvPr/>
          </p:nvGraphicFramePr>
          <p:xfrm>
            <a:off x="3963557" y="2723427"/>
            <a:ext cx="2169056" cy="1208168"/>
          </p:xfrm>
          <a:graphic>
            <a:graphicData uri="http://schemas.openxmlformats.org/presentationml/2006/ole">
              <mc:AlternateContent xmlns:mc="http://schemas.openxmlformats.org/markup-compatibility/2006">
                <mc:Choice xmlns:v="urn:schemas-microsoft-com:vml" Requires="v">
                  <p:oleObj spid="_x0000_s8299" name="Equation" r:id="rId6" imgW="1117440" imgH="622080" progId="Equation.3">
                    <p:embed/>
                  </p:oleObj>
                </mc:Choice>
                <mc:Fallback>
                  <p:oleObj name="Equation" r:id="rId6" imgW="1117440" imgH="622080" progId="Equation.3">
                    <p:embed/>
                    <p:pic>
                      <p:nvPicPr>
                        <p:cNvPr id="101" name="Object 100"/>
                        <p:cNvPicPr/>
                        <p:nvPr/>
                      </p:nvPicPr>
                      <p:blipFill>
                        <a:blip r:embed="rId7"/>
                        <a:stretch>
                          <a:fillRect/>
                        </a:stretch>
                      </p:blipFill>
                      <p:spPr>
                        <a:xfrm>
                          <a:off x="3963557" y="2723427"/>
                          <a:ext cx="2169056" cy="1208168"/>
                        </a:xfrm>
                        <a:prstGeom prst="rect">
                          <a:avLst/>
                        </a:prstGeom>
                      </p:spPr>
                    </p:pic>
                  </p:oleObj>
                </mc:Fallback>
              </mc:AlternateContent>
            </a:graphicData>
          </a:graphic>
        </p:graphicFrame>
      </p:grpSp>
      <p:sp>
        <p:nvSpPr>
          <p:cNvPr id="102" name="Right Arrow 101"/>
          <p:cNvSpPr/>
          <p:nvPr/>
        </p:nvSpPr>
        <p:spPr>
          <a:xfrm>
            <a:off x="6016374" y="3769682"/>
            <a:ext cx="540828"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grpSp>
        <p:nvGrpSpPr>
          <p:cNvPr id="103" name="Group 102"/>
          <p:cNvGrpSpPr/>
          <p:nvPr/>
        </p:nvGrpSpPr>
        <p:grpSpPr>
          <a:xfrm>
            <a:off x="2839908" y="4979441"/>
            <a:ext cx="5838618" cy="532153"/>
            <a:chOff x="375557" y="1965945"/>
            <a:chExt cx="12847313" cy="591676"/>
          </a:xfrm>
        </p:grpSpPr>
        <p:sp>
          <p:nvSpPr>
            <p:cNvPr id="104" name="Rectangle 103"/>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105" name="TextBox 104"/>
            <p:cNvSpPr txBox="1"/>
            <p:nvPr/>
          </p:nvSpPr>
          <p:spPr>
            <a:xfrm>
              <a:off x="417334" y="2064679"/>
              <a:ext cx="12805536" cy="424189"/>
            </a:xfrm>
            <a:prstGeom prst="rect">
              <a:avLst/>
            </a:prstGeom>
            <a:noFill/>
          </p:spPr>
          <p:txBody>
            <a:bodyPr wrap="square" rtlCol="0">
              <a:spAutoFit/>
            </a:bodyPr>
            <a:lstStyle/>
            <a:p>
              <a:pPr>
                <a:lnSpc>
                  <a:spcPct val="150000"/>
                </a:lnSpc>
              </a:pPr>
              <a:r>
                <a:rPr lang="en-US" sz="1429" b="1" dirty="0">
                  <a:solidFill>
                    <a:srgbClr val="FF0000"/>
                  </a:solidFill>
                  <a:latin typeface="Helvetica Neue"/>
                  <a:cs typeface="Helvetica" panose="020B0604020202020204" pitchFamily="34" charset="0"/>
                </a:rPr>
                <a:t>Note: Rejection criteria may be based on critical value or P-value</a:t>
              </a:r>
              <a:endParaRPr lang="en-IN" sz="1429" b="1" dirty="0">
                <a:solidFill>
                  <a:srgbClr val="FF0000"/>
                </a:solidFill>
                <a:latin typeface="Helvetica Neue"/>
                <a:cs typeface="Helvetica" panose="020B0604020202020204" pitchFamily="34" charset="0"/>
              </a:endParaRPr>
            </a:p>
          </p:txBody>
        </p:sp>
      </p:grpSp>
    </p:spTree>
    <p:extLst>
      <p:ext uri="{BB962C8B-B14F-4D97-AF65-F5344CB8AC3E}">
        <p14:creationId xmlns:p14="http://schemas.microsoft.com/office/powerpoint/2010/main" val="359986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0-#ppt_w/2"/>
                                          </p:val>
                                        </p:tav>
                                        <p:tav tm="100000">
                                          <p:val>
                                            <p:strVal val="#ppt_x"/>
                                          </p:val>
                                        </p:tav>
                                      </p:tavLst>
                                    </p:anim>
                                    <p:anim calcmode="lin" valueType="num">
                                      <p:cBhvr additive="base">
                                        <p:cTn id="8" dur="500" fill="hold"/>
                                        <p:tgtEl>
                                          <p:spTgt spid="7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0-#ppt_w/2"/>
                                          </p:val>
                                        </p:tav>
                                        <p:tav tm="100000">
                                          <p:val>
                                            <p:strVal val="#ppt_x"/>
                                          </p:val>
                                        </p:tav>
                                      </p:tavLst>
                                    </p:anim>
                                    <p:anim calcmode="lin" valueType="num">
                                      <p:cBhvr additive="base">
                                        <p:cTn id="12" dur="500" fill="hold"/>
                                        <p:tgtEl>
                                          <p:spTgt spid="7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0-#ppt_w/2"/>
                                          </p:val>
                                        </p:tav>
                                        <p:tav tm="100000">
                                          <p:val>
                                            <p:strVal val="#ppt_x"/>
                                          </p:val>
                                        </p:tav>
                                      </p:tavLst>
                                    </p:anim>
                                    <p:anim calcmode="lin" valueType="num">
                                      <p:cBhvr additive="base">
                                        <p:cTn id="16" dur="500" fill="hold"/>
                                        <p:tgtEl>
                                          <p:spTgt spid="9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95"/>
                                        </p:tgtEl>
                                        <p:attrNameLst>
                                          <p:attrName>style.visibility</p:attrName>
                                        </p:attrNameLst>
                                      </p:cBhvr>
                                      <p:to>
                                        <p:strVal val="visible"/>
                                      </p:to>
                                    </p:set>
                                    <p:anim calcmode="lin" valueType="num">
                                      <p:cBhvr>
                                        <p:cTn id="20" dur="500" fill="hold"/>
                                        <p:tgtEl>
                                          <p:spTgt spid="95"/>
                                        </p:tgtEl>
                                        <p:attrNameLst>
                                          <p:attrName>ppt_w</p:attrName>
                                        </p:attrNameLst>
                                      </p:cBhvr>
                                      <p:tavLst>
                                        <p:tav tm="0">
                                          <p:val>
                                            <p:fltVal val="0"/>
                                          </p:val>
                                        </p:tav>
                                        <p:tav tm="100000">
                                          <p:val>
                                            <p:strVal val="#ppt_w"/>
                                          </p:val>
                                        </p:tav>
                                      </p:tavLst>
                                    </p:anim>
                                    <p:anim calcmode="lin" valueType="num">
                                      <p:cBhvr>
                                        <p:cTn id="21" dur="500" fill="hold"/>
                                        <p:tgtEl>
                                          <p:spTgt spid="95"/>
                                        </p:tgtEl>
                                        <p:attrNameLst>
                                          <p:attrName>ppt_h</p:attrName>
                                        </p:attrNameLst>
                                      </p:cBhvr>
                                      <p:tavLst>
                                        <p:tav tm="0">
                                          <p:val>
                                            <p:fltVal val="0"/>
                                          </p:val>
                                        </p:tav>
                                        <p:tav tm="100000">
                                          <p:val>
                                            <p:strVal val="#ppt_h"/>
                                          </p:val>
                                        </p:tav>
                                      </p:tavLst>
                                    </p:anim>
                                    <p:animEffect transition="in" filter="fade">
                                      <p:cBhvr>
                                        <p:cTn id="22" dur="5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additive="base">
                                        <p:cTn id="27" dur="500" fill="hold"/>
                                        <p:tgtEl>
                                          <p:spTgt spid="78"/>
                                        </p:tgtEl>
                                        <p:attrNameLst>
                                          <p:attrName>ppt_x</p:attrName>
                                        </p:attrNameLst>
                                      </p:cBhvr>
                                      <p:tavLst>
                                        <p:tav tm="0">
                                          <p:val>
                                            <p:strVal val="0-#ppt_w/2"/>
                                          </p:val>
                                        </p:tav>
                                        <p:tav tm="100000">
                                          <p:val>
                                            <p:strVal val="#ppt_x"/>
                                          </p:val>
                                        </p:tav>
                                      </p:tavLst>
                                    </p:anim>
                                    <p:anim calcmode="lin" valueType="num">
                                      <p:cBhvr additive="base">
                                        <p:cTn id="28" dur="500" fill="hold"/>
                                        <p:tgtEl>
                                          <p:spTgt spid="78"/>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0-#ppt_w/2"/>
                                          </p:val>
                                        </p:tav>
                                        <p:tav tm="100000">
                                          <p:val>
                                            <p:strVal val="#ppt_x"/>
                                          </p:val>
                                        </p:tav>
                                      </p:tavLst>
                                    </p:anim>
                                    <p:anim calcmode="lin" valueType="num">
                                      <p:cBhvr additive="base">
                                        <p:cTn id="32"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anim calcmode="lin" valueType="num">
                                      <p:cBhvr additive="base">
                                        <p:cTn id="37" dur="500" fill="hold"/>
                                        <p:tgtEl>
                                          <p:spTgt spid="82"/>
                                        </p:tgtEl>
                                        <p:attrNameLst>
                                          <p:attrName>ppt_x</p:attrName>
                                        </p:attrNameLst>
                                      </p:cBhvr>
                                      <p:tavLst>
                                        <p:tav tm="0">
                                          <p:val>
                                            <p:strVal val="0-#ppt_w/2"/>
                                          </p:val>
                                        </p:tav>
                                        <p:tav tm="100000">
                                          <p:val>
                                            <p:strVal val="#ppt_x"/>
                                          </p:val>
                                        </p:tav>
                                      </p:tavLst>
                                    </p:anim>
                                    <p:anim calcmode="lin" valueType="num">
                                      <p:cBhvr additive="base">
                                        <p:cTn id="38" dur="500" fill="hold"/>
                                        <p:tgtEl>
                                          <p:spTgt spid="82"/>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 calcmode="lin" valueType="num">
                                      <p:cBhvr additive="base">
                                        <p:cTn id="41" dur="500" fill="hold"/>
                                        <p:tgtEl>
                                          <p:spTgt spid="79"/>
                                        </p:tgtEl>
                                        <p:attrNameLst>
                                          <p:attrName>ppt_x</p:attrName>
                                        </p:attrNameLst>
                                      </p:cBhvr>
                                      <p:tavLst>
                                        <p:tav tm="0">
                                          <p:val>
                                            <p:strVal val="0-#ppt_w/2"/>
                                          </p:val>
                                        </p:tav>
                                        <p:tav tm="100000">
                                          <p:val>
                                            <p:strVal val="#ppt_x"/>
                                          </p:val>
                                        </p:tav>
                                      </p:tavLst>
                                    </p:anim>
                                    <p:anim calcmode="lin" valueType="num">
                                      <p:cBhvr additive="base">
                                        <p:cTn id="42"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anim calcmode="lin" valueType="num">
                                      <p:cBhvr additive="base">
                                        <p:cTn id="47" dur="500" fill="hold"/>
                                        <p:tgtEl>
                                          <p:spTgt spid="86"/>
                                        </p:tgtEl>
                                        <p:attrNameLst>
                                          <p:attrName>ppt_x</p:attrName>
                                        </p:attrNameLst>
                                      </p:cBhvr>
                                      <p:tavLst>
                                        <p:tav tm="0">
                                          <p:val>
                                            <p:strVal val="0-#ppt_w/2"/>
                                          </p:val>
                                        </p:tav>
                                        <p:tav tm="100000">
                                          <p:val>
                                            <p:strVal val="#ppt_x"/>
                                          </p:val>
                                        </p:tav>
                                      </p:tavLst>
                                    </p:anim>
                                    <p:anim calcmode="lin" valueType="num">
                                      <p:cBhvr additive="base">
                                        <p:cTn id="48" dur="500" fill="hold"/>
                                        <p:tgtEl>
                                          <p:spTgt spid="8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additive="base">
                                        <p:cTn id="51" dur="500" fill="hold"/>
                                        <p:tgtEl>
                                          <p:spTgt spid="83"/>
                                        </p:tgtEl>
                                        <p:attrNameLst>
                                          <p:attrName>ppt_x</p:attrName>
                                        </p:attrNameLst>
                                      </p:cBhvr>
                                      <p:tavLst>
                                        <p:tav tm="0">
                                          <p:val>
                                            <p:strVal val="0-#ppt_w/2"/>
                                          </p:val>
                                        </p:tav>
                                        <p:tav tm="100000">
                                          <p:val>
                                            <p:strVal val="#ppt_x"/>
                                          </p:val>
                                        </p:tav>
                                      </p:tavLst>
                                    </p:anim>
                                    <p:anim calcmode="lin" valueType="num">
                                      <p:cBhvr additive="base">
                                        <p:cTn id="52" dur="500" fill="hold"/>
                                        <p:tgtEl>
                                          <p:spTgt spid="8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02"/>
                                        </p:tgtEl>
                                        <p:attrNameLst>
                                          <p:attrName>style.visibility</p:attrName>
                                        </p:attrNameLst>
                                      </p:cBhvr>
                                      <p:to>
                                        <p:strVal val="visible"/>
                                      </p:to>
                                    </p:set>
                                    <p:anim calcmode="lin" valueType="num">
                                      <p:cBhvr additive="base">
                                        <p:cTn id="55" dur="500" fill="hold"/>
                                        <p:tgtEl>
                                          <p:spTgt spid="102"/>
                                        </p:tgtEl>
                                        <p:attrNameLst>
                                          <p:attrName>ppt_x</p:attrName>
                                        </p:attrNameLst>
                                      </p:cBhvr>
                                      <p:tavLst>
                                        <p:tav tm="0">
                                          <p:val>
                                            <p:strVal val="0-#ppt_w/2"/>
                                          </p:val>
                                        </p:tav>
                                        <p:tav tm="100000">
                                          <p:val>
                                            <p:strVal val="#ppt_x"/>
                                          </p:val>
                                        </p:tav>
                                      </p:tavLst>
                                    </p:anim>
                                    <p:anim calcmode="lin" valueType="num">
                                      <p:cBhvr additive="base">
                                        <p:cTn id="56" dur="500" fill="hold"/>
                                        <p:tgtEl>
                                          <p:spTgt spid="102"/>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53" presetClass="entr" presetSubtype="16" fill="hold" nodeType="afterEffect">
                                  <p:stCondLst>
                                    <p:cond delay="0"/>
                                  </p:stCondLst>
                                  <p:childTnLst>
                                    <p:set>
                                      <p:cBhvr>
                                        <p:cTn id="59" dur="1" fill="hold">
                                          <p:stCondLst>
                                            <p:cond delay="0"/>
                                          </p:stCondLst>
                                        </p:cTn>
                                        <p:tgtEl>
                                          <p:spTgt spid="99"/>
                                        </p:tgtEl>
                                        <p:attrNameLst>
                                          <p:attrName>style.visibility</p:attrName>
                                        </p:attrNameLst>
                                      </p:cBhvr>
                                      <p:to>
                                        <p:strVal val="visible"/>
                                      </p:to>
                                    </p:set>
                                    <p:anim calcmode="lin" valueType="num">
                                      <p:cBhvr>
                                        <p:cTn id="60" dur="500" fill="hold"/>
                                        <p:tgtEl>
                                          <p:spTgt spid="99"/>
                                        </p:tgtEl>
                                        <p:attrNameLst>
                                          <p:attrName>ppt_w</p:attrName>
                                        </p:attrNameLst>
                                      </p:cBhvr>
                                      <p:tavLst>
                                        <p:tav tm="0">
                                          <p:val>
                                            <p:fltVal val="0"/>
                                          </p:val>
                                        </p:tav>
                                        <p:tav tm="100000">
                                          <p:val>
                                            <p:strVal val="#ppt_w"/>
                                          </p:val>
                                        </p:tav>
                                      </p:tavLst>
                                    </p:anim>
                                    <p:anim calcmode="lin" valueType="num">
                                      <p:cBhvr>
                                        <p:cTn id="61" dur="500" fill="hold"/>
                                        <p:tgtEl>
                                          <p:spTgt spid="99"/>
                                        </p:tgtEl>
                                        <p:attrNameLst>
                                          <p:attrName>ppt_h</p:attrName>
                                        </p:attrNameLst>
                                      </p:cBhvr>
                                      <p:tavLst>
                                        <p:tav tm="0">
                                          <p:val>
                                            <p:fltVal val="0"/>
                                          </p:val>
                                        </p:tav>
                                        <p:tav tm="100000">
                                          <p:val>
                                            <p:strVal val="#ppt_h"/>
                                          </p:val>
                                        </p:tav>
                                      </p:tavLst>
                                    </p:anim>
                                    <p:animEffect transition="in" filter="fade">
                                      <p:cBhvr>
                                        <p:cTn id="62" dur="500"/>
                                        <p:tgtEl>
                                          <p:spTgt spid="99"/>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90"/>
                                        </p:tgtEl>
                                        <p:attrNameLst>
                                          <p:attrName>style.visibility</p:attrName>
                                        </p:attrNameLst>
                                      </p:cBhvr>
                                      <p:to>
                                        <p:strVal val="visible"/>
                                      </p:to>
                                    </p:set>
                                    <p:anim calcmode="lin" valueType="num">
                                      <p:cBhvr additive="base">
                                        <p:cTn id="67" dur="500" fill="hold"/>
                                        <p:tgtEl>
                                          <p:spTgt spid="90"/>
                                        </p:tgtEl>
                                        <p:attrNameLst>
                                          <p:attrName>ppt_x</p:attrName>
                                        </p:attrNameLst>
                                      </p:cBhvr>
                                      <p:tavLst>
                                        <p:tav tm="0">
                                          <p:val>
                                            <p:strVal val="0-#ppt_w/2"/>
                                          </p:val>
                                        </p:tav>
                                        <p:tav tm="100000">
                                          <p:val>
                                            <p:strVal val="#ppt_x"/>
                                          </p:val>
                                        </p:tav>
                                      </p:tavLst>
                                    </p:anim>
                                    <p:anim calcmode="lin" valueType="num">
                                      <p:cBhvr additive="base">
                                        <p:cTn id="68" dur="500" fill="hold"/>
                                        <p:tgtEl>
                                          <p:spTgt spid="90"/>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87"/>
                                        </p:tgtEl>
                                        <p:attrNameLst>
                                          <p:attrName>style.visibility</p:attrName>
                                        </p:attrNameLst>
                                      </p:cBhvr>
                                      <p:to>
                                        <p:strVal val="visible"/>
                                      </p:to>
                                    </p:set>
                                    <p:anim calcmode="lin" valueType="num">
                                      <p:cBhvr additive="base">
                                        <p:cTn id="71" dur="500" fill="hold"/>
                                        <p:tgtEl>
                                          <p:spTgt spid="87"/>
                                        </p:tgtEl>
                                        <p:attrNameLst>
                                          <p:attrName>ppt_x</p:attrName>
                                        </p:attrNameLst>
                                      </p:cBhvr>
                                      <p:tavLst>
                                        <p:tav tm="0">
                                          <p:val>
                                            <p:strVal val="0-#ppt_w/2"/>
                                          </p:val>
                                        </p:tav>
                                        <p:tav tm="100000">
                                          <p:val>
                                            <p:strVal val="#ppt_x"/>
                                          </p:val>
                                        </p:tav>
                                      </p:tavLst>
                                    </p:anim>
                                    <p:anim calcmode="lin" valueType="num">
                                      <p:cBhvr additive="base">
                                        <p:cTn id="72"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0-#ppt_w/2"/>
                                          </p:val>
                                        </p:tav>
                                        <p:tav tm="100000">
                                          <p:val>
                                            <p:strVal val="#ppt_x"/>
                                          </p:val>
                                        </p:tav>
                                      </p:tavLst>
                                    </p:anim>
                                    <p:anim calcmode="lin" valueType="num">
                                      <p:cBhvr additive="base">
                                        <p:cTn id="78" dur="500" fill="hold"/>
                                        <p:tgtEl>
                                          <p:spTgt spid="94"/>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anim calcmode="lin" valueType="num">
                                      <p:cBhvr additive="base">
                                        <p:cTn id="81" dur="500" fill="hold"/>
                                        <p:tgtEl>
                                          <p:spTgt spid="91"/>
                                        </p:tgtEl>
                                        <p:attrNameLst>
                                          <p:attrName>ppt_x</p:attrName>
                                        </p:attrNameLst>
                                      </p:cBhvr>
                                      <p:tavLst>
                                        <p:tav tm="0">
                                          <p:val>
                                            <p:strVal val="0-#ppt_w/2"/>
                                          </p:val>
                                        </p:tav>
                                        <p:tav tm="100000">
                                          <p:val>
                                            <p:strVal val="#ppt_x"/>
                                          </p:val>
                                        </p:tav>
                                      </p:tavLst>
                                    </p:anim>
                                    <p:anim calcmode="lin" valueType="num">
                                      <p:cBhvr additive="base">
                                        <p:cTn id="82" dur="500" fill="hold"/>
                                        <p:tgtEl>
                                          <p:spTgt spid="91"/>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additive="base">
                                        <p:cTn id="85" dur="500" fill="hold"/>
                                        <p:tgtEl>
                                          <p:spTgt spid="103"/>
                                        </p:tgtEl>
                                        <p:attrNameLst>
                                          <p:attrName>ppt_x</p:attrName>
                                        </p:attrNameLst>
                                      </p:cBhvr>
                                      <p:tavLst>
                                        <p:tav tm="0">
                                          <p:val>
                                            <p:strVal val="0-#ppt_w/2"/>
                                          </p:val>
                                        </p:tav>
                                        <p:tav tm="100000">
                                          <p:val>
                                            <p:strVal val="#ppt_x"/>
                                          </p:val>
                                        </p:tav>
                                      </p:tavLst>
                                    </p:anim>
                                    <p:anim calcmode="lin" valueType="num">
                                      <p:cBhvr additive="base">
                                        <p:cTn id="86"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8" grpId="0" animBg="1"/>
      <p:bldP spid="82" grpId="0" animBg="1"/>
      <p:bldP spid="86" grpId="0" animBg="1"/>
      <p:bldP spid="90" grpId="0" animBg="1"/>
      <p:bldP spid="94" grpId="0" animBg="1"/>
      <p:bldP spid="98" grpId="0" animBg="1"/>
      <p:bldP spid="10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p:nvPr/>
        </p:nvSpPr>
        <p:spPr>
          <a:xfrm>
            <a:off x="787529" y="1832372"/>
            <a:ext cx="5957888" cy="285738"/>
          </a:xfrm>
          <a:prstGeom prst="rect">
            <a:avLst/>
          </a:prstGeom>
        </p:spPr>
        <p:txBody>
          <a:bodyPr vert="horz" wrap="square" lIns="0" tIns="8655" rIns="0" bIns="0" rtlCol="0">
            <a:spAutoFit/>
          </a:bodyPr>
          <a:lstStyle/>
          <a:p>
            <a:pPr marL="8243">
              <a:spcBef>
                <a:spcPts val="68"/>
              </a:spcBef>
            </a:pPr>
            <a:r>
              <a:rPr b="1" spc="-13" dirty="0">
                <a:solidFill>
                  <a:srgbClr val="404040"/>
                </a:solidFill>
                <a:latin typeface="Arial"/>
                <a:cs typeface="Arial"/>
              </a:rPr>
              <a:t>Define </a:t>
            </a:r>
            <a:r>
              <a:rPr b="1" spc="-10" dirty="0">
                <a:solidFill>
                  <a:srgbClr val="404040"/>
                </a:solidFill>
                <a:latin typeface="Arial"/>
                <a:cs typeface="Arial"/>
              </a:rPr>
              <a:t>the </a:t>
            </a:r>
            <a:r>
              <a:rPr b="1" spc="-3" dirty="0">
                <a:solidFill>
                  <a:srgbClr val="404040"/>
                </a:solidFill>
                <a:latin typeface="Arial"/>
                <a:cs typeface="Arial"/>
              </a:rPr>
              <a:t>critical </a:t>
            </a:r>
            <a:r>
              <a:rPr b="1" spc="-13" dirty="0">
                <a:solidFill>
                  <a:srgbClr val="404040"/>
                </a:solidFill>
                <a:latin typeface="Arial"/>
                <a:cs typeface="Arial"/>
              </a:rPr>
              <a:t>region/ </a:t>
            </a:r>
            <a:r>
              <a:rPr b="1" spc="-7" dirty="0">
                <a:solidFill>
                  <a:srgbClr val="404040"/>
                </a:solidFill>
                <a:latin typeface="Arial"/>
                <a:cs typeface="Arial"/>
              </a:rPr>
              <a:t>rejection</a:t>
            </a:r>
            <a:r>
              <a:rPr b="1" spc="269" dirty="0">
                <a:solidFill>
                  <a:srgbClr val="404040"/>
                </a:solidFill>
                <a:latin typeface="Arial"/>
                <a:cs typeface="Arial"/>
              </a:rPr>
              <a:t> </a:t>
            </a:r>
            <a:r>
              <a:rPr b="1" dirty="0">
                <a:solidFill>
                  <a:srgbClr val="404040"/>
                </a:solidFill>
                <a:latin typeface="Arial"/>
                <a:cs typeface="Arial"/>
              </a:rPr>
              <a:t>criteria</a:t>
            </a:r>
            <a:endParaRPr dirty="0">
              <a:latin typeface="Arial"/>
              <a:cs typeface="Arial"/>
            </a:endParaRPr>
          </a:p>
        </p:txBody>
      </p:sp>
      <p:sp>
        <p:nvSpPr>
          <p:cNvPr id="27" name="object 27"/>
          <p:cNvSpPr txBox="1"/>
          <p:nvPr/>
        </p:nvSpPr>
        <p:spPr>
          <a:xfrm>
            <a:off x="291520" y="1754066"/>
            <a:ext cx="441814" cy="434500"/>
          </a:xfrm>
          <a:prstGeom prst="rect">
            <a:avLst/>
          </a:prstGeom>
          <a:solidFill>
            <a:srgbClr val="171717"/>
          </a:solidFill>
        </p:spPr>
        <p:txBody>
          <a:bodyPr vert="horz" wrap="square" lIns="0" tIns="113750" rIns="0" bIns="0" rtlCol="0">
            <a:spAutoFit/>
          </a:bodyPr>
          <a:lstStyle/>
          <a:p>
            <a:pPr marL="148373">
              <a:spcBef>
                <a:spcPts val="896"/>
              </a:spcBef>
            </a:pPr>
            <a:r>
              <a:rPr sz="2077" b="1" dirty="0">
                <a:solidFill>
                  <a:srgbClr val="FFFFFF"/>
                </a:solidFill>
                <a:latin typeface="Arial"/>
                <a:cs typeface="Arial"/>
              </a:rPr>
              <a:t>5</a:t>
            </a:r>
            <a:endParaRPr sz="2077">
              <a:latin typeface="Arial"/>
              <a:cs typeface="Arial"/>
            </a:endParaRPr>
          </a:p>
        </p:txBody>
      </p:sp>
      <p:sp>
        <p:nvSpPr>
          <p:cNvPr id="31" name="object 31"/>
          <p:cNvSpPr txBox="1"/>
          <p:nvPr/>
        </p:nvSpPr>
        <p:spPr>
          <a:xfrm>
            <a:off x="1112501" y="2350843"/>
            <a:ext cx="7833947" cy="650657"/>
          </a:xfrm>
          <a:prstGeom prst="rect">
            <a:avLst/>
          </a:prstGeom>
          <a:ln w="12700">
            <a:solidFill>
              <a:srgbClr val="00AFEF"/>
            </a:solidFill>
          </a:ln>
        </p:spPr>
        <p:txBody>
          <a:bodyPr vert="horz" wrap="square" lIns="0" tIns="44924" rIns="0" bIns="0" rtlCol="0">
            <a:spAutoFit/>
          </a:bodyPr>
          <a:lstStyle/>
          <a:p>
            <a:pPr marL="81605" marR="32972">
              <a:spcBef>
                <a:spcPts val="354"/>
              </a:spcBef>
            </a:pPr>
            <a:r>
              <a:rPr b="1" spc="-10" dirty="0">
                <a:latin typeface="Arial"/>
                <a:cs typeface="Arial"/>
              </a:rPr>
              <a:t>Reject </a:t>
            </a:r>
            <a:r>
              <a:rPr b="1" spc="3" dirty="0">
                <a:latin typeface="Arial"/>
                <a:cs typeface="Arial"/>
              </a:rPr>
              <a:t>H</a:t>
            </a:r>
            <a:r>
              <a:rPr b="1" spc="5" baseline="-18087" dirty="0">
                <a:latin typeface="Arial"/>
                <a:cs typeface="Arial"/>
              </a:rPr>
              <a:t>0</a:t>
            </a:r>
            <a:r>
              <a:rPr b="1" spc="3" dirty="0">
                <a:latin typeface="Arial"/>
                <a:cs typeface="Arial"/>
              </a:rPr>
              <a:t>, </a:t>
            </a:r>
            <a:r>
              <a:rPr b="1" spc="-3" dirty="0">
                <a:latin typeface="Arial"/>
                <a:cs typeface="Arial"/>
              </a:rPr>
              <a:t>if </a:t>
            </a:r>
            <a:r>
              <a:rPr b="1" spc="-20" dirty="0">
                <a:latin typeface="Arial"/>
                <a:cs typeface="Arial"/>
              </a:rPr>
              <a:t>computed </a:t>
            </a:r>
            <a:r>
              <a:rPr b="1" spc="-32" dirty="0">
                <a:latin typeface="Arial"/>
                <a:cs typeface="Arial"/>
              </a:rPr>
              <a:t>value </a:t>
            </a:r>
            <a:r>
              <a:rPr b="1" spc="-13" dirty="0">
                <a:latin typeface="Arial"/>
                <a:cs typeface="Arial"/>
              </a:rPr>
              <a:t>of </a:t>
            </a:r>
            <a:r>
              <a:rPr b="1" dirty="0">
                <a:latin typeface="Arial"/>
                <a:cs typeface="Arial"/>
              </a:rPr>
              <a:t>t </a:t>
            </a:r>
            <a:r>
              <a:rPr b="1" spc="-3" dirty="0">
                <a:latin typeface="Arial"/>
                <a:cs typeface="Arial"/>
              </a:rPr>
              <a:t>is </a:t>
            </a:r>
            <a:r>
              <a:rPr b="1" spc="-10" dirty="0">
                <a:latin typeface="Arial"/>
                <a:cs typeface="Arial"/>
              </a:rPr>
              <a:t>less </a:t>
            </a:r>
            <a:r>
              <a:rPr b="1" spc="-29" dirty="0">
                <a:latin typeface="Arial"/>
                <a:cs typeface="Arial"/>
              </a:rPr>
              <a:t>than </a:t>
            </a:r>
            <a:r>
              <a:rPr b="1" spc="-32" dirty="0">
                <a:latin typeface="Arial"/>
                <a:cs typeface="Arial"/>
              </a:rPr>
              <a:t>the </a:t>
            </a:r>
            <a:r>
              <a:rPr b="1" spc="-10" dirty="0">
                <a:latin typeface="Arial"/>
                <a:cs typeface="Arial"/>
              </a:rPr>
              <a:t>critical </a:t>
            </a:r>
            <a:r>
              <a:rPr b="1" spc="-32" dirty="0">
                <a:latin typeface="Arial"/>
                <a:cs typeface="Arial"/>
              </a:rPr>
              <a:t>value,  </a:t>
            </a:r>
            <a:r>
              <a:rPr b="1" spc="-7" dirty="0" err="1">
                <a:latin typeface="Arial"/>
                <a:cs typeface="Arial"/>
              </a:rPr>
              <a:t>ie</a:t>
            </a:r>
            <a:r>
              <a:rPr b="1" spc="-7" dirty="0">
                <a:latin typeface="Arial"/>
                <a:cs typeface="Arial"/>
              </a:rPr>
              <a:t>.,</a:t>
            </a:r>
            <a:endParaRPr lang="en-US" b="1" spc="-7" dirty="0">
              <a:latin typeface="Arial"/>
              <a:cs typeface="Arial"/>
            </a:endParaRPr>
          </a:p>
          <a:p>
            <a:pPr marL="81605" marR="32972">
              <a:spcBef>
                <a:spcPts val="354"/>
              </a:spcBef>
            </a:pPr>
            <a:r>
              <a:rPr b="1" spc="-7" dirty="0">
                <a:latin typeface="Arial"/>
                <a:cs typeface="Arial"/>
              </a:rPr>
              <a:t> </a:t>
            </a:r>
            <a:r>
              <a:rPr b="1" spc="-3" dirty="0">
                <a:latin typeface="Arial"/>
                <a:cs typeface="Arial"/>
              </a:rPr>
              <a:t>P(t </a:t>
            </a:r>
            <a:r>
              <a:rPr b="1" dirty="0">
                <a:latin typeface="Arial"/>
                <a:cs typeface="Arial"/>
              </a:rPr>
              <a:t>&lt; - </a:t>
            </a:r>
            <a:r>
              <a:rPr b="1" spc="-3" dirty="0">
                <a:latin typeface="Arial"/>
                <a:cs typeface="Arial"/>
              </a:rPr>
              <a:t>t</a:t>
            </a:r>
            <a:r>
              <a:rPr b="1" spc="-5" baseline="-18087" dirty="0">
                <a:latin typeface="Arial"/>
                <a:cs typeface="Arial"/>
              </a:rPr>
              <a:t>α</a:t>
            </a:r>
            <a:r>
              <a:rPr b="1" spc="-3" dirty="0">
                <a:latin typeface="Arial"/>
                <a:cs typeface="Arial"/>
              </a:rPr>
              <a:t>), </a:t>
            </a:r>
            <a:r>
              <a:rPr b="1" spc="-17" dirty="0">
                <a:latin typeface="Arial"/>
                <a:cs typeface="Arial"/>
              </a:rPr>
              <a:t>otherwise </a:t>
            </a:r>
            <a:r>
              <a:rPr b="1" spc="-13" dirty="0">
                <a:latin typeface="Arial"/>
                <a:cs typeface="Arial"/>
              </a:rPr>
              <a:t>do </a:t>
            </a:r>
            <a:r>
              <a:rPr b="1" spc="-36" dirty="0">
                <a:latin typeface="Arial"/>
                <a:cs typeface="Arial"/>
              </a:rPr>
              <a:t>not </a:t>
            </a:r>
            <a:r>
              <a:rPr b="1" spc="-7" dirty="0">
                <a:latin typeface="Arial"/>
                <a:cs typeface="Arial"/>
              </a:rPr>
              <a:t>reject</a:t>
            </a:r>
            <a:r>
              <a:rPr b="1" spc="266" dirty="0">
                <a:latin typeface="Arial"/>
                <a:cs typeface="Arial"/>
              </a:rPr>
              <a:t> </a:t>
            </a:r>
            <a:r>
              <a:rPr b="1" spc="20" dirty="0">
                <a:latin typeface="Arial"/>
                <a:cs typeface="Arial"/>
              </a:rPr>
              <a:t>H</a:t>
            </a:r>
            <a:r>
              <a:rPr b="1" spc="28" baseline="-18087" dirty="0">
                <a:latin typeface="Arial"/>
                <a:cs typeface="Arial"/>
              </a:rPr>
              <a:t>0</a:t>
            </a:r>
            <a:endParaRPr baseline="-18087" dirty="0">
              <a:latin typeface="Arial"/>
              <a:cs typeface="Arial"/>
            </a:endParaRPr>
          </a:p>
        </p:txBody>
      </p:sp>
      <p:sp>
        <p:nvSpPr>
          <p:cNvPr id="35" name="object 35"/>
          <p:cNvSpPr txBox="1"/>
          <p:nvPr/>
        </p:nvSpPr>
        <p:spPr>
          <a:xfrm>
            <a:off x="660797" y="2367329"/>
            <a:ext cx="448408" cy="515653"/>
          </a:xfrm>
          <a:prstGeom prst="rect">
            <a:avLst/>
          </a:prstGeom>
          <a:solidFill>
            <a:srgbClr val="171717"/>
          </a:solidFill>
        </p:spPr>
        <p:txBody>
          <a:bodyPr vert="horz" wrap="square" lIns="0" tIns="194118" rIns="0" bIns="0" rtlCol="0">
            <a:spAutoFit/>
          </a:bodyPr>
          <a:lstStyle/>
          <a:p>
            <a:pPr marL="102212">
              <a:spcBef>
                <a:spcPts val="1529"/>
              </a:spcBef>
            </a:pPr>
            <a:r>
              <a:rPr sz="2077" b="1" spc="-10" dirty="0">
                <a:solidFill>
                  <a:srgbClr val="FFFFFF"/>
                </a:solidFill>
                <a:latin typeface="Arial"/>
                <a:cs typeface="Arial"/>
              </a:rPr>
              <a:t>(i)</a:t>
            </a:r>
            <a:endParaRPr sz="2077">
              <a:latin typeface="Arial"/>
              <a:cs typeface="Arial"/>
            </a:endParaRPr>
          </a:p>
        </p:txBody>
      </p:sp>
      <p:sp>
        <p:nvSpPr>
          <p:cNvPr id="39" name="object 39"/>
          <p:cNvSpPr txBox="1"/>
          <p:nvPr/>
        </p:nvSpPr>
        <p:spPr>
          <a:xfrm>
            <a:off x="1145473" y="3148745"/>
            <a:ext cx="7781192" cy="603105"/>
          </a:xfrm>
          <a:prstGeom prst="rect">
            <a:avLst/>
          </a:prstGeom>
          <a:ln w="12700">
            <a:solidFill>
              <a:srgbClr val="00AFEF"/>
            </a:solidFill>
          </a:ln>
        </p:spPr>
        <p:txBody>
          <a:bodyPr vert="horz" wrap="square" lIns="0" tIns="48632" rIns="0" bIns="0" rtlCol="0">
            <a:spAutoFit/>
          </a:bodyPr>
          <a:lstStyle/>
          <a:p>
            <a:pPr marL="84490" marR="400195">
              <a:spcBef>
                <a:spcPts val="383"/>
              </a:spcBef>
            </a:pPr>
            <a:r>
              <a:rPr b="1" spc="-10" dirty="0">
                <a:latin typeface="Arial"/>
                <a:cs typeface="Arial"/>
              </a:rPr>
              <a:t>Reject </a:t>
            </a:r>
            <a:r>
              <a:rPr b="1" spc="3" dirty="0">
                <a:latin typeface="Arial"/>
                <a:cs typeface="Arial"/>
              </a:rPr>
              <a:t>H</a:t>
            </a:r>
            <a:r>
              <a:rPr b="1" spc="5" baseline="-18087" dirty="0">
                <a:latin typeface="Arial"/>
                <a:cs typeface="Arial"/>
              </a:rPr>
              <a:t>0</a:t>
            </a:r>
            <a:r>
              <a:rPr b="1" spc="3" dirty="0">
                <a:latin typeface="Arial"/>
                <a:cs typeface="Arial"/>
              </a:rPr>
              <a:t>, </a:t>
            </a:r>
            <a:r>
              <a:rPr b="1" spc="-3" dirty="0">
                <a:latin typeface="Arial"/>
                <a:cs typeface="Arial"/>
              </a:rPr>
              <a:t>if </a:t>
            </a:r>
            <a:r>
              <a:rPr b="1" spc="-20" dirty="0">
                <a:latin typeface="Arial"/>
                <a:cs typeface="Arial"/>
              </a:rPr>
              <a:t>computed </a:t>
            </a:r>
            <a:r>
              <a:rPr b="1" spc="-32" dirty="0">
                <a:latin typeface="Arial"/>
                <a:cs typeface="Arial"/>
              </a:rPr>
              <a:t>value </a:t>
            </a:r>
            <a:r>
              <a:rPr b="1" spc="-13" dirty="0">
                <a:latin typeface="Arial"/>
                <a:cs typeface="Arial"/>
              </a:rPr>
              <a:t>of </a:t>
            </a:r>
            <a:r>
              <a:rPr b="1" dirty="0">
                <a:latin typeface="Arial"/>
                <a:cs typeface="Arial"/>
              </a:rPr>
              <a:t>t </a:t>
            </a:r>
            <a:r>
              <a:rPr b="1" spc="-3" dirty="0">
                <a:latin typeface="Arial"/>
                <a:cs typeface="Arial"/>
              </a:rPr>
              <a:t>is </a:t>
            </a:r>
            <a:r>
              <a:rPr b="1" spc="-10" dirty="0">
                <a:latin typeface="Arial"/>
                <a:cs typeface="Arial"/>
              </a:rPr>
              <a:t>greater </a:t>
            </a:r>
            <a:r>
              <a:rPr b="1" spc="-29" dirty="0">
                <a:latin typeface="Arial"/>
                <a:cs typeface="Arial"/>
              </a:rPr>
              <a:t>than </a:t>
            </a:r>
            <a:r>
              <a:rPr b="1" spc="-32" dirty="0">
                <a:latin typeface="Arial"/>
                <a:cs typeface="Arial"/>
              </a:rPr>
              <a:t>the </a:t>
            </a:r>
            <a:r>
              <a:rPr b="1" spc="-10" dirty="0">
                <a:latin typeface="Arial"/>
                <a:cs typeface="Arial"/>
              </a:rPr>
              <a:t>critical  </a:t>
            </a:r>
            <a:r>
              <a:rPr b="1" spc="-32" dirty="0">
                <a:latin typeface="Arial"/>
                <a:cs typeface="Arial"/>
              </a:rPr>
              <a:t>value, </a:t>
            </a:r>
            <a:r>
              <a:rPr b="1" spc="-7" dirty="0">
                <a:latin typeface="Arial"/>
                <a:cs typeface="Arial"/>
              </a:rPr>
              <a:t>ie., </a:t>
            </a:r>
            <a:r>
              <a:rPr b="1" spc="-3" dirty="0">
                <a:latin typeface="Arial"/>
                <a:cs typeface="Arial"/>
              </a:rPr>
              <a:t>P(t </a:t>
            </a:r>
            <a:r>
              <a:rPr b="1" dirty="0">
                <a:latin typeface="Arial"/>
                <a:cs typeface="Arial"/>
              </a:rPr>
              <a:t>&gt; </a:t>
            </a:r>
            <a:r>
              <a:rPr b="1" spc="-3" dirty="0">
                <a:latin typeface="Arial"/>
                <a:cs typeface="Arial"/>
              </a:rPr>
              <a:t>t</a:t>
            </a:r>
            <a:r>
              <a:rPr b="1" spc="-5" baseline="-18087" dirty="0">
                <a:latin typeface="Arial"/>
                <a:cs typeface="Arial"/>
              </a:rPr>
              <a:t>α</a:t>
            </a:r>
            <a:r>
              <a:rPr b="1" spc="-3" dirty="0">
                <a:latin typeface="Arial"/>
                <a:cs typeface="Arial"/>
              </a:rPr>
              <a:t>), </a:t>
            </a:r>
            <a:r>
              <a:rPr b="1" spc="-17" dirty="0">
                <a:latin typeface="Arial"/>
                <a:cs typeface="Arial"/>
              </a:rPr>
              <a:t>otherwise </a:t>
            </a:r>
            <a:r>
              <a:rPr b="1" spc="-13" dirty="0">
                <a:latin typeface="Arial"/>
                <a:cs typeface="Arial"/>
              </a:rPr>
              <a:t>do </a:t>
            </a:r>
            <a:r>
              <a:rPr b="1" spc="-36" dirty="0">
                <a:latin typeface="Arial"/>
                <a:cs typeface="Arial"/>
              </a:rPr>
              <a:t>not </a:t>
            </a:r>
            <a:r>
              <a:rPr b="1" spc="-7" dirty="0">
                <a:latin typeface="Arial"/>
                <a:cs typeface="Arial"/>
              </a:rPr>
              <a:t>reject</a:t>
            </a:r>
            <a:r>
              <a:rPr b="1" spc="477" dirty="0">
                <a:latin typeface="Arial"/>
                <a:cs typeface="Arial"/>
              </a:rPr>
              <a:t> </a:t>
            </a:r>
            <a:r>
              <a:rPr b="1" spc="20" dirty="0">
                <a:latin typeface="Arial"/>
                <a:cs typeface="Arial"/>
              </a:rPr>
              <a:t>H</a:t>
            </a:r>
            <a:r>
              <a:rPr b="1" spc="28" baseline="-18087" dirty="0">
                <a:latin typeface="Arial"/>
                <a:cs typeface="Arial"/>
              </a:rPr>
              <a:t>0</a:t>
            </a:r>
            <a:endParaRPr baseline="-18087" dirty="0">
              <a:latin typeface="Arial"/>
              <a:cs typeface="Arial"/>
            </a:endParaRPr>
          </a:p>
        </p:txBody>
      </p:sp>
      <p:sp>
        <p:nvSpPr>
          <p:cNvPr id="43" name="object 43"/>
          <p:cNvSpPr txBox="1"/>
          <p:nvPr/>
        </p:nvSpPr>
        <p:spPr>
          <a:xfrm>
            <a:off x="660797" y="3152043"/>
            <a:ext cx="481379" cy="532716"/>
          </a:xfrm>
          <a:prstGeom prst="rect">
            <a:avLst/>
          </a:prstGeom>
          <a:solidFill>
            <a:srgbClr val="171717"/>
          </a:solidFill>
        </p:spPr>
        <p:txBody>
          <a:bodyPr vert="horz" wrap="square" lIns="0" tIns="211016" rIns="0" bIns="0" rtlCol="0">
            <a:spAutoFit/>
          </a:bodyPr>
          <a:lstStyle/>
          <a:p>
            <a:pPr marL="82430">
              <a:spcBef>
                <a:spcPts val="1661"/>
              </a:spcBef>
            </a:pPr>
            <a:r>
              <a:rPr sz="2077" b="1" spc="-10" dirty="0">
                <a:solidFill>
                  <a:srgbClr val="FFFFFF"/>
                </a:solidFill>
                <a:latin typeface="Arial"/>
                <a:cs typeface="Arial"/>
              </a:rPr>
              <a:t>(ii)</a:t>
            </a:r>
            <a:endParaRPr sz="2077">
              <a:latin typeface="Arial"/>
              <a:cs typeface="Arial"/>
            </a:endParaRPr>
          </a:p>
        </p:txBody>
      </p:sp>
      <p:sp>
        <p:nvSpPr>
          <p:cNvPr id="45" name="object 45"/>
          <p:cNvSpPr txBox="1"/>
          <p:nvPr/>
        </p:nvSpPr>
        <p:spPr>
          <a:xfrm>
            <a:off x="1152067" y="3946646"/>
            <a:ext cx="7781192" cy="866787"/>
          </a:xfrm>
          <a:prstGeom prst="rect">
            <a:avLst/>
          </a:prstGeom>
          <a:solidFill>
            <a:srgbClr val="FFFFFF"/>
          </a:solidFill>
          <a:ln w="12700">
            <a:solidFill>
              <a:srgbClr val="00AFEF"/>
            </a:solidFill>
          </a:ln>
        </p:spPr>
        <p:txBody>
          <a:bodyPr vert="horz" wrap="square" lIns="0" tIns="35444" rIns="0" bIns="0" rtlCol="0">
            <a:spAutoFit/>
          </a:bodyPr>
          <a:lstStyle/>
          <a:p>
            <a:pPr marL="85315" marR="42863" algn="just">
              <a:spcBef>
                <a:spcPts val="279"/>
              </a:spcBef>
            </a:pPr>
            <a:r>
              <a:rPr b="1" dirty="0">
                <a:solidFill>
                  <a:srgbClr val="FF0000"/>
                </a:solidFill>
                <a:latin typeface="Arial"/>
                <a:cs typeface="Arial"/>
              </a:rPr>
              <a:t>By </a:t>
            </a:r>
            <a:r>
              <a:rPr b="1" spc="-23" dirty="0">
                <a:solidFill>
                  <a:srgbClr val="FF0000"/>
                </a:solidFill>
                <a:latin typeface="Arial"/>
                <a:cs typeface="Arial"/>
              </a:rPr>
              <a:t>combining </a:t>
            </a:r>
            <a:r>
              <a:rPr b="1" spc="-17" dirty="0">
                <a:solidFill>
                  <a:srgbClr val="FF0000"/>
                </a:solidFill>
                <a:latin typeface="Arial"/>
                <a:cs typeface="Arial"/>
              </a:rPr>
              <a:t>both </a:t>
            </a:r>
            <a:r>
              <a:rPr b="1" spc="-10" dirty="0">
                <a:solidFill>
                  <a:srgbClr val="FF0000"/>
                </a:solidFill>
                <a:latin typeface="Arial"/>
                <a:cs typeface="Arial"/>
              </a:rPr>
              <a:t>(i) </a:t>
            </a:r>
            <a:r>
              <a:rPr b="1" spc="-32" dirty="0">
                <a:solidFill>
                  <a:srgbClr val="FF0000"/>
                </a:solidFill>
                <a:latin typeface="Arial"/>
                <a:cs typeface="Arial"/>
              </a:rPr>
              <a:t>and </a:t>
            </a:r>
            <a:r>
              <a:rPr b="1" spc="-10" dirty="0">
                <a:solidFill>
                  <a:srgbClr val="FF0000"/>
                </a:solidFill>
                <a:latin typeface="Arial"/>
                <a:cs typeface="Arial"/>
              </a:rPr>
              <a:t>(ii), Reject </a:t>
            </a:r>
            <a:r>
              <a:rPr b="1" spc="7" dirty="0">
                <a:solidFill>
                  <a:srgbClr val="FF0000"/>
                </a:solidFill>
                <a:latin typeface="Arial"/>
                <a:cs typeface="Arial"/>
              </a:rPr>
              <a:t>H</a:t>
            </a:r>
            <a:r>
              <a:rPr b="1" spc="10" baseline="-18087" dirty="0">
                <a:solidFill>
                  <a:srgbClr val="FF0000"/>
                </a:solidFill>
                <a:latin typeface="Arial"/>
                <a:cs typeface="Arial"/>
              </a:rPr>
              <a:t>0</a:t>
            </a:r>
            <a:r>
              <a:rPr b="1" spc="7" dirty="0">
                <a:solidFill>
                  <a:srgbClr val="FF0000"/>
                </a:solidFill>
                <a:latin typeface="Arial"/>
                <a:cs typeface="Arial"/>
              </a:rPr>
              <a:t>, </a:t>
            </a:r>
            <a:r>
              <a:rPr b="1" spc="-3" dirty="0">
                <a:solidFill>
                  <a:srgbClr val="FF0000"/>
                </a:solidFill>
                <a:latin typeface="Arial"/>
                <a:cs typeface="Arial"/>
              </a:rPr>
              <a:t>if </a:t>
            </a:r>
            <a:r>
              <a:rPr b="1" spc="-20" dirty="0">
                <a:solidFill>
                  <a:srgbClr val="FF0000"/>
                </a:solidFill>
                <a:latin typeface="Arial"/>
                <a:cs typeface="Arial"/>
              </a:rPr>
              <a:t>computed </a:t>
            </a:r>
            <a:r>
              <a:rPr b="1" spc="-32" dirty="0">
                <a:solidFill>
                  <a:srgbClr val="FF0000"/>
                </a:solidFill>
                <a:latin typeface="Arial"/>
                <a:cs typeface="Arial"/>
              </a:rPr>
              <a:t>value </a:t>
            </a:r>
            <a:r>
              <a:rPr b="1" spc="-13" dirty="0">
                <a:solidFill>
                  <a:srgbClr val="FF0000"/>
                </a:solidFill>
                <a:latin typeface="Arial"/>
                <a:cs typeface="Arial"/>
              </a:rPr>
              <a:t>of  </a:t>
            </a:r>
            <a:r>
              <a:rPr b="1" spc="-1301" dirty="0">
                <a:solidFill>
                  <a:srgbClr val="0033CC"/>
                </a:solidFill>
                <a:latin typeface="Arial"/>
                <a:cs typeface="Arial"/>
              </a:rPr>
              <a:t>ǀ</a:t>
            </a:r>
            <a:r>
              <a:rPr b="1" spc="-10" dirty="0">
                <a:solidFill>
                  <a:srgbClr val="0033CC"/>
                </a:solidFill>
                <a:latin typeface="Arial"/>
                <a:cs typeface="Arial"/>
              </a:rPr>
              <a:t> </a:t>
            </a:r>
            <a:r>
              <a:rPr b="1" dirty="0">
                <a:solidFill>
                  <a:srgbClr val="0033CC"/>
                </a:solidFill>
                <a:latin typeface="Arial"/>
                <a:cs typeface="Arial"/>
              </a:rPr>
              <a:t>t </a:t>
            </a:r>
            <a:r>
              <a:rPr b="1" spc="-1301" dirty="0">
                <a:solidFill>
                  <a:srgbClr val="0033CC"/>
                </a:solidFill>
                <a:latin typeface="Arial"/>
                <a:cs typeface="Arial"/>
              </a:rPr>
              <a:t>ǀ</a:t>
            </a:r>
            <a:r>
              <a:rPr b="1" spc="-20" dirty="0">
                <a:solidFill>
                  <a:srgbClr val="0033CC"/>
                </a:solidFill>
                <a:latin typeface="Arial"/>
                <a:cs typeface="Arial"/>
              </a:rPr>
              <a:t> </a:t>
            </a:r>
            <a:r>
              <a:rPr b="1" spc="-3" dirty="0">
                <a:solidFill>
                  <a:srgbClr val="FF0000"/>
                </a:solidFill>
                <a:latin typeface="Arial"/>
                <a:cs typeface="Arial"/>
              </a:rPr>
              <a:t>is </a:t>
            </a:r>
            <a:r>
              <a:rPr b="1" spc="-10" dirty="0">
                <a:solidFill>
                  <a:srgbClr val="FF0000"/>
                </a:solidFill>
                <a:latin typeface="Arial"/>
                <a:cs typeface="Arial"/>
              </a:rPr>
              <a:t>greater </a:t>
            </a:r>
            <a:r>
              <a:rPr b="1" spc="-26" dirty="0">
                <a:solidFill>
                  <a:srgbClr val="FF0000"/>
                </a:solidFill>
                <a:latin typeface="Arial"/>
                <a:cs typeface="Arial"/>
              </a:rPr>
              <a:t>than </a:t>
            </a:r>
            <a:r>
              <a:rPr b="1" spc="-32" dirty="0">
                <a:solidFill>
                  <a:srgbClr val="FF0000"/>
                </a:solidFill>
                <a:latin typeface="Arial"/>
                <a:cs typeface="Arial"/>
              </a:rPr>
              <a:t>the </a:t>
            </a:r>
            <a:r>
              <a:rPr b="1" spc="-7" dirty="0">
                <a:solidFill>
                  <a:srgbClr val="FF0000"/>
                </a:solidFill>
                <a:latin typeface="Arial"/>
                <a:cs typeface="Arial"/>
              </a:rPr>
              <a:t>critical </a:t>
            </a:r>
            <a:r>
              <a:rPr b="1" spc="-29" dirty="0">
                <a:solidFill>
                  <a:srgbClr val="FF0000"/>
                </a:solidFill>
                <a:latin typeface="Arial"/>
                <a:cs typeface="Arial"/>
              </a:rPr>
              <a:t>value, </a:t>
            </a:r>
            <a:r>
              <a:rPr b="1" spc="-7" dirty="0">
                <a:solidFill>
                  <a:srgbClr val="FF0000"/>
                </a:solidFill>
                <a:latin typeface="Arial"/>
                <a:cs typeface="Arial"/>
              </a:rPr>
              <a:t>ie., </a:t>
            </a:r>
            <a:r>
              <a:rPr b="1" spc="-435" dirty="0">
                <a:solidFill>
                  <a:srgbClr val="FF0000"/>
                </a:solidFill>
                <a:latin typeface="Arial"/>
                <a:cs typeface="Arial"/>
              </a:rPr>
              <a:t>P(</a:t>
            </a:r>
            <a:r>
              <a:rPr b="1" spc="-435" dirty="0">
                <a:solidFill>
                  <a:srgbClr val="0033CC"/>
                </a:solidFill>
                <a:latin typeface="Arial"/>
                <a:cs typeface="Arial"/>
              </a:rPr>
              <a:t>ǀ </a:t>
            </a:r>
            <a:r>
              <a:rPr b="1" dirty="0">
                <a:solidFill>
                  <a:srgbClr val="0033CC"/>
                </a:solidFill>
                <a:latin typeface="Arial"/>
                <a:cs typeface="Arial"/>
              </a:rPr>
              <a:t>t </a:t>
            </a:r>
            <a:r>
              <a:rPr b="1" spc="-1301" dirty="0">
                <a:solidFill>
                  <a:srgbClr val="0033CC"/>
                </a:solidFill>
                <a:latin typeface="Arial"/>
                <a:cs typeface="Arial"/>
              </a:rPr>
              <a:t>ǀ</a:t>
            </a:r>
            <a:r>
              <a:rPr b="1" spc="-13" dirty="0">
                <a:solidFill>
                  <a:srgbClr val="0033CC"/>
                </a:solidFill>
                <a:latin typeface="Arial"/>
                <a:cs typeface="Arial"/>
              </a:rPr>
              <a:t> </a:t>
            </a:r>
            <a:r>
              <a:rPr b="1" dirty="0">
                <a:solidFill>
                  <a:srgbClr val="FF0000"/>
                </a:solidFill>
                <a:latin typeface="Arial"/>
                <a:cs typeface="Arial"/>
              </a:rPr>
              <a:t>&gt; </a:t>
            </a:r>
            <a:r>
              <a:rPr b="1" spc="-7" dirty="0">
                <a:solidFill>
                  <a:srgbClr val="FF0000"/>
                </a:solidFill>
                <a:latin typeface="Arial"/>
                <a:cs typeface="Arial"/>
              </a:rPr>
              <a:t>t</a:t>
            </a:r>
            <a:r>
              <a:rPr b="1" spc="-10" baseline="-18087" dirty="0">
                <a:solidFill>
                  <a:srgbClr val="FF0000"/>
                </a:solidFill>
                <a:latin typeface="Arial"/>
                <a:cs typeface="Arial"/>
              </a:rPr>
              <a:t>α</a:t>
            </a:r>
            <a:r>
              <a:rPr b="1" spc="-7" dirty="0">
                <a:solidFill>
                  <a:srgbClr val="FF0000"/>
                </a:solidFill>
                <a:latin typeface="Arial"/>
                <a:cs typeface="Arial"/>
              </a:rPr>
              <a:t>), </a:t>
            </a:r>
            <a:r>
              <a:rPr b="1" spc="-49" dirty="0">
                <a:solidFill>
                  <a:srgbClr val="FF0000"/>
                </a:solidFill>
                <a:latin typeface="Arial"/>
                <a:cs typeface="Arial"/>
              </a:rPr>
              <a:t>otherwise  </a:t>
            </a:r>
            <a:r>
              <a:rPr b="1" spc="-13" dirty="0">
                <a:solidFill>
                  <a:srgbClr val="FF0000"/>
                </a:solidFill>
                <a:latin typeface="Arial"/>
                <a:cs typeface="Arial"/>
              </a:rPr>
              <a:t>do </a:t>
            </a:r>
            <a:r>
              <a:rPr b="1" spc="-36" dirty="0">
                <a:solidFill>
                  <a:srgbClr val="FF0000"/>
                </a:solidFill>
                <a:latin typeface="Arial"/>
                <a:cs typeface="Arial"/>
              </a:rPr>
              <a:t>not </a:t>
            </a:r>
            <a:r>
              <a:rPr b="1" spc="-3" dirty="0">
                <a:solidFill>
                  <a:srgbClr val="FF0000"/>
                </a:solidFill>
                <a:latin typeface="Arial"/>
                <a:cs typeface="Arial"/>
              </a:rPr>
              <a:t>reject </a:t>
            </a:r>
            <a:r>
              <a:rPr b="1" dirty="0">
                <a:solidFill>
                  <a:srgbClr val="FF0000"/>
                </a:solidFill>
                <a:latin typeface="Arial"/>
                <a:cs typeface="Arial"/>
              </a:rPr>
              <a:t>H</a:t>
            </a:r>
            <a:r>
              <a:rPr b="1" baseline="-18087" dirty="0">
                <a:solidFill>
                  <a:srgbClr val="FF0000"/>
                </a:solidFill>
                <a:latin typeface="Arial"/>
                <a:cs typeface="Arial"/>
              </a:rPr>
              <a:t>0</a:t>
            </a:r>
            <a:r>
              <a:rPr b="1" dirty="0">
                <a:solidFill>
                  <a:srgbClr val="FF0000"/>
                </a:solidFill>
                <a:latin typeface="Arial"/>
                <a:cs typeface="Arial"/>
              </a:rPr>
              <a:t>. </a:t>
            </a:r>
            <a:r>
              <a:rPr b="1" spc="-10" dirty="0">
                <a:solidFill>
                  <a:srgbClr val="FF0000"/>
                </a:solidFill>
                <a:latin typeface="Arial"/>
                <a:cs typeface="Arial"/>
              </a:rPr>
              <a:t>Besides </a:t>
            </a:r>
            <a:r>
              <a:rPr b="1" spc="10" dirty="0">
                <a:solidFill>
                  <a:srgbClr val="FF0000"/>
                </a:solidFill>
                <a:latin typeface="Arial"/>
                <a:cs typeface="Arial"/>
              </a:rPr>
              <a:t>α, </a:t>
            </a:r>
            <a:r>
              <a:rPr b="1" spc="-32" dirty="0">
                <a:solidFill>
                  <a:srgbClr val="FF0000"/>
                </a:solidFill>
                <a:latin typeface="Arial"/>
                <a:cs typeface="Arial"/>
              </a:rPr>
              <a:t>the </a:t>
            </a:r>
            <a:r>
              <a:rPr b="1" spc="-13" dirty="0">
                <a:solidFill>
                  <a:srgbClr val="FF0000"/>
                </a:solidFill>
                <a:latin typeface="Arial"/>
                <a:cs typeface="Arial"/>
              </a:rPr>
              <a:t>df </a:t>
            </a:r>
            <a:r>
              <a:rPr b="1" dirty="0">
                <a:solidFill>
                  <a:srgbClr val="FF0000"/>
                </a:solidFill>
                <a:latin typeface="Arial"/>
                <a:cs typeface="Arial"/>
              </a:rPr>
              <a:t>is </a:t>
            </a:r>
            <a:r>
              <a:rPr b="1" spc="-7" dirty="0">
                <a:solidFill>
                  <a:srgbClr val="FF0000"/>
                </a:solidFill>
                <a:latin typeface="Arial"/>
                <a:cs typeface="Arial"/>
              </a:rPr>
              <a:t>also</a:t>
            </a:r>
            <a:r>
              <a:rPr b="1" spc="279" dirty="0">
                <a:solidFill>
                  <a:srgbClr val="FF0000"/>
                </a:solidFill>
                <a:latin typeface="Arial"/>
                <a:cs typeface="Arial"/>
              </a:rPr>
              <a:t> </a:t>
            </a:r>
            <a:r>
              <a:rPr b="1" spc="-17" dirty="0">
                <a:solidFill>
                  <a:srgbClr val="FF0000"/>
                </a:solidFill>
                <a:latin typeface="Arial"/>
                <a:cs typeface="Arial"/>
              </a:rPr>
              <a:t>important.</a:t>
            </a:r>
            <a:endParaRPr dirty="0">
              <a:latin typeface="Arial"/>
              <a:cs typeface="Arial"/>
            </a:endParaRPr>
          </a:p>
        </p:txBody>
      </p:sp>
      <p:sp>
        <p:nvSpPr>
          <p:cNvPr id="49" name="object 49"/>
          <p:cNvSpPr txBox="1"/>
          <p:nvPr/>
        </p:nvSpPr>
        <p:spPr>
          <a:xfrm>
            <a:off x="673984" y="3943350"/>
            <a:ext cx="474785" cy="691788"/>
          </a:xfrm>
          <a:prstGeom prst="rect">
            <a:avLst/>
          </a:prstGeom>
          <a:solidFill>
            <a:srgbClr val="171717"/>
          </a:solidFill>
        </p:spPr>
        <p:txBody>
          <a:bodyPr vert="horz" wrap="square" lIns="0" tIns="2473" rIns="0" bIns="0" rtlCol="0">
            <a:spAutoFit/>
          </a:bodyPr>
          <a:lstStyle/>
          <a:p>
            <a:pPr>
              <a:spcBef>
                <a:spcPts val="20"/>
              </a:spcBef>
            </a:pPr>
            <a:endParaRPr sz="2402">
              <a:latin typeface="Times New Roman"/>
              <a:cs typeface="Times New Roman"/>
            </a:endParaRPr>
          </a:p>
          <a:p>
            <a:pPr marL="149609"/>
            <a:r>
              <a:rPr sz="2077" b="1" spc="-374" dirty="0">
                <a:solidFill>
                  <a:srgbClr val="FFFFFF"/>
                </a:solidFill>
                <a:latin typeface="Arial"/>
                <a:cs typeface="Arial"/>
              </a:rPr>
              <a:t>ᴥ</a:t>
            </a:r>
            <a:endParaRPr sz="2077">
              <a:latin typeface="Arial"/>
              <a:cs typeface="Arial"/>
            </a:endParaRPr>
          </a:p>
        </p:txBody>
      </p:sp>
      <p:sp>
        <p:nvSpPr>
          <p:cNvPr id="57" name="object 57"/>
          <p:cNvSpPr txBox="1"/>
          <p:nvPr/>
        </p:nvSpPr>
        <p:spPr>
          <a:xfrm>
            <a:off x="221869" y="5236509"/>
            <a:ext cx="163619" cy="307777"/>
          </a:xfrm>
          <a:prstGeom prst="rect">
            <a:avLst/>
          </a:prstGeom>
        </p:spPr>
        <p:txBody>
          <a:bodyPr vert="horz" wrap="square" lIns="0" tIns="0" rIns="0" bIns="0" rtlCol="0">
            <a:spAutoFit/>
          </a:bodyPr>
          <a:lstStyle/>
          <a:p>
            <a:pPr marL="8243">
              <a:lnSpc>
                <a:spcPts val="2363"/>
              </a:lnSpc>
            </a:pPr>
            <a:r>
              <a:rPr sz="2077" b="1" dirty="0">
                <a:solidFill>
                  <a:srgbClr val="FFFFFF"/>
                </a:solidFill>
                <a:latin typeface="Arial"/>
                <a:cs typeface="Arial"/>
              </a:rPr>
              <a:t>6</a:t>
            </a:r>
            <a:endParaRPr sz="2077">
              <a:latin typeface="Arial"/>
              <a:cs typeface="Arial"/>
            </a:endParaRPr>
          </a:p>
        </p:txBody>
      </p:sp>
      <p:sp>
        <p:nvSpPr>
          <p:cNvPr id="58" name="object 58"/>
          <p:cNvSpPr txBox="1"/>
          <p:nvPr/>
        </p:nvSpPr>
        <p:spPr>
          <a:xfrm>
            <a:off x="604798" y="5023153"/>
            <a:ext cx="1681202" cy="307777"/>
          </a:xfrm>
          <a:prstGeom prst="rect">
            <a:avLst/>
          </a:prstGeom>
        </p:spPr>
        <p:txBody>
          <a:bodyPr vert="horz" wrap="square" lIns="0" tIns="0" rIns="0" bIns="0" rtlCol="0">
            <a:spAutoFit/>
          </a:bodyPr>
          <a:lstStyle/>
          <a:p>
            <a:pPr marL="8243">
              <a:lnSpc>
                <a:spcPts val="2363"/>
              </a:lnSpc>
            </a:pPr>
            <a:r>
              <a:rPr sz="2077" b="1" dirty="0">
                <a:solidFill>
                  <a:schemeClr val="accent3">
                    <a:lumMod val="75000"/>
                  </a:schemeClr>
                </a:solidFill>
                <a:latin typeface="Arial"/>
                <a:cs typeface="Arial"/>
              </a:rPr>
              <a:t>C</a:t>
            </a:r>
            <a:r>
              <a:rPr sz="2077" b="1" spc="-13" dirty="0">
                <a:solidFill>
                  <a:schemeClr val="accent3">
                    <a:lumMod val="75000"/>
                  </a:schemeClr>
                </a:solidFill>
                <a:latin typeface="Arial"/>
                <a:cs typeface="Arial"/>
              </a:rPr>
              <a:t>o</a:t>
            </a:r>
            <a:r>
              <a:rPr sz="2077" b="1" spc="-68" dirty="0">
                <a:solidFill>
                  <a:schemeClr val="accent3">
                    <a:lumMod val="75000"/>
                  </a:schemeClr>
                </a:solidFill>
                <a:latin typeface="Arial"/>
                <a:cs typeface="Arial"/>
              </a:rPr>
              <a:t>n</a:t>
            </a:r>
            <a:r>
              <a:rPr sz="2077" b="1" dirty="0">
                <a:solidFill>
                  <a:schemeClr val="accent3">
                    <a:lumMod val="75000"/>
                  </a:schemeClr>
                </a:solidFill>
                <a:latin typeface="Arial"/>
                <a:cs typeface="Arial"/>
              </a:rPr>
              <a:t>c</a:t>
            </a:r>
            <a:r>
              <a:rPr sz="2077" b="1" spc="-49" dirty="0">
                <a:solidFill>
                  <a:schemeClr val="accent3">
                    <a:lumMod val="75000"/>
                  </a:schemeClr>
                </a:solidFill>
                <a:latin typeface="Arial"/>
                <a:cs typeface="Arial"/>
              </a:rPr>
              <a:t>l</a:t>
            </a:r>
            <a:r>
              <a:rPr sz="2077" b="1" spc="-68" dirty="0">
                <a:solidFill>
                  <a:schemeClr val="accent3">
                    <a:lumMod val="75000"/>
                  </a:schemeClr>
                </a:solidFill>
                <a:latin typeface="Arial"/>
                <a:cs typeface="Arial"/>
              </a:rPr>
              <a:t>u</a:t>
            </a:r>
            <a:r>
              <a:rPr sz="2077" b="1" spc="-56" dirty="0">
                <a:solidFill>
                  <a:schemeClr val="accent3">
                    <a:lumMod val="75000"/>
                  </a:schemeClr>
                </a:solidFill>
                <a:latin typeface="Arial"/>
                <a:cs typeface="Arial"/>
              </a:rPr>
              <a:t>s</a:t>
            </a:r>
            <a:r>
              <a:rPr sz="2077" b="1" spc="-49" dirty="0">
                <a:solidFill>
                  <a:schemeClr val="accent3">
                    <a:lumMod val="75000"/>
                  </a:schemeClr>
                </a:solidFill>
                <a:latin typeface="Arial"/>
                <a:cs typeface="Arial"/>
              </a:rPr>
              <a:t>i</a:t>
            </a:r>
            <a:r>
              <a:rPr sz="2077" b="1" spc="32" dirty="0">
                <a:solidFill>
                  <a:schemeClr val="accent3">
                    <a:lumMod val="75000"/>
                  </a:schemeClr>
                </a:solidFill>
                <a:latin typeface="Arial"/>
                <a:cs typeface="Arial"/>
              </a:rPr>
              <a:t>o</a:t>
            </a:r>
            <a:r>
              <a:rPr sz="2077" b="1" dirty="0">
                <a:solidFill>
                  <a:schemeClr val="accent3">
                    <a:lumMod val="75000"/>
                  </a:schemeClr>
                </a:solidFill>
                <a:latin typeface="Arial"/>
                <a:cs typeface="Arial"/>
              </a:rPr>
              <a:t>n</a:t>
            </a:r>
          </a:p>
        </p:txBody>
      </p:sp>
      <p:sp>
        <p:nvSpPr>
          <p:cNvPr id="59" name="object 59"/>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Tree>
    <p:extLst>
      <p:ext uri="{BB962C8B-B14F-4D97-AF65-F5344CB8AC3E}">
        <p14:creationId xmlns:p14="http://schemas.microsoft.com/office/powerpoint/2010/main" val="1502413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69601" y="1913316"/>
            <a:ext cx="7988087" cy="285738"/>
          </a:xfrm>
          <a:prstGeom prst="rect">
            <a:avLst/>
          </a:prstGeom>
        </p:spPr>
        <p:txBody>
          <a:bodyPr vert="horz" wrap="square" lIns="0" tIns="8655" rIns="0" bIns="0" rtlCol="0">
            <a:spAutoFit/>
          </a:bodyPr>
          <a:lstStyle/>
          <a:p>
            <a:pPr marL="72538">
              <a:spcBef>
                <a:spcPts val="68"/>
              </a:spcBef>
            </a:pPr>
            <a:r>
              <a:rPr b="1" spc="-17" dirty="0">
                <a:solidFill>
                  <a:srgbClr val="404040"/>
                </a:solidFill>
                <a:latin typeface="Arial"/>
                <a:cs typeface="Arial"/>
              </a:rPr>
              <a:t>Define </a:t>
            </a:r>
            <a:r>
              <a:rPr b="1" spc="-10" dirty="0">
                <a:solidFill>
                  <a:srgbClr val="404040"/>
                </a:solidFill>
                <a:latin typeface="Arial"/>
                <a:cs typeface="Arial"/>
              </a:rPr>
              <a:t>the </a:t>
            </a:r>
            <a:r>
              <a:rPr b="1" spc="-7" dirty="0">
                <a:solidFill>
                  <a:srgbClr val="404040"/>
                </a:solidFill>
                <a:latin typeface="Arial"/>
                <a:cs typeface="Arial"/>
              </a:rPr>
              <a:t>critical </a:t>
            </a:r>
            <a:r>
              <a:rPr b="1" spc="-13" dirty="0">
                <a:solidFill>
                  <a:srgbClr val="404040"/>
                </a:solidFill>
                <a:latin typeface="Arial"/>
                <a:cs typeface="Arial"/>
              </a:rPr>
              <a:t>region/ </a:t>
            </a:r>
            <a:r>
              <a:rPr b="1" spc="-10" dirty="0">
                <a:solidFill>
                  <a:srgbClr val="404040"/>
                </a:solidFill>
                <a:latin typeface="Arial"/>
                <a:cs typeface="Arial"/>
              </a:rPr>
              <a:t>rejection</a:t>
            </a:r>
            <a:r>
              <a:rPr b="1" spc="263" dirty="0">
                <a:solidFill>
                  <a:srgbClr val="404040"/>
                </a:solidFill>
                <a:latin typeface="Arial"/>
                <a:cs typeface="Arial"/>
              </a:rPr>
              <a:t> </a:t>
            </a:r>
            <a:r>
              <a:rPr b="1" spc="-3" dirty="0">
                <a:solidFill>
                  <a:srgbClr val="404040"/>
                </a:solidFill>
                <a:latin typeface="Arial"/>
                <a:cs typeface="Arial"/>
              </a:rPr>
              <a:t>criteria</a:t>
            </a:r>
            <a:endParaRPr dirty="0">
              <a:latin typeface="Arial"/>
              <a:cs typeface="Arial"/>
            </a:endParaRPr>
          </a:p>
        </p:txBody>
      </p:sp>
      <p:sp>
        <p:nvSpPr>
          <p:cNvPr id="10" name="object 10"/>
          <p:cNvSpPr txBox="1"/>
          <p:nvPr/>
        </p:nvSpPr>
        <p:spPr>
          <a:xfrm>
            <a:off x="225577" y="1839790"/>
            <a:ext cx="553916" cy="429923"/>
          </a:xfrm>
          <a:prstGeom prst="rect">
            <a:avLst/>
          </a:prstGeom>
          <a:solidFill>
            <a:schemeClr val="bg2">
              <a:lumMod val="90000"/>
            </a:schemeClr>
          </a:solidFill>
        </p:spPr>
        <p:txBody>
          <a:bodyPr vert="horz" wrap="square" lIns="0" tIns="109217" rIns="0" bIns="0" rtlCol="0">
            <a:spAutoFit/>
          </a:bodyPr>
          <a:lstStyle/>
          <a:p>
            <a:pPr marL="2061" algn="ctr">
              <a:spcBef>
                <a:spcPts val="860"/>
              </a:spcBef>
            </a:pPr>
            <a:r>
              <a:rPr sz="2077" b="1" dirty="0">
                <a:solidFill>
                  <a:srgbClr val="FF0000"/>
                </a:solidFill>
                <a:latin typeface="Arial"/>
                <a:cs typeface="Arial"/>
              </a:rPr>
              <a:t>5</a:t>
            </a:r>
            <a:endParaRPr sz="2077" dirty="0">
              <a:solidFill>
                <a:srgbClr val="FF0000"/>
              </a:solidFill>
              <a:latin typeface="Arial"/>
              <a:cs typeface="Arial"/>
            </a:endParaRPr>
          </a:p>
        </p:txBody>
      </p:sp>
      <p:sp>
        <p:nvSpPr>
          <p:cNvPr id="14" name="object 14"/>
          <p:cNvSpPr txBox="1"/>
          <p:nvPr/>
        </p:nvSpPr>
        <p:spPr>
          <a:xfrm>
            <a:off x="1152067" y="2436569"/>
            <a:ext cx="7781192" cy="610180"/>
          </a:xfrm>
          <a:prstGeom prst="rect">
            <a:avLst/>
          </a:prstGeom>
          <a:ln w="12700">
            <a:solidFill>
              <a:srgbClr val="00AFEF"/>
            </a:solidFill>
          </a:ln>
        </p:spPr>
        <p:txBody>
          <a:bodyPr vert="horz" wrap="square" lIns="0" tIns="55639" rIns="0" bIns="0" rtlCol="0">
            <a:spAutoFit/>
          </a:bodyPr>
          <a:lstStyle/>
          <a:p>
            <a:pPr marL="85315" marR="234512">
              <a:spcBef>
                <a:spcPts val="438"/>
              </a:spcBef>
            </a:pPr>
            <a:r>
              <a:rPr b="1" spc="-7" dirty="0">
                <a:latin typeface="Arial"/>
                <a:cs typeface="Arial"/>
              </a:rPr>
              <a:t>Reject </a:t>
            </a:r>
            <a:r>
              <a:rPr b="1" dirty="0">
                <a:latin typeface="Arial"/>
                <a:cs typeface="Arial"/>
              </a:rPr>
              <a:t>H</a:t>
            </a:r>
            <a:r>
              <a:rPr b="1" baseline="-18087" dirty="0">
                <a:latin typeface="Arial"/>
                <a:cs typeface="Arial"/>
              </a:rPr>
              <a:t>0</a:t>
            </a:r>
            <a:r>
              <a:rPr b="1" dirty="0">
                <a:latin typeface="Arial"/>
                <a:cs typeface="Arial"/>
              </a:rPr>
              <a:t>, if </a:t>
            </a:r>
            <a:r>
              <a:rPr b="1" spc="-20" dirty="0">
                <a:latin typeface="Arial"/>
                <a:cs typeface="Arial"/>
              </a:rPr>
              <a:t>computed </a:t>
            </a:r>
            <a:r>
              <a:rPr b="1" spc="-32" dirty="0">
                <a:latin typeface="Arial"/>
                <a:cs typeface="Arial"/>
              </a:rPr>
              <a:t>value </a:t>
            </a:r>
            <a:r>
              <a:rPr b="1" spc="-13" dirty="0">
                <a:latin typeface="Arial"/>
                <a:cs typeface="Arial"/>
              </a:rPr>
              <a:t>of </a:t>
            </a:r>
            <a:r>
              <a:rPr b="1" dirty="0">
                <a:latin typeface="Arial"/>
                <a:cs typeface="Arial"/>
              </a:rPr>
              <a:t>t </a:t>
            </a:r>
            <a:r>
              <a:rPr b="1" spc="-7" dirty="0">
                <a:latin typeface="Arial"/>
                <a:cs typeface="Arial"/>
              </a:rPr>
              <a:t>is </a:t>
            </a:r>
            <a:r>
              <a:rPr b="1" spc="-10" dirty="0">
                <a:latin typeface="Arial"/>
                <a:cs typeface="Arial"/>
              </a:rPr>
              <a:t>less </a:t>
            </a:r>
            <a:r>
              <a:rPr b="1" spc="-26" dirty="0">
                <a:latin typeface="Arial"/>
                <a:cs typeface="Arial"/>
              </a:rPr>
              <a:t>than </a:t>
            </a:r>
            <a:r>
              <a:rPr b="1" spc="-13" dirty="0">
                <a:latin typeface="Arial"/>
                <a:cs typeface="Arial"/>
              </a:rPr>
              <a:t>or </a:t>
            </a:r>
            <a:r>
              <a:rPr b="1" spc="-10" dirty="0">
                <a:latin typeface="Arial"/>
                <a:cs typeface="Arial"/>
              </a:rPr>
              <a:t>greater </a:t>
            </a:r>
            <a:r>
              <a:rPr b="1" spc="-26" dirty="0">
                <a:latin typeface="Arial"/>
                <a:cs typeface="Arial"/>
              </a:rPr>
              <a:t>than  </a:t>
            </a:r>
            <a:r>
              <a:rPr b="1" spc="-32" dirty="0">
                <a:latin typeface="Arial"/>
                <a:cs typeface="Arial"/>
              </a:rPr>
              <a:t>the </a:t>
            </a:r>
            <a:r>
              <a:rPr b="1" spc="-7" dirty="0">
                <a:latin typeface="Arial"/>
                <a:cs typeface="Arial"/>
              </a:rPr>
              <a:t>critical </a:t>
            </a:r>
            <a:r>
              <a:rPr b="1" spc="-29" dirty="0">
                <a:latin typeface="Arial"/>
                <a:cs typeface="Arial"/>
              </a:rPr>
              <a:t>value, </a:t>
            </a:r>
            <a:r>
              <a:rPr b="1" spc="-7" dirty="0">
                <a:latin typeface="Arial"/>
                <a:cs typeface="Arial"/>
              </a:rPr>
              <a:t>ie., </a:t>
            </a:r>
            <a:r>
              <a:rPr b="1" spc="-3" dirty="0">
                <a:latin typeface="Arial"/>
                <a:cs typeface="Arial"/>
              </a:rPr>
              <a:t>P(t </a:t>
            </a:r>
            <a:r>
              <a:rPr b="1" dirty="0">
                <a:latin typeface="Arial"/>
                <a:cs typeface="Arial"/>
              </a:rPr>
              <a:t>&lt; - </a:t>
            </a:r>
            <a:r>
              <a:rPr b="1" spc="7" dirty="0">
                <a:latin typeface="Arial"/>
                <a:cs typeface="Arial"/>
              </a:rPr>
              <a:t>t</a:t>
            </a:r>
            <a:r>
              <a:rPr b="1" spc="10" baseline="-18087" dirty="0">
                <a:latin typeface="Arial"/>
                <a:cs typeface="Arial"/>
              </a:rPr>
              <a:t>α/2</a:t>
            </a:r>
            <a:r>
              <a:rPr b="1" spc="7" dirty="0">
                <a:latin typeface="Arial"/>
                <a:cs typeface="Arial"/>
              </a:rPr>
              <a:t>) </a:t>
            </a:r>
            <a:r>
              <a:rPr b="1" spc="-13" dirty="0">
                <a:latin typeface="Arial"/>
                <a:cs typeface="Arial"/>
              </a:rPr>
              <a:t>or </a:t>
            </a:r>
            <a:r>
              <a:rPr b="1" spc="-3" dirty="0">
                <a:latin typeface="Arial"/>
                <a:cs typeface="Arial"/>
              </a:rPr>
              <a:t>P(t </a:t>
            </a:r>
            <a:r>
              <a:rPr b="1" dirty="0">
                <a:latin typeface="Arial"/>
                <a:cs typeface="Arial"/>
              </a:rPr>
              <a:t>&gt; </a:t>
            </a:r>
            <a:r>
              <a:rPr b="1" spc="3" dirty="0">
                <a:latin typeface="Arial"/>
                <a:cs typeface="Arial"/>
              </a:rPr>
              <a:t>t</a:t>
            </a:r>
            <a:r>
              <a:rPr b="1" spc="5" baseline="-18087" dirty="0">
                <a:latin typeface="Arial"/>
                <a:cs typeface="Arial"/>
              </a:rPr>
              <a:t>α/2</a:t>
            </a:r>
            <a:r>
              <a:rPr b="1" spc="3" dirty="0">
                <a:latin typeface="Arial"/>
                <a:cs typeface="Arial"/>
              </a:rPr>
              <a:t>), </a:t>
            </a:r>
            <a:r>
              <a:rPr b="1" spc="-17" dirty="0">
                <a:latin typeface="Arial"/>
                <a:cs typeface="Arial"/>
              </a:rPr>
              <a:t>otherwise </a:t>
            </a:r>
            <a:r>
              <a:rPr b="1" spc="-13" dirty="0">
                <a:latin typeface="Arial"/>
                <a:cs typeface="Arial"/>
              </a:rPr>
              <a:t>do  </a:t>
            </a:r>
            <a:r>
              <a:rPr b="1" spc="-36" dirty="0">
                <a:latin typeface="Arial"/>
                <a:cs typeface="Arial"/>
              </a:rPr>
              <a:t>not </a:t>
            </a:r>
            <a:r>
              <a:rPr b="1" spc="-3" dirty="0">
                <a:latin typeface="Arial"/>
                <a:cs typeface="Arial"/>
              </a:rPr>
              <a:t>reject</a:t>
            </a:r>
            <a:r>
              <a:rPr b="1" spc="137" dirty="0">
                <a:latin typeface="Arial"/>
                <a:cs typeface="Arial"/>
              </a:rPr>
              <a:t> </a:t>
            </a:r>
            <a:r>
              <a:rPr b="1" spc="3" dirty="0">
                <a:latin typeface="Arial"/>
                <a:cs typeface="Arial"/>
              </a:rPr>
              <a:t>H</a:t>
            </a:r>
            <a:r>
              <a:rPr b="1" spc="5" baseline="-18087" dirty="0">
                <a:latin typeface="Arial"/>
                <a:cs typeface="Arial"/>
              </a:rPr>
              <a:t>0</a:t>
            </a:r>
            <a:endParaRPr baseline="-18087" dirty="0">
              <a:latin typeface="Arial"/>
              <a:cs typeface="Arial"/>
            </a:endParaRPr>
          </a:p>
        </p:txBody>
      </p:sp>
      <p:sp>
        <p:nvSpPr>
          <p:cNvPr id="18" name="object 18"/>
          <p:cNvSpPr txBox="1"/>
          <p:nvPr/>
        </p:nvSpPr>
        <p:spPr>
          <a:xfrm>
            <a:off x="601449" y="2433270"/>
            <a:ext cx="540726" cy="723686"/>
          </a:xfrm>
          <a:prstGeom prst="rect">
            <a:avLst/>
          </a:prstGeom>
          <a:solidFill>
            <a:schemeClr val="bg2">
              <a:lumMod val="90000"/>
            </a:schemeClr>
          </a:solidFill>
        </p:spPr>
        <p:txBody>
          <a:bodyPr vert="horz" wrap="square" lIns="0" tIns="4534" rIns="0" bIns="0" rtlCol="0">
            <a:spAutoFit/>
          </a:bodyPr>
          <a:lstStyle/>
          <a:p>
            <a:pPr>
              <a:spcBef>
                <a:spcPts val="36"/>
              </a:spcBef>
            </a:pPr>
            <a:endParaRPr sz="2596" dirty="0">
              <a:latin typeface="Times New Roman"/>
              <a:cs typeface="Times New Roman"/>
            </a:endParaRPr>
          </a:p>
          <a:p>
            <a:pPr marL="73362"/>
            <a:r>
              <a:rPr sz="2077" b="1" spc="-7" dirty="0">
                <a:solidFill>
                  <a:srgbClr val="FFFFFF"/>
                </a:solidFill>
                <a:latin typeface="Arial"/>
                <a:cs typeface="Arial"/>
              </a:rPr>
              <a:t>(</a:t>
            </a:r>
            <a:r>
              <a:rPr sz="2077" b="1" spc="-7" dirty="0">
                <a:solidFill>
                  <a:srgbClr val="FF0000"/>
                </a:solidFill>
                <a:latin typeface="Arial"/>
                <a:cs typeface="Arial"/>
              </a:rPr>
              <a:t>iii</a:t>
            </a:r>
            <a:r>
              <a:rPr sz="2077" b="1" spc="-7" dirty="0">
                <a:solidFill>
                  <a:srgbClr val="FFFFFF"/>
                </a:solidFill>
                <a:latin typeface="Arial"/>
                <a:cs typeface="Arial"/>
              </a:rPr>
              <a:t>)</a:t>
            </a:r>
            <a:endParaRPr sz="2077" dirty="0">
              <a:latin typeface="Arial"/>
              <a:cs typeface="Arial"/>
            </a:endParaRPr>
          </a:p>
        </p:txBody>
      </p:sp>
      <p:sp>
        <p:nvSpPr>
          <p:cNvPr id="27" name="object 27"/>
          <p:cNvSpPr txBox="1"/>
          <p:nvPr/>
        </p:nvSpPr>
        <p:spPr>
          <a:xfrm>
            <a:off x="1092718" y="3676283"/>
            <a:ext cx="7840541" cy="867202"/>
          </a:xfrm>
          <a:prstGeom prst="rect">
            <a:avLst/>
          </a:prstGeom>
          <a:solidFill>
            <a:srgbClr val="FFFFFF"/>
          </a:solidFill>
          <a:ln w="12700">
            <a:solidFill>
              <a:srgbClr val="00AFEF"/>
            </a:solidFill>
          </a:ln>
        </p:spPr>
        <p:txBody>
          <a:bodyPr vert="horz" wrap="square" lIns="0" tIns="35855" rIns="0" bIns="0" rtlCol="0">
            <a:spAutoFit/>
          </a:bodyPr>
          <a:lstStyle/>
          <a:p>
            <a:pPr marL="84902" marR="67180">
              <a:spcBef>
                <a:spcPts val="282"/>
              </a:spcBef>
            </a:pPr>
            <a:r>
              <a:rPr b="1" spc="-32" dirty="0">
                <a:solidFill>
                  <a:srgbClr val="FF0000"/>
                </a:solidFill>
                <a:latin typeface="Arial"/>
                <a:cs typeface="Arial"/>
              </a:rPr>
              <a:t>Alternatively, </a:t>
            </a:r>
            <a:r>
              <a:rPr b="1" spc="-7" dirty="0">
                <a:solidFill>
                  <a:srgbClr val="FF0000"/>
                </a:solidFill>
                <a:latin typeface="Arial"/>
                <a:cs typeface="Arial"/>
              </a:rPr>
              <a:t>reject </a:t>
            </a:r>
            <a:r>
              <a:rPr b="1" spc="3" dirty="0">
                <a:solidFill>
                  <a:srgbClr val="FF0000"/>
                </a:solidFill>
                <a:latin typeface="Arial"/>
                <a:cs typeface="Arial"/>
              </a:rPr>
              <a:t>H</a:t>
            </a:r>
            <a:r>
              <a:rPr b="1" spc="5" baseline="-18087" dirty="0">
                <a:solidFill>
                  <a:srgbClr val="FF0000"/>
                </a:solidFill>
                <a:latin typeface="Arial"/>
                <a:cs typeface="Arial"/>
              </a:rPr>
              <a:t>0</a:t>
            </a:r>
            <a:r>
              <a:rPr b="1" spc="3" dirty="0">
                <a:solidFill>
                  <a:srgbClr val="FF0000"/>
                </a:solidFill>
                <a:latin typeface="Arial"/>
                <a:cs typeface="Arial"/>
              </a:rPr>
              <a:t>, </a:t>
            </a:r>
            <a:r>
              <a:rPr b="1" spc="-3" dirty="0">
                <a:solidFill>
                  <a:srgbClr val="FF0000"/>
                </a:solidFill>
                <a:latin typeface="Arial"/>
                <a:cs typeface="Arial"/>
              </a:rPr>
              <a:t>if </a:t>
            </a:r>
            <a:r>
              <a:rPr b="1" spc="-20" dirty="0">
                <a:solidFill>
                  <a:srgbClr val="FF0000"/>
                </a:solidFill>
                <a:latin typeface="Arial"/>
                <a:cs typeface="Arial"/>
              </a:rPr>
              <a:t>computed </a:t>
            </a:r>
            <a:r>
              <a:rPr b="1" spc="-32" dirty="0">
                <a:solidFill>
                  <a:srgbClr val="FF0000"/>
                </a:solidFill>
                <a:latin typeface="Arial"/>
                <a:cs typeface="Arial"/>
              </a:rPr>
              <a:t>value </a:t>
            </a:r>
            <a:r>
              <a:rPr b="1" spc="-13" dirty="0">
                <a:solidFill>
                  <a:srgbClr val="FF0000"/>
                </a:solidFill>
                <a:latin typeface="Arial"/>
                <a:cs typeface="Arial"/>
              </a:rPr>
              <a:t>of </a:t>
            </a:r>
            <a:r>
              <a:rPr b="1" spc="-1304" dirty="0">
                <a:solidFill>
                  <a:srgbClr val="0033CC"/>
                </a:solidFill>
                <a:latin typeface="Arial"/>
                <a:cs typeface="Arial"/>
              </a:rPr>
              <a:t>ǀ</a:t>
            </a:r>
            <a:r>
              <a:rPr b="1" spc="-17" dirty="0">
                <a:solidFill>
                  <a:srgbClr val="0033CC"/>
                </a:solidFill>
                <a:latin typeface="Arial"/>
                <a:cs typeface="Arial"/>
              </a:rPr>
              <a:t> </a:t>
            </a:r>
            <a:r>
              <a:rPr b="1" dirty="0">
                <a:solidFill>
                  <a:srgbClr val="0033CC"/>
                </a:solidFill>
                <a:latin typeface="Arial"/>
                <a:cs typeface="Arial"/>
              </a:rPr>
              <a:t>t </a:t>
            </a:r>
            <a:r>
              <a:rPr b="1" spc="-1304" dirty="0">
                <a:solidFill>
                  <a:srgbClr val="0033CC"/>
                </a:solidFill>
                <a:latin typeface="Arial"/>
                <a:cs typeface="Arial"/>
              </a:rPr>
              <a:t>ǀ</a:t>
            </a:r>
            <a:r>
              <a:rPr b="1" spc="36" dirty="0">
                <a:solidFill>
                  <a:srgbClr val="0033CC"/>
                </a:solidFill>
                <a:latin typeface="Arial"/>
                <a:cs typeface="Arial"/>
              </a:rPr>
              <a:t> </a:t>
            </a:r>
            <a:r>
              <a:rPr b="1" spc="-3" dirty="0">
                <a:solidFill>
                  <a:srgbClr val="FF0000"/>
                </a:solidFill>
                <a:latin typeface="Arial"/>
                <a:cs typeface="Arial"/>
              </a:rPr>
              <a:t>is </a:t>
            </a:r>
            <a:r>
              <a:rPr b="1" spc="-10" dirty="0">
                <a:solidFill>
                  <a:srgbClr val="FF0000"/>
                </a:solidFill>
                <a:latin typeface="Arial"/>
                <a:cs typeface="Arial"/>
              </a:rPr>
              <a:t>greater  </a:t>
            </a:r>
            <a:r>
              <a:rPr b="1" spc="-26" dirty="0">
                <a:solidFill>
                  <a:srgbClr val="FF0000"/>
                </a:solidFill>
                <a:latin typeface="Arial"/>
                <a:cs typeface="Arial"/>
              </a:rPr>
              <a:t>than </a:t>
            </a:r>
            <a:r>
              <a:rPr b="1" spc="-32" dirty="0">
                <a:solidFill>
                  <a:srgbClr val="FF0000"/>
                </a:solidFill>
                <a:latin typeface="Arial"/>
                <a:cs typeface="Arial"/>
              </a:rPr>
              <a:t>the </a:t>
            </a:r>
            <a:r>
              <a:rPr b="1" spc="-7" dirty="0">
                <a:solidFill>
                  <a:srgbClr val="FF0000"/>
                </a:solidFill>
                <a:latin typeface="Arial"/>
                <a:cs typeface="Arial"/>
              </a:rPr>
              <a:t>critical </a:t>
            </a:r>
            <a:r>
              <a:rPr b="1" spc="-29" dirty="0">
                <a:solidFill>
                  <a:srgbClr val="FF0000"/>
                </a:solidFill>
                <a:latin typeface="Arial"/>
                <a:cs typeface="Arial"/>
              </a:rPr>
              <a:t>value, </a:t>
            </a:r>
            <a:r>
              <a:rPr b="1" spc="-7" dirty="0">
                <a:solidFill>
                  <a:srgbClr val="FF0000"/>
                </a:solidFill>
                <a:latin typeface="Arial"/>
                <a:cs typeface="Arial"/>
              </a:rPr>
              <a:t>ie., </a:t>
            </a:r>
            <a:r>
              <a:rPr b="1" spc="-435" dirty="0">
                <a:solidFill>
                  <a:srgbClr val="FF0000"/>
                </a:solidFill>
                <a:latin typeface="Arial"/>
                <a:cs typeface="Arial"/>
              </a:rPr>
              <a:t>P(</a:t>
            </a:r>
            <a:r>
              <a:rPr b="1" spc="-435" dirty="0">
                <a:solidFill>
                  <a:srgbClr val="0033CC"/>
                </a:solidFill>
                <a:latin typeface="Arial"/>
                <a:cs typeface="Arial"/>
              </a:rPr>
              <a:t>ǀ </a:t>
            </a:r>
            <a:r>
              <a:rPr b="1" dirty="0">
                <a:solidFill>
                  <a:srgbClr val="0033CC"/>
                </a:solidFill>
                <a:latin typeface="Arial"/>
                <a:cs typeface="Arial"/>
              </a:rPr>
              <a:t>t </a:t>
            </a:r>
            <a:r>
              <a:rPr b="1" spc="-1301" dirty="0">
                <a:solidFill>
                  <a:srgbClr val="0033CC"/>
                </a:solidFill>
                <a:latin typeface="Arial"/>
                <a:cs typeface="Arial"/>
              </a:rPr>
              <a:t>ǀ</a:t>
            </a:r>
            <a:r>
              <a:rPr b="1" spc="-17" dirty="0">
                <a:solidFill>
                  <a:srgbClr val="0033CC"/>
                </a:solidFill>
                <a:latin typeface="Arial"/>
                <a:cs typeface="Arial"/>
              </a:rPr>
              <a:t> </a:t>
            </a:r>
            <a:r>
              <a:rPr b="1" dirty="0">
                <a:solidFill>
                  <a:srgbClr val="FF0000"/>
                </a:solidFill>
                <a:latin typeface="Arial"/>
                <a:cs typeface="Arial"/>
              </a:rPr>
              <a:t>&gt; t</a:t>
            </a:r>
            <a:r>
              <a:rPr b="1" baseline="-18087" dirty="0">
                <a:solidFill>
                  <a:srgbClr val="FF0000"/>
                </a:solidFill>
                <a:latin typeface="Arial"/>
                <a:cs typeface="Arial"/>
              </a:rPr>
              <a:t>α/2</a:t>
            </a:r>
            <a:r>
              <a:rPr b="1" dirty="0">
                <a:solidFill>
                  <a:srgbClr val="FF0000"/>
                </a:solidFill>
                <a:latin typeface="Arial"/>
                <a:cs typeface="Arial"/>
              </a:rPr>
              <a:t>), </a:t>
            </a:r>
            <a:r>
              <a:rPr b="1" spc="-17" dirty="0">
                <a:solidFill>
                  <a:srgbClr val="FF0000"/>
                </a:solidFill>
                <a:latin typeface="Arial"/>
                <a:cs typeface="Arial"/>
              </a:rPr>
              <a:t>otherwise </a:t>
            </a:r>
            <a:r>
              <a:rPr b="1" spc="-13" dirty="0">
                <a:solidFill>
                  <a:srgbClr val="FF0000"/>
                </a:solidFill>
                <a:latin typeface="Arial"/>
                <a:cs typeface="Arial"/>
              </a:rPr>
              <a:t>do </a:t>
            </a:r>
            <a:r>
              <a:rPr b="1" spc="-36" dirty="0">
                <a:solidFill>
                  <a:srgbClr val="FF0000"/>
                </a:solidFill>
                <a:latin typeface="Arial"/>
                <a:cs typeface="Arial"/>
              </a:rPr>
              <a:t>not </a:t>
            </a:r>
            <a:r>
              <a:rPr b="1" spc="-62" dirty="0">
                <a:solidFill>
                  <a:srgbClr val="FF0000"/>
                </a:solidFill>
                <a:latin typeface="Arial"/>
                <a:cs typeface="Arial"/>
              </a:rPr>
              <a:t>reject  </a:t>
            </a:r>
            <a:r>
              <a:rPr b="1" dirty="0">
                <a:solidFill>
                  <a:srgbClr val="FF0000"/>
                </a:solidFill>
                <a:latin typeface="Arial"/>
                <a:cs typeface="Arial"/>
              </a:rPr>
              <a:t>H</a:t>
            </a:r>
            <a:r>
              <a:rPr b="1" baseline="-18087" dirty="0">
                <a:solidFill>
                  <a:srgbClr val="FF0000"/>
                </a:solidFill>
                <a:latin typeface="Arial"/>
                <a:cs typeface="Arial"/>
              </a:rPr>
              <a:t>0</a:t>
            </a:r>
            <a:r>
              <a:rPr b="1" dirty="0">
                <a:solidFill>
                  <a:srgbClr val="FF0000"/>
                </a:solidFill>
                <a:latin typeface="Arial"/>
                <a:cs typeface="Arial"/>
              </a:rPr>
              <a:t>. </a:t>
            </a:r>
            <a:r>
              <a:rPr b="1" spc="-10" dirty="0">
                <a:solidFill>
                  <a:srgbClr val="FF0000"/>
                </a:solidFill>
                <a:latin typeface="Arial"/>
                <a:cs typeface="Arial"/>
              </a:rPr>
              <a:t>Besides </a:t>
            </a:r>
            <a:r>
              <a:rPr b="1" spc="10" dirty="0">
                <a:solidFill>
                  <a:srgbClr val="FF0000"/>
                </a:solidFill>
                <a:latin typeface="Arial"/>
                <a:cs typeface="Arial"/>
              </a:rPr>
              <a:t>α, </a:t>
            </a:r>
            <a:r>
              <a:rPr b="1" spc="-32" dirty="0">
                <a:solidFill>
                  <a:srgbClr val="FF0000"/>
                </a:solidFill>
                <a:latin typeface="Arial"/>
                <a:cs typeface="Arial"/>
              </a:rPr>
              <a:t>the </a:t>
            </a:r>
            <a:r>
              <a:rPr b="1" spc="-10" dirty="0">
                <a:solidFill>
                  <a:srgbClr val="FF0000"/>
                </a:solidFill>
                <a:latin typeface="Arial"/>
                <a:cs typeface="Arial"/>
              </a:rPr>
              <a:t>degrees </a:t>
            </a:r>
            <a:r>
              <a:rPr b="1" spc="-13" dirty="0">
                <a:solidFill>
                  <a:srgbClr val="FF0000"/>
                </a:solidFill>
                <a:latin typeface="Arial"/>
                <a:cs typeface="Arial"/>
              </a:rPr>
              <a:t>of freedom </a:t>
            </a:r>
            <a:r>
              <a:rPr b="1" spc="-3" dirty="0">
                <a:solidFill>
                  <a:srgbClr val="FF0000"/>
                </a:solidFill>
                <a:latin typeface="Arial"/>
                <a:cs typeface="Arial"/>
              </a:rPr>
              <a:t>is </a:t>
            </a:r>
            <a:r>
              <a:rPr b="1" spc="-7" dirty="0">
                <a:solidFill>
                  <a:srgbClr val="FF0000"/>
                </a:solidFill>
                <a:latin typeface="Arial"/>
                <a:cs typeface="Arial"/>
              </a:rPr>
              <a:t>also</a:t>
            </a:r>
            <a:r>
              <a:rPr b="1" spc="282" dirty="0">
                <a:solidFill>
                  <a:srgbClr val="FF0000"/>
                </a:solidFill>
                <a:latin typeface="Arial"/>
                <a:cs typeface="Arial"/>
              </a:rPr>
              <a:t> </a:t>
            </a:r>
            <a:r>
              <a:rPr b="1" spc="-17" dirty="0">
                <a:solidFill>
                  <a:srgbClr val="FF0000"/>
                </a:solidFill>
                <a:latin typeface="Arial"/>
                <a:cs typeface="Arial"/>
              </a:rPr>
              <a:t>important.</a:t>
            </a:r>
            <a:endParaRPr dirty="0">
              <a:latin typeface="Arial"/>
              <a:cs typeface="Arial"/>
            </a:endParaRPr>
          </a:p>
        </p:txBody>
      </p:sp>
      <p:sp>
        <p:nvSpPr>
          <p:cNvPr id="31" name="object 31"/>
          <p:cNvSpPr txBox="1"/>
          <p:nvPr/>
        </p:nvSpPr>
        <p:spPr>
          <a:xfrm>
            <a:off x="617934" y="3676283"/>
            <a:ext cx="474785" cy="692204"/>
          </a:xfrm>
          <a:prstGeom prst="rect">
            <a:avLst/>
          </a:prstGeom>
          <a:solidFill>
            <a:schemeClr val="bg2">
              <a:lumMod val="90000"/>
            </a:schemeClr>
          </a:solidFill>
        </p:spPr>
        <p:txBody>
          <a:bodyPr vert="horz" wrap="square" lIns="0" tIns="2885" rIns="0" bIns="0" rtlCol="0">
            <a:spAutoFit/>
          </a:bodyPr>
          <a:lstStyle/>
          <a:p>
            <a:pPr>
              <a:spcBef>
                <a:spcPts val="23"/>
              </a:spcBef>
            </a:pPr>
            <a:endParaRPr sz="2402">
              <a:solidFill>
                <a:srgbClr val="FF0000"/>
              </a:solidFill>
              <a:latin typeface="Times New Roman"/>
              <a:cs typeface="Times New Roman"/>
            </a:endParaRPr>
          </a:p>
          <a:p>
            <a:pPr marL="151670"/>
            <a:r>
              <a:rPr sz="2077" b="1" spc="-374" dirty="0">
                <a:solidFill>
                  <a:srgbClr val="FF0000"/>
                </a:solidFill>
                <a:latin typeface="Arial"/>
                <a:cs typeface="Arial"/>
              </a:rPr>
              <a:t>ᴥ</a:t>
            </a:r>
            <a:endParaRPr sz="2077">
              <a:solidFill>
                <a:srgbClr val="FF0000"/>
              </a:solidFill>
              <a:latin typeface="Arial"/>
              <a:cs typeface="Arial"/>
            </a:endParaRPr>
          </a:p>
        </p:txBody>
      </p:sp>
      <p:sp>
        <p:nvSpPr>
          <p:cNvPr id="39" name="object 39"/>
          <p:cNvSpPr txBox="1"/>
          <p:nvPr/>
        </p:nvSpPr>
        <p:spPr>
          <a:xfrm>
            <a:off x="221869" y="5236509"/>
            <a:ext cx="163619" cy="307777"/>
          </a:xfrm>
          <a:prstGeom prst="rect">
            <a:avLst/>
          </a:prstGeom>
        </p:spPr>
        <p:txBody>
          <a:bodyPr vert="horz" wrap="square" lIns="0" tIns="0" rIns="0" bIns="0" rtlCol="0">
            <a:spAutoFit/>
          </a:bodyPr>
          <a:lstStyle/>
          <a:p>
            <a:pPr marL="8243">
              <a:lnSpc>
                <a:spcPts val="2363"/>
              </a:lnSpc>
            </a:pPr>
            <a:r>
              <a:rPr sz="2077" b="1" dirty="0">
                <a:solidFill>
                  <a:srgbClr val="FFFFFF"/>
                </a:solidFill>
                <a:latin typeface="Arial"/>
                <a:cs typeface="Arial"/>
              </a:rPr>
              <a:t>6</a:t>
            </a:r>
            <a:endParaRPr sz="2077">
              <a:latin typeface="Arial"/>
              <a:cs typeface="Arial"/>
            </a:endParaRPr>
          </a:p>
        </p:txBody>
      </p:sp>
      <p:sp>
        <p:nvSpPr>
          <p:cNvPr id="40" name="object 40"/>
          <p:cNvSpPr txBox="1"/>
          <p:nvPr/>
        </p:nvSpPr>
        <p:spPr>
          <a:xfrm>
            <a:off x="546016" y="5238383"/>
            <a:ext cx="1465664" cy="307777"/>
          </a:xfrm>
          <a:prstGeom prst="rect">
            <a:avLst/>
          </a:prstGeom>
        </p:spPr>
        <p:txBody>
          <a:bodyPr vert="horz" wrap="square" lIns="0" tIns="0" rIns="0" bIns="0" rtlCol="0">
            <a:spAutoFit/>
          </a:bodyPr>
          <a:lstStyle/>
          <a:p>
            <a:pPr marL="8243">
              <a:lnSpc>
                <a:spcPts val="2363"/>
              </a:lnSpc>
            </a:pPr>
            <a:r>
              <a:rPr sz="2077" b="1" dirty="0">
                <a:solidFill>
                  <a:schemeClr val="accent3">
                    <a:lumMod val="75000"/>
                  </a:schemeClr>
                </a:solidFill>
                <a:latin typeface="Arial"/>
                <a:cs typeface="Arial"/>
              </a:rPr>
              <a:t>C</a:t>
            </a:r>
            <a:r>
              <a:rPr sz="2077" b="1" spc="-13" dirty="0">
                <a:solidFill>
                  <a:schemeClr val="accent3">
                    <a:lumMod val="75000"/>
                  </a:schemeClr>
                </a:solidFill>
                <a:latin typeface="Arial"/>
                <a:cs typeface="Arial"/>
              </a:rPr>
              <a:t>o</a:t>
            </a:r>
            <a:r>
              <a:rPr sz="2077" b="1" spc="-68" dirty="0">
                <a:solidFill>
                  <a:schemeClr val="accent3">
                    <a:lumMod val="75000"/>
                  </a:schemeClr>
                </a:solidFill>
                <a:latin typeface="Arial"/>
                <a:cs typeface="Arial"/>
              </a:rPr>
              <a:t>n</a:t>
            </a:r>
            <a:r>
              <a:rPr sz="2077" b="1" dirty="0">
                <a:solidFill>
                  <a:schemeClr val="accent3">
                    <a:lumMod val="75000"/>
                  </a:schemeClr>
                </a:solidFill>
                <a:latin typeface="Arial"/>
                <a:cs typeface="Arial"/>
              </a:rPr>
              <a:t>c</a:t>
            </a:r>
            <a:r>
              <a:rPr sz="2077" b="1" spc="-49" dirty="0">
                <a:solidFill>
                  <a:schemeClr val="accent3">
                    <a:lumMod val="75000"/>
                  </a:schemeClr>
                </a:solidFill>
                <a:latin typeface="Arial"/>
                <a:cs typeface="Arial"/>
              </a:rPr>
              <a:t>l</a:t>
            </a:r>
            <a:r>
              <a:rPr sz="2077" b="1" spc="-68" dirty="0">
                <a:solidFill>
                  <a:schemeClr val="accent3">
                    <a:lumMod val="75000"/>
                  </a:schemeClr>
                </a:solidFill>
                <a:latin typeface="Arial"/>
                <a:cs typeface="Arial"/>
              </a:rPr>
              <a:t>u</a:t>
            </a:r>
            <a:r>
              <a:rPr sz="2077" b="1" spc="-56" dirty="0">
                <a:solidFill>
                  <a:schemeClr val="accent3">
                    <a:lumMod val="75000"/>
                  </a:schemeClr>
                </a:solidFill>
                <a:latin typeface="Arial"/>
                <a:cs typeface="Arial"/>
              </a:rPr>
              <a:t>s</a:t>
            </a:r>
            <a:r>
              <a:rPr sz="2077" b="1" spc="-49" dirty="0">
                <a:solidFill>
                  <a:schemeClr val="accent3">
                    <a:lumMod val="75000"/>
                  </a:schemeClr>
                </a:solidFill>
                <a:latin typeface="Arial"/>
                <a:cs typeface="Arial"/>
              </a:rPr>
              <a:t>i</a:t>
            </a:r>
            <a:r>
              <a:rPr sz="2077" b="1" spc="32" dirty="0">
                <a:solidFill>
                  <a:schemeClr val="accent3">
                    <a:lumMod val="75000"/>
                  </a:schemeClr>
                </a:solidFill>
                <a:latin typeface="Arial"/>
                <a:cs typeface="Arial"/>
              </a:rPr>
              <a:t>o</a:t>
            </a:r>
            <a:r>
              <a:rPr sz="2077" b="1" dirty="0">
                <a:solidFill>
                  <a:schemeClr val="accent3">
                    <a:lumMod val="75000"/>
                  </a:schemeClr>
                </a:solidFill>
                <a:latin typeface="Arial"/>
                <a:cs typeface="Arial"/>
              </a:rPr>
              <a:t>n</a:t>
            </a:r>
          </a:p>
        </p:txBody>
      </p:sp>
      <p:sp>
        <p:nvSpPr>
          <p:cNvPr id="41" name="object 41"/>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Tree>
    <p:extLst>
      <p:ext uri="{BB962C8B-B14F-4D97-AF65-F5344CB8AC3E}">
        <p14:creationId xmlns:p14="http://schemas.microsoft.com/office/powerpoint/2010/main" val="1972020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5410200" cy="1143000"/>
          </a:xfrm>
        </p:spPr>
        <p:txBody>
          <a:bodyPr/>
          <a:lstStyle/>
          <a:p>
            <a:pPr algn="ctr"/>
            <a:r>
              <a:rPr lang="en-US" dirty="0"/>
              <a:t>EXAMPLE - 4</a:t>
            </a:r>
            <a:endParaRPr lang="x-none" dirty="0"/>
          </a:p>
        </p:txBody>
      </p:sp>
    </p:spTree>
    <p:extLst>
      <p:ext uri="{BB962C8B-B14F-4D97-AF65-F5344CB8AC3E}">
        <p14:creationId xmlns:p14="http://schemas.microsoft.com/office/powerpoint/2010/main" val="4258719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ED83B81-FA56-439B-8A6F-522B0AFC57E1}"/>
              </a:ext>
            </a:extLst>
          </p:cNvPr>
          <p:cNvSpPr>
            <a:spLocks noGrp="1"/>
          </p:cNvSpPr>
          <p:nvPr>
            <p:ph idx="1"/>
          </p:nvPr>
        </p:nvSpPr>
        <p:spPr>
          <a:xfrm>
            <a:off x="457200" y="1493837"/>
            <a:ext cx="8077200" cy="4525963"/>
          </a:xfrm>
        </p:spPr>
        <p:txBody>
          <a:bodyPr>
            <a:normAutofit fontScale="92500"/>
          </a:bodyPr>
          <a:lstStyle/>
          <a:p>
            <a:pPr marL="0" indent="0" algn="just">
              <a:lnSpc>
                <a:spcPct val="150000"/>
              </a:lnSpc>
              <a:buNone/>
            </a:pPr>
            <a:r>
              <a:rPr lang="en-US" sz="2400" dirty="0">
                <a:latin typeface="+mn-lt"/>
              </a:rPr>
              <a:t>It is claimed that sports-car owners drive on the average 18580 kms per year. A consumer firm believes that the average milage is probably higher. To check, the consumer firm obtained information from randomly selected 10 sports-car owners that resulted in a sample mean of 17352 kms with a sample standard deviation of 2012 kms. What can be concluded about this claim at</a:t>
            </a:r>
          </a:p>
          <a:p>
            <a:pPr algn="just">
              <a:lnSpc>
                <a:spcPct val="150000"/>
              </a:lnSpc>
              <a:buFont typeface="Wingdings" panose="05000000000000000000" pitchFamily="2" charset="2"/>
              <a:buChar char="Ø"/>
            </a:pPr>
            <a:r>
              <a:rPr lang="en-US" sz="2400" dirty="0">
                <a:latin typeface="+mn-lt"/>
              </a:rPr>
              <a:t>5% level of significance </a:t>
            </a:r>
          </a:p>
          <a:p>
            <a:pPr algn="just">
              <a:lnSpc>
                <a:spcPct val="150000"/>
              </a:lnSpc>
              <a:buFont typeface="Wingdings" panose="05000000000000000000" pitchFamily="2" charset="2"/>
              <a:buChar char="Ø"/>
            </a:pPr>
            <a:r>
              <a:rPr lang="en-US" sz="2400" dirty="0">
                <a:latin typeface="+mn-lt"/>
              </a:rPr>
              <a:t>1% level of significance</a:t>
            </a:r>
            <a:endParaRPr lang="en-IN" sz="2400" dirty="0">
              <a:solidFill>
                <a:srgbClr val="FF0000"/>
              </a:solidFill>
              <a:latin typeface="+mn-lt"/>
            </a:endParaRPr>
          </a:p>
          <a:p>
            <a:endParaRPr lang="x-none" dirty="0"/>
          </a:p>
        </p:txBody>
      </p:sp>
      <p:sp>
        <p:nvSpPr>
          <p:cNvPr id="4" name="Content Placeholder 3">
            <a:extLst>
              <a:ext uri="{FF2B5EF4-FFF2-40B4-BE49-F238E27FC236}">
                <a16:creationId xmlns:a16="http://schemas.microsoft.com/office/drawing/2014/main" xmlns="" id="{7F831568-FFC4-48F6-A807-10E126B2C0B4}"/>
              </a:ext>
            </a:extLst>
          </p:cNvPr>
          <p:cNvSpPr>
            <a:spLocks noGrp="1"/>
          </p:cNvSpPr>
          <p:nvPr>
            <p:ph sz="quarter" idx="10"/>
          </p:nvPr>
        </p:nvSpPr>
        <p:spPr/>
        <p:txBody>
          <a:bodyPr/>
          <a:lstStyle/>
          <a:p>
            <a:pPr algn="ctr"/>
            <a:r>
              <a:rPr lang="en-US" dirty="0">
                <a:latin typeface="+mn-lt"/>
              </a:rPr>
              <a:t>Example</a:t>
            </a:r>
            <a:endParaRPr lang="x-none" dirty="0">
              <a:latin typeface="+mn-lt"/>
            </a:endParaRPr>
          </a:p>
        </p:txBody>
      </p:sp>
    </p:spTree>
    <p:extLst>
      <p:ext uri="{BB962C8B-B14F-4D97-AF65-F5344CB8AC3E}">
        <p14:creationId xmlns:p14="http://schemas.microsoft.com/office/powerpoint/2010/main" val="4225437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38170" y="1739874"/>
            <a:ext cx="883240" cy="857798"/>
            <a:chOff x="520700" y="1879600"/>
            <a:chExt cx="927100" cy="800100"/>
          </a:xfrm>
        </p:grpSpPr>
        <p:sp>
          <p:nvSpPr>
            <p:cNvPr id="21" name="Oval 20"/>
            <p:cNvSpPr/>
            <p:nvPr/>
          </p:nvSpPr>
          <p:spPr>
            <a:xfrm>
              <a:off x="520700" y="1879600"/>
              <a:ext cx="927100" cy="800100"/>
            </a:xfrm>
            <a:prstGeom prst="ellipse">
              <a:avLst/>
            </a:prstGeom>
            <a:solidFill>
              <a:srgbClr val="9DDCD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aphicFrame>
          <p:nvGraphicFramePr>
            <p:cNvPr id="22" name="Object 21"/>
            <p:cNvGraphicFramePr>
              <a:graphicFrameLocks noChangeAspect="1"/>
            </p:cNvGraphicFramePr>
            <p:nvPr/>
          </p:nvGraphicFramePr>
          <p:xfrm>
            <a:off x="735099" y="2067390"/>
            <a:ext cx="472902" cy="500720"/>
          </p:xfrm>
          <a:graphic>
            <a:graphicData uri="http://schemas.openxmlformats.org/presentationml/2006/ole">
              <mc:AlternateContent xmlns:mc="http://schemas.openxmlformats.org/markup-compatibility/2006">
                <mc:Choice xmlns:v="urn:schemas-microsoft-com:vml" Requires="v">
                  <p:oleObj spid="_x0000_s9426" name="Equation" r:id="rId3" imgW="215640" imgH="228600" progId="Equation.3">
                    <p:embed/>
                  </p:oleObj>
                </mc:Choice>
                <mc:Fallback>
                  <p:oleObj name="Equation" r:id="rId3" imgW="215640" imgH="228600" progId="Equation.3">
                    <p:embed/>
                    <p:pic>
                      <p:nvPicPr>
                        <p:cNvPr id="22" name="Object 21"/>
                        <p:cNvPicPr/>
                        <p:nvPr/>
                      </p:nvPicPr>
                      <p:blipFill>
                        <a:blip r:embed="rId4"/>
                        <a:stretch>
                          <a:fillRect/>
                        </a:stretch>
                      </p:blipFill>
                      <p:spPr>
                        <a:xfrm>
                          <a:off x="735099" y="2067390"/>
                          <a:ext cx="472902" cy="500720"/>
                        </a:xfrm>
                        <a:prstGeom prst="rect">
                          <a:avLst/>
                        </a:prstGeom>
                      </p:spPr>
                    </p:pic>
                  </p:oleObj>
                </mc:Fallback>
              </mc:AlternateContent>
            </a:graphicData>
          </a:graphic>
        </p:graphicFrame>
      </p:grpSp>
      <p:sp>
        <p:nvSpPr>
          <p:cNvPr id="23" name="Round Diagonal Corner Rectangle 22"/>
          <p:cNvSpPr/>
          <p:nvPr/>
        </p:nvSpPr>
        <p:spPr>
          <a:xfrm>
            <a:off x="1776287" y="1756845"/>
            <a:ext cx="6946031" cy="840827"/>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just">
              <a:defRPr/>
            </a:pPr>
            <a:r>
              <a:rPr lang="en-AU" altLang="en-US" sz="2400" dirty="0">
                <a:solidFill>
                  <a:schemeClr val="tx1"/>
                </a:solidFill>
                <a:cs typeface="Helvetica" panose="020B0604020202020204" pitchFamily="34" charset="0"/>
              </a:rPr>
              <a:t>The average milage of sports-car as claimed and the sample average milage may be same</a:t>
            </a:r>
            <a:endParaRPr lang="en-US" sz="2400" dirty="0">
              <a:solidFill>
                <a:schemeClr val="tx1"/>
              </a:solidFill>
              <a:cs typeface="Helvetica" panose="020B0604020202020204" pitchFamily="34" charset="0"/>
            </a:endParaRPr>
          </a:p>
        </p:txBody>
      </p:sp>
      <p:grpSp>
        <p:nvGrpSpPr>
          <p:cNvPr id="40" name="Group 39"/>
          <p:cNvGrpSpPr/>
          <p:nvPr/>
        </p:nvGrpSpPr>
        <p:grpSpPr>
          <a:xfrm>
            <a:off x="3304992" y="2747898"/>
            <a:ext cx="2845695" cy="738795"/>
            <a:chOff x="3779628" y="2723236"/>
            <a:chExt cx="2320348" cy="636184"/>
          </a:xfrm>
          <a:blipFill>
            <a:blip r:embed="rId5"/>
            <a:tile tx="0" ty="0" sx="100000" sy="100000" flip="none" algn="tl"/>
          </a:blipFill>
        </p:grpSpPr>
        <p:sp>
          <p:nvSpPr>
            <p:cNvPr id="41" name="Round Diagonal Corner Rectangle 40"/>
            <p:cNvSpPr/>
            <p:nvPr/>
          </p:nvSpPr>
          <p:spPr>
            <a:xfrm>
              <a:off x="3779628" y="2723236"/>
              <a:ext cx="2308816" cy="636184"/>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42" name="Object 41"/>
            <p:cNvGraphicFramePr>
              <a:graphicFrameLocks noChangeAspect="1"/>
            </p:cNvGraphicFramePr>
            <p:nvPr/>
          </p:nvGraphicFramePr>
          <p:xfrm>
            <a:off x="3833533" y="2838023"/>
            <a:ext cx="2266443" cy="420823"/>
          </p:xfrm>
          <a:graphic>
            <a:graphicData uri="http://schemas.openxmlformats.org/presentationml/2006/ole">
              <mc:AlternateContent xmlns:mc="http://schemas.openxmlformats.org/markup-compatibility/2006">
                <mc:Choice xmlns:v="urn:schemas-microsoft-com:vml" Requires="v">
                  <p:oleObj spid="_x0000_s9427" name="Equation" r:id="rId6" imgW="1231560" imgH="228600" progId="Equation.3">
                    <p:embed/>
                  </p:oleObj>
                </mc:Choice>
                <mc:Fallback>
                  <p:oleObj name="Equation" r:id="rId6" imgW="1231560" imgH="228600" progId="Equation.3">
                    <p:embed/>
                    <p:pic>
                      <p:nvPicPr>
                        <p:cNvPr id="42" name="Object 41"/>
                        <p:cNvPicPr/>
                        <p:nvPr/>
                      </p:nvPicPr>
                      <p:blipFill>
                        <a:blip r:embed="rId7"/>
                        <a:stretch>
                          <a:fillRect/>
                        </a:stretch>
                      </p:blipFill>
                      <p:spPr>
                        <a:xfrm>
                          <a:off x="3833533" y="2838023"/>
                          <a:ext cx="2266443" cy="420823"/>
                        </a:xfrm>
                        <a:prstGeom prst="rect">
                          <a:avLst/>
                        </a:prstGeom>
                      </p:spPr>
                    </p:pic>
                  </p:oleObj>
                </mc:Fallback>
              </mc:AlternateContent>
            </a:graphicData>
          </a:graphic>
        </p:graphicFrame>
      </p:grpSp>
      <p:grpSp>
        <p:nvGrpSpPr>
          <p:cNvPr id="43" name="Group 42"/>
          <p:cNvGrpSpPr/>
          <p:nvPr/>
        </p:nvGrpSpPr>
        <p:grpSpPr>
          <a:xfrm>
            <a:off x="338170" y="3527929"/>
            <a:ext cx="883240" cy="899038"/>
            <a:chOff x="520700" y="3987800"/>
            <a:chExt cx="927100" cy="800100"/>
          </a:xfrm>
        </p:grpSpPr>
        <p:sp>
          <p:nvSpPr>
            <p:cNvPr id="44" name="Oval 43"/>
            <p:cNvSpPr/>
            <p:nvPr/>
          </p:nvSpPr>
          <p:spPr>
            <a:xfrm>
              <a:off x="520700" y="3987800"/>
              <a:ext cx="927100" cy="800100"/>
            </a:xfrm>
            <a:prstGeom prst="ellipse">
              <a:avLst/>
            </a:prstGeom>
            <a:solidFill>
              <a:srgbClr val="9DDCD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aphicFrame>
          <p:nvGraphicFramePr>
            <p:cNvPr id="45" name="Object 44"/>
            <p:cNvGraphicFramePr>
              <a:graphicFrameLocks noChangeAspect="1"/>
            </p:cNvGraphicFramePr>
            <p:nvPr/>
          </p:nvGraphicFramePr>
          <p:xfrm>
            <a:off x="749300" y="4189413"/>
            <a:ext cx="444500" cy="473075"/>
          </p:xfrm>
          <a:graphic>
            <a:graphicData uri="http://schemas.openxmlformats.org/presentationml/2006/ole">
              <mc:AlternateContent xmlns:mc="http://schemas.openxmlformats.org/markup-compatibility/2006">
                <mc:Choice xmlns:v="urn:schemas-microsoft-com:vml" Requires="v">
                  <p:oleObj spid="_x0000_s9428" name="Equation" r:id="rId8" imgW="203040" imgH="215640" progId="Equation.3">
                    <p:embed/>
                  </p:oleObj>
                </mc:Choice>
                <mc:Fallback>
                  <p:oleObj name="Equation" r:id="rId8" imgW="203040" imgH="215640" progId="Equation.3">
                    <p:embed/>
                    <p:pic>
                      <p:nvPicPr>
                        <p:cNvPr id="45" name="Object 44"/>
                        <p:cNvPicPr/>
                        <p:nvPr/>
                      </p:nvPicPr>
                      <p:blipFill>
                        <a:blip r:embed="rId9"/>
                        <a:stretch>
                          <a:fillRect/>
                        </a:stretch>
                      </p:blipFill>
                      <p:spPr>
                        <a:xfrm>
                          <a:off x="749300" y="4189413"/>
                          <a:ext cx="444500" cy="473075"/>
                        </a:xfrm>
                        <a:prstGeom prst="rect">
                          <a:avLst/>
                        </a:prstGeom>
                      </p:spPr>
                    </p:pic>
                  </p:oleObj>
                </mc:Fallback>
              </mc:AlternateContent>
            </a:graphicData>
          </a:graphic>
        </p:graphicFrame>
      </p:grpSp>
      <p:sp>
        <p:nvSpPr>
          <p:cNvPr id="46" name="Round Diagonal Corner Rectangle 45"/>
          <p:cNvSpPr/>
          <p:nvPr/>
        </p:nvSpPr>
        <p:spPr>
          <a:xfrm>
            <a:off x="1776287" y="3566110"/>
            <a:ext cx="6946031" cy="857376"/>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just">
              <a:defRPr/>
            </a:pPr>
            <a:r>
              <a:rPr lang="en-AU" altLang="en-US" sz="2400" dirty="0">
                <a:solidFill>
                  <a:schemeClr val="tx1"/>
                </a:solidFill>
                <a:cs typeface="Helvetica" panose="020B0604020202020204" pitchFamily="34" charset="0"/>
              </a:rPr>
              <a:t>The average milage of sports-car as claimed may be </a:t>
            </a:r>
            <a:r>
              <a:rPr lang="en-AU" altLang="en-US" sz="2400" dirty="0">
                <a:solidFill>
                  <a:srgbClr val="0033CC"/>
                </a:solidFill>
                <a:cs typeface="Helvetica" panose="020B0604020202020204" pitchFamily="34" charset="0"/>
              </a:rPr>
              <a:t>higher than </a:t>
            </a:r>
            <a:r>
              <a:rPr lang="en-AU" altLang="en-US" sz="2400" dirty="0">
                <a:solidFill>
                  <a:schemeClr val="tx1"/>
                </a:solidFill>
                <a:cs typeface="Helvetica" panose="020B0604020202020204" pitchFamily="34" charset="0"/>
              </a:rPr>
              <a:t>the sample average milage</a:t>
            </a:r>
            <a:endParaRPr lang="en-US" sz="2400" dirty="0">
              <a:solidFill>
                <a:schemeClr val="tx1"/>
              </a:solidFill>
              <a:cs typeface="Helvetica" panose="020B0604020202020204" pitchFamily="34" charset="0"/>
            </a:endParaRPr>
          </a:p>
        </p:txBody>
      </p:sp>
      <p:grpSp>
        <p:nvGrpSpPr>
          <p:cNvPr id="47" name="Group 46"/>
          <p:cNvGrpSpPr/>
          <p:nvPr/>
        </p:nvGrpSpPr>
        <p:grpSpPr>
          <a:xfrm>
            <a:off x="3180228" y="4610783"/>
            <a:ext cx="3076511" cy="783741"/>
            <a:chOff x="3779628" y="2723236"/>
            <a:chExt cx="2379673" cy="636184"/>
          </a:xfrm>
          <a:blipFill>
            <a:blip r:embed="rId5"/>
            <a:tile tx="0" ty="0" sx="100000" sy="100000" flip="none" algn="tl"/>
          </a:blipFill>
        </p:grpSpPr>
        <p:sp>
          <p:nvSpPr>
            <p:cNvPr id="48" name="Round Diagonal Corner Rectangle 47"/>
            <p:cNvSpPr/>
            <p:nvPr/>
          </p:nvSpPr>
          <p:spPr>
            <a:xfrm>
              <a:off x="3779628" y="2723236"/>
              <a:ext cx="2379673" cy="636184"/>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49" name="Object 48"/>
            <p:cNvGraphicFramePr>
              <a:graphicFrameLocks noChangeAspect="1"/>
            </p:cNvGraphicFramePr>
            <p:nvPr/>
          </p:nvGraphicFramePr>
          <p:xfrm>
            <a:off x="3844111" y="2839089"/>
            <a:ext cx="2243316" cy="419285"/>
          </p:xfrm>
          <a:graphic>
            <a:graphicData uri="http://schemas.openxmlformats.org/presentationml/2006/ole">
              <mc:AlternateContent xmlns:mc="http://schemas.openxmlformats.org/markup-compatibility/2006">
                <mc:Choice xmlns:v="urn:schemas-microsoft-com:vml" Requires="v">
                  <p:oleObj spid="_x0000_s9429" name="Equation" r:id="rId10" imgW="1218960" imgH="228600" progId="Equation.3">
                    <p:embed/>
                  </p:oleObj>
                </mc:Choice>
                <mc:Fallback>
                  <p:oleObj name="Equation" r:id="rId10" imgW="1218960" imgH="228600" progId="Equation.3">
                    <p:embed/>
                    <p:pic>
                      <p:nvPicPr>
                        <p:cNvPr id="49" name="Object 48"/>
                        <p:cNvPicPr/>
                        <p:nvPr/>
                      </p:nvPicPr>
                      <p:blipFill>
                        <a:blip r:embed="rId11"/>
                        <a:stretch>
                          <a:fillRect/>
                        </a:stretch>
                      </p:blipFill>
                      <p:spPr>
                        <a:xfrm>
                          <a:off x="3844111" y="2839089"/>
                          <a:ext cx="2243316" cy="419285"/>
                        </a:xfrm>
                        <a:prstGeom prst="rect">
                          <a:avLst/>
                        </a:prstGeom>
                      </p:spPr>
                    </p:pic>
                  </p:oleObj>
                </mc:Fallback>
              </mc:AlternateContent>
            </a:graphicData>
          </a:graphic>
        </p:graphicFrame>
      </p:grpSp>
      <p:sp>
        <p:nvSpPr>
          <p:cNvPr id="50" name="Left Arrow 49"/>
          <p:cNvSpPr/>
          <p:nvPr/>
        </p:nvSpPr>
        <p:spPr>
          <a:xfrm rot="10800000">
            <a:off x="1294463" y="2003199"/>
            <a:ext cx="398267" cy="339396"/>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sp>
        <p:nvSpPr>
          <p:cNvPr id="51" name="Left Arrow 50"/>
          <p:cNvSpPr/>
          <p:nvPr/>
        </p:nvSpPr>
        <p:spPr>
          <a:xfrm rot="10800000">
            <a:off x="1282090" y="3815998"/>
            <a:ext cx="398267" cy="339396"/>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spTree>
    <p:extLst>
      <p:ext uri="{BB962C8B-B14F-4D97-AF65-F5344CB8AC3E}">
        <p14:creationId xmlns:p14="http://schemas.microsoft.com/office/powerpoint/2010/main" val="5009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500"/>
                            </p:stCondLst>
                            <p:childTnLst>
                              <p:par>
                                <p:cTn id="29" presetID="2" presetClass="entr" presetSubtype="8"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left)">
                                      <p:cBhvr>
                                        <p:cTn id="36" dur="500"/>
                                        <p:tgtEl>
                                          <p:spTgt spid="46"/>
                                        </p:tgtEl>
                                      </p:cBhvr>
                                    </p:animEffect>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6" grpId="0" animBg="1"/>
      <p:bldP spid="50" grpId="0" animBg="1"/>
      <p:bldP spid="5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76165" y="1597932"/>
            <a:ext cx="8322796" cy="4106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2078" dirty="0">
                <a:solidFill>
                  <a:srgbClr val="FF0000"/>
                </a:solidFill>
                <a:latin typeface="Helvetica Neue"/>
                <a:cs typeface="Helvetica" panose="020B0604020202020204" pitchFamily="34" charset="0"/>
              </a:rPr>
              <a:t>(a) </a:t>
            </a:r>
            <a:r>
              <a:rPr lang="en-US" altLang="en-US" sz="2078" dirty="0">
                <a:latin typeface="+mn-lt"/>
                <a:cs typeface="Helvetica" panose="020B0604020202020204" pitchFamily="34" charset="0"/>
              </a:rPr>
              <a:t>At 5% level of significance with critical value 1.645 </a:t>
            </a:r>
          </a:p>
        </p:txBody>
      </p:sp>
      <p:sp>
        <p:nvSpPr>
          <p:cNvPr id="5" name="Rectangle 10"/>
          <p:cNvSpPr>
            <a:spLocks noChangeArrowheads="1"/>
          </p:cNvSpPr>
          <p:nvPr/>
        </p:nvSpPr>
        <p:spPr bwMode="auto">
          <a:xfrm>
            <a:off x="3862943" y="2057498"/>
            <a:ext cx="38773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r>
              <a:rPr lang="en-US" altLang="en-US" sz="2000" dirty="0">
                <a:cs typeface="Arial" panose="020B0604020202020204" pitchFamily="34" charset="0"/>
                <a:sym typeface="Mathematica1" pitchFamily="2" charset="2"/>
              </a:rPr>
              <a:t>Hypothesis to test</a:t>
            </a:r>
          </a:p>
          <a:p>
            <a:r>
              <a:rPr lang="en-US" altLang="en-US" sz="2000" dirty="0">
                <a:solidFill>
                  <a:srgbClr val="FF0000"/>
                </a:solidFill>
                <a:cs typeface="Arial" panose="020B0604020202020204" pitchFamily="34" charset="0"/>
                <a:sym typeface="Mathematica1" pitchFamily="2" charset="2"/>
              </a:rPr>
              <a:t>H</a:t>
            </a:r>
            <a:r>
              <a:rPr lang="en-US" altLang="en-US" sz="2000" baseline="-25000" dirty="0">
                <a:solidFill>
                  <a:srgbClr val="FF0000"/>
                </a:solidFill>
                <a:cs typeface="Arial" panose="020B0604020202020204" pitchFamily="34" charset="0"/>
                <a:sym typeface="Mathematica1" pitchFamily="2" charset="2"/>
              </a:rPr>
              <a:t>0</a:t>
            </a:r>
            <a:r>
              <a:rPr lang="en-US" altLang="en-US" sz="2000" dirty="0">
                <a:solidFill>
                  <a:srgbClr val="FF0000"/>
                </a:solidFill>
                <a:cs typeface="Arial" panose="020B0604020202020204" pitchFamily="34" charset="0"/>
                <a:sym typeface="Mathematica1" pitchFamily="2" charset="2"/>
              </a:rPr>
              <a:t>:</a:t>
            </a:r>
            <a:r>
              <a:rPr lang="el-GR" altLang="en-US" sz="2000" dirty="0">
                <a:solidFill>
                  <a:srgbClr val="FF0000"/>
                </a:solidFill>
                <a:cs typeface="Arial" panose="020B0604020202020204" pitchFamily="34" charset="0"/>
                <a:sym typeface="Mathematica1" pitchFamily="2" charset="2"/>
              </a:rPr>
              <a:t>μ</a:t>
            </a:r>
            <a:r>
              <a:rPr lang="en-US" altLang="en-US" sz="2000" dirty="0">
                <a:solidFill>
                  <a:srgbClr val="FF0000"/>
                </a:solidFill>
                <a:cs typeface="Arial" panose="020B0604020202020204" pitchFamily="34" charset="0"/>
                <a:sym typeface="Mathematica1" pitchFamily="2" charset="2"/>
              </a:rPr>
              <a:t>=18580 </a:t>
            </a:r>
            <a:r>
              <a:rPr lang="en-US" altLang="en-US" sz="2000" dirty="0">
                <a:cs typeface="Arial" panose="020B0604020202020204" pitchFamily="34" charset="0"/>
                <a:sym typeface="Mathematica1" pitchFamily="2" charset="2"/>
              </a:rPr>
              <a:t>vs </a:t>
            </a:r>
            <a:r>
              <a:rPr lang="en-US" altLang="en-US" sz="2000" dirty="0">
                <a:solidFill>
                  <a:srgbClr val="FF0000"/>
                </a:solidFill>
                <a:cs typeface="Arial" panose="020B0604020202020204" pitchFamily="34" charset="0"/>
                <a:sym typeface="Mathematica1" pitchFamily="2" charset="2"/>
              </a:rPr>
              <a:t>H</a:t>
            </a:r>
            <a:r>
              <a:rPr lang="en-US" altLang="en-US" sz="2000" baseline="-25000" dirty="0">
                <a:solidFill>
                  <a:srgbClr val="FF0000"/>
                </a:solidFill>
                <a:cs typeface="Arial" panose="020B0604020202020204" pitchFamily="34" charset="0"/>
                <a:sym typeface="Mathematica1" pitchFamily="2" charset="2"/>
              </a:rPr>
              <a:t>1</a:t>
            </a:r>
            <a:r>
              <a:rPr lang="en-US" altLang="en-US" sz="2000" dirty="0">
                <a:solidFill>
                  <a:srgbClr val="FF0000"/>
                </a:solidFill>
                <a:cs typeface="Arial" panose="020B0604020202020204" pitchFamily="34" charset="0"/>
                <a:sym typeface="Mathematica1" pitchFamily="2" charset="2"/>
              </a:rPr>
              <a:t>:</a:t>
            </a:r>
            <a:r>
              <a:rPr lang="el-GR" altLang="en-US" sz="2000" dirty="0">
                <a:solidFill>
                  <a:srgbClr val="FF0000"/>
                </a:solidFill>
                <a:cs typeface="Arial" panose="020B0604020202020204" pitchFamily="34" charset="0"/>
                <a:sym typeface="Mathematica1" pitchFamily="2" charset="2"/>
              </a:rPr>
              <a:t>μ</a:t>
            </a:r>
            <a:r>
              <a:rPr lang="en-US" altLang="en-US" sz="2000" dirty="0">
                <a:solidFill>
                  <a:srgbClr val="FF0000"/>
                </a:solidFill>
                <a:cs typeface="Arial" panose="020B0604020202020204" pitchFamily="34" charset="0"/>
                <a:sym typeface="Mathematica1" pitchFamily="2" charset="2"/>
              </a:rPr>
              <a:t>&gt;18580</a:t>
            </a:r>
          </a:p>
        </p:txBody>
      </p:sp>
      <p:graphicFrame>
        <p:nvGraphicFramePr>
          <p:cNvPr id="6" name="Object 5"/>
          <p:cNvGraphicFramePr>
            <a:graphicFrameLocks noChangeAspect="1"/>
          </p:cNvGraphicFramePr>
          <p:nvPr/>
        </p:nvGraphicFramePr>
        <p:xfrm>
          <a:off x="187643" y="2090595"/>
          <a:ext cx="3246641" cy="1104208"/>
        </p:xfrm>
        <a:graphic>
          <a:graphicData uri="http://schemas.openxmlformats.org/presentationml/2006/ole">
            <mc:AlternateContent xmlns:mc="http://schemas.openxmlformats.org/markup-compatibility/2006">
              <mc:Choice xmlns:v="urn:schemas-microsoft-com:vml" Requires="v">
                <p:oleObj spid="_x0000_s10398" name="Equation" r:id="rId3" imgW="1714320" imgH="622080" progId="Equation.3">
                  <p:embed/>
                </p:oleObj>
              </mc:Choice>
              <mc:Fallback>
                <p:oleObj name="Equation" r:id="rId3" imgW="1714320" imgH="622080" progId="Equation.3">
                  <p:embed/>
                  <p:pic>
                    <p:nvPicPr>
                      <p:cNvPr id="6" name="Object 5"/>
                      <p:cNvPicPr>
                        <a:picLocks noChangeAspect="1" noChangeArrowheads="1"/>
                      </p:cNvPicPr>
                      <p:nvPr/>
                    </p:nvPicPr>
                    <p:blipFill>
                      <a:blip r:embed="rId4"/>
                      <a:srcRect/>
                      <a:stretch>
                        <a:fillRect/>
                      </a:stretch>
                    </p:blipFill>
                    <p:spPr bwMode="auto">
                      <a:xfrm>
                        <a:off x="187643" y="2090595"/>
                        <a:ext cx="3246641" cy="1104208"/>
                      </a:xfrm>
                      <a:prstGeom prst="rect">
                        <a:avLst/>
                      </a:prstGeom>
                      <a:solidFill>
                        <a:srgbClr val="FFB9DC"/>
                      </a:solidFill>
                      <a:ln w="9525">
                        <a:solidFill>
                          <a:schemeClr val="bg1"/>
                        </a:solidFill>
                        <a:miter lim="800000"/>
                        <a:headEnd/>
                        <a:tailEnd/>
                      </a:ln>
                    </p:spPr>
                  </p:pic>
                </p:oleObj>
              </mc:Fallback>
            </mc:AlternateContent>
          </a:graphicData>
        </a:graphic>
      </p:graphicFrame>
      <p:grpSp>
        <p:nvGrpSpPr>
          <p:cNvPr id="7" name="Group 6"/>
          <p:cNvGrpSpPr/>
          <p:nvPr/>
        </p:nvGrpSpPr>
        <p:grpSpPr>
          <a:xfrm>
            <a:off x="3447717" y="2883775"/>
            <a:ext cx="5521091" cy="2131533"/>
            <a:chOff x="241300" y="2191661"/>
            <a:chExt cx="7086600" cy="2426018"/>
          </a:xfrm>
        </p:grpSpPr>
        <p:sp>
          <p:nvSpPr>
            <p:cNvPr id="8" name="Vertical Scroll 7"/>
            <p:cNvSpPr/>
            <p:nvPr/>
          </p:nvSpPr>
          <p:spPr>
            <a:xfrm>
              <a:off x="241300" y="2191661"/>
              <a:ext cx="7086600" cy="2426018"/>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a:latin typeface="Helvetica Neue"/>
              </a:endParaRPr>
            </a:p>
          </p:txBody>
        </p:sp>
        <p:sp>
          <p:nvSpPr>
            <p:cNvPr id="9" name="Round Diagonal Corner Rectangle 8"/>
            <p:cNvSpPr/>
            <p:nvPr/>
          </p:nvSpPr>
          <p:spPr>
            <a:xfrm>
              <a:off x="1009265" y="2482938"/>
              <a:ext cx="5652244" cy="1896335"/>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dirty="0">
                <a:solidFill>
                  <a:schemeClr val="tx1"/>
                </a:solidFill>
                <a:latin typeface="Helvetica Neue"/>
                <a:cs typeface="Helvetica" panose="020B0604020202020204" pitchFamily="34" charset="0"/>
              </a:endParaRPr>
            </a:p>
          </p:txBody>
        </p:sp>
      </p:grpSp>
      <p:sp>
        <p:nvSpPr>
          <p:cNvPr id="10" name="Title 2"/>
          <p:cNvSpPr txBox="1">
            <a:spLocks/>
          </p:cNvSpPr>
          <p:nvPr/>
        </p:nvSpPr>
        <p:spPr>
          <a:xfrm>
            <a:off x="4046031" y="3121788"/>
            <a:ext cx="4403600" cy="1695848"/>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pPr>
            <a:r>
              <a:rPr lang="en-US" altLang="ko-KR" sz="2078" dirty="0">
                <a:latin typeface="+mn-lt"/>
                <a:ea typeface="Gulim" pitchFamily="34" charset="-127"/>
                <a:cs typeface="Times New Roman" pitchFamily="18" charset="0"/>
              </a:rPr>
              <a:t>Critical value for </a:t>
            </a:r>
            <a:r>
              <a:rPr lang="el-GR" altLang="ko-KR" sz="2078" dirty="0">
                <a:latin typeface="+mn-lt"/>
                <a:ea typeface="Gulim" pitchFamily="34" charset="-127"/>
                <a:cs typeface="Times New Roman" pitchFamily="18" charset="0"/>
              </a:rPr>
              <a:t>α</a:t>
            </a:r>
            <a:r>
              <a:rPr lang="en-US" altLang="ko-KR" sz="2078" dirty="0">
                <a:latin typeface="+mn-lt"/>
                <a:ea typeface="Gulim" pitchFamily="34" charset="-127"/>
                <a:cs typeface="Times New Roman" pitchFamily="18" charset="0"/>
              </a:rPr>
              <a:t> = 0.05 is 1.833 for 9 degree of freedom</a:t>
            </a:r>
          </a:p>
          <a:p>
            <a:pPr algn="just">
              <a:lnSpc>
                <a:spcPct val="120000"/>
              </a:lnSpc>
            </a:pPr>
            <a:r>
              <a:rPr lang="en-US" altLang="ko-KR" sz="2078" dirty="0">
                <a:latin typeface="+mn-lt"/>
                <a:ea typeface="Gulim" pitchFamily="34" charset="-127"/>
                <a:cs typeface="Times New Roman" pitchFamily="18" charset="0"/>
              </a:rPr>
              <a:t>Since </a:t>
            </a:r>
            <a:r>
              <a:rPr lang="en-US" altLang="ko-KR" sz="2078" dirty="0">
                <a:latin typeface="+mn-lt"/>
                <a:ea typeface="Gulim" pitchFamily="34" charset="-127"/>
                <a:cs typeface="Times New Roman"/>
              </a:rPr>
              <a:t>ǀ t ǀ</a:t>
            </a:r>
            <a:r>
              <a:rPr lang="en-US" altLang="ko-KR" sz="2078" dirty="0">
                <a:latin typeface="+mn-lt"/>
                <a:ea typeface="Gulim" pitchFamily="34" charset="-127"/>
                <a:cs typeface="Times New Roman" pitchFamily="18" charset="0"/>
              </a:rPr>
              <a:t> =1.929 &gt; 1.833, Reject H</a:t>
            </a:r>
            <a:r>
              <a:rPr lang="en-US" altLang="ko-KR" sz="2078" baseline="-25000" dirty="0">
                <a:latin typeface="+mn-lt"/>
                <a:ea typeface="Gulim" pitchFamily="34" charset="-127"/>
                <a:cs typeface="Times New Roman" pitchFamily="18" charset="0"/>
              </a:rPr>
              <a:t>0  </a:t>
            </a:r>
            <a:r>
              <a:rPr lang="en-US" altLang="ko-KR" sz="2078" dirty="0">
                <a:latin typeface="+mn-lt"/>
                <a:ea typeface="Gulim" pitchFamily="34" charset="-127"/>
                <a:cs typeface="Times New Roman" pitchFamily="18" charset="0"/>
              </a:rPr>
              <a:t>and</a:t>
            </a:r>
            <a:r>
              <a:rPr lang="en-US" altLang="ko-KR" sz="2078" baseline="-25000" dirty="0">
                <a:latin typeface="+mn-lt"/>
                <a:ea typeface="Gulim" pitchFamily="34" charset="-127"/>
                <a:cs typeface="Times New Roman" pitchFamily="18" charset="0"/>
              </a:rPr>
              <a:t> </a:t>
            </a:r>
            <a:r>
              <a:rPr lang="en-US" altLang="ko-KR" sz="2078" dirty="0">
                <a:latin typeface="+mn-lt"/>
                <a:ea typeface="Gulim" pitchFamily="34" charset="-127"/>
                <a:cs typeface="Times New Roman" pitchFamily="18" charset="0"/>
              </a:rPr>
              <a:t>Accept H</a:t>
            </a:r>
            <a:r>
              <a:rPr lang="en-US" altLang="ko-KR" sz="2078" baseline="-25000" dirty="0">
                <a:latin typeface="+mn-lt"/>
                <a:ea typeface="Gulim" pitchFamily="34" charset="-127"/>
                <a:cs typeface="Times New Roman" pitchFamily="18" charset="0"/>
              </a:rPr>
              <a:t>1</a:t>
            </a:r>
            <a:endParaRPr lang="en-US" sz="2078" dirty="0">
              <a:latin typeface="+mn-lt"/>
              <a:cs typeface="Helvetica" panose="020B0604020202020204" pitchFamily="34" charset="0"/>
            </a:endParaRPr>
          </a:p>
        </p:txBody>
      </p:sp>
      <p:graphicFrame>
        <p:nvGraphicFramePr>
          <p:cNvPr id="11" name="Object 10"/>
          <p:cNvGraphicFramePr>
            <a:graphicFrameLocks noChangeAspect="1"/>
          </p:cNvGraphicFramePr>
          <p:nvPr/>
        </p:nvGraphicFramePr>
        <p:xfrm>
          <a:off x="223890" y="3309245"/>
          <a:ext cx="3223828" cy="976680"/>
        </p:xfrm>
        <a:graphic>
          <a:graphicData uri="http://schemas.openxmlformats.org/presentationml/2006/ole">
            <mc:AlternateContent xmlns:mc="http://schemas.openxmlformats.org/markup-compatibility/2006">
              <mc:Choice xmlns:v="urn:schemas-microsoft-com:vml" Requires="v">
                <p:oleObj spid="_x0000_s10399" name="Equation" r:id="rId5" imgW="2095200" imgH="660240" progId="Equation.3">
                  <p:embed/>
                </p:oleObj>
              </mc:Choice>
              <mc:Fallback>
                <p:oleObj name="Equation" r:id="rId5" imgW="2095200" imgH="660240" progId="Equation.3">
                  <p:embed/>
                  <p:pic>
                    <p:nvPicPr>
                      <p:cNvPr id="11" name="Object 10"/>
                      <p:cNvPicPr>
                        <a:picLocks noChangeAspect="1" noChangeArrowheads="1"/>
                      </p:cNvPicPr>
                      <p:nvPr/>
                    </p:nvPicPr>
                    <p:blipFill>
                      <a:blip r:embed="rId6"/>
                      <a:srcRect/>
                      <a:stretch>
                        <a:fillRect/>
                      </a:stretch>
                    </p:blipFill>
                    <p:spPr bwMode="auto">
                      <a:xfrm>
                        <a:off x="223890" y="3309245"/>
                        <a:ext cx="3223828" cy="976680"/>
                      </a:xfrm>
                      <a:prstGeom prst="rect">
                        <a:avLst/>
                      </a:prstGeom>
                      <a:solidFill>
                        <a:srgbClr val="FFB9DC"/>
                      </a:solidFill>
                      <a:ln w="9525">
                        <a:solidFill>
                          <a:schemeClr val="bg1"/>
                        </a:solidFill>
                        <a:miter lim="800000"/>
                        <a:headEnd/>
                        <a:tailEnd/>
                      </a:ln>
                    </p:spPr>
                  </p:pic>
                </p:oleObj>
              </mc:Fallback>
            </mc:AlternateContent>
          </a:graphicData>
        </a:graphic>
      </p:graphicFrame>
      <p:grpSp>
        <p:nvGrpSpPr>
          <p:cNvPr id="12" name="Group 11"/>
          <p:cNvGrpSpPr/>
          <p:nvPr/>
        </p:nvGrpSpPr>
        <p:grpSpPr>
          <a:xfrm>
            <a:off x="325959" y="4440339"/>
            <a:ext cx="2874441" cy="738795"/>
            <a:chOff x="3779628" y="2723236"/>
            <a:chExt cx="2308816" cy="636184"/>
          </a:xfrm>
          <a:blipFill>
            <a:blip r:embed="rId7"/>
            <a:tile tx="0" ty="0" sx="100000" sy="100000" flip="none" algn="tl"/>
          </a:blipFill>
        </p:grpSpPr>
        <p:sp>
          <p:nvSpPr>
            <p:cNvPr id="13" name="Round Diagonal Corner Rectangle 12"/>
            <p:cNvSpPr/>
            <p:nvPr/>
          </p:nvSpPr>
          <p:spPr>
            <a:xfrm>
              <a:off x="3779628" y="2723236"/>
              <a:ext cx="2308816" cy="636184"/>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14" name="Object 13"/>
            <p:cNvGraphicFramePr>
              <a:graphicFrameLocks noChangeAspect="1"/>
            </p:cNvGraphicFramePr>
            <p:nvPr/>
          </p:nvGraphicFramePr>
          <p:xfrm>
            <a:off x="3879537" y="2860954"/>
            <a:ext cx="2173135" cy="351052"/>
          </p:xfrm>
          <a:graphic>
            <a:graphicData uri="http://schemas.openxmlformats.org/presentationml/2006/ole">
              <mc:AlternateContent xmlns:mc="http://schemas.openxmlformats.org/markup-compatibility/2006">
                <mc:Choice xmlns:v="urn:schemas-microsoft-com:vml" Requires="v">
                  <p:oleObj spid="_x0000_s10400" name="Equation" r:id="rId8" imgW="1180800" imgH="177480" progId="Equation.3">
                    <p:embed/>
                  </p:oleObj>
                </mc:Choice>
                <mc:Fallback>
                  <p:oleObj name="Equation" r:id="rId8" imgW="1180800" imgH="177480" progId="Equation.3">
                    <p:embed/>
                    <p:pic>
                      <p:nvPicPr>
                        <p:cNvPr id="14" name="Object 13"/>
                        <p:cNvPicPr/>
                        <p:nvPr/>
                      </p:nvPicPr>
                      <p:blipFill>
                        <a:blip r:embed="rId9"/>
                        <a:stretch>
                          <a:fillRect/>
                        </a:stretch>
                      </p:blipFill>
                      <p:spPr>
                        <a:xfrm>
                          <a:off x="3879537" y="2860954"/>
                          <a:ext cx="2173135" cy="351052"/>
                        </a:xfrm>
                        <a:prstGeom prst="rect">
                          <a:avLst/>
                        </a:prstGeom>
                      </p:spPr>
                    </p:pic>
                  </p:oleObj>
                </mc:Fallback>
              </mc:AlternateContent>
            </a:graphicData>
          </a:graphic>
        </p:graphicFrame>
      </p:grpSp>
    </p:spTree>
    <p:extLst>
      <p:ext uri="{BB962C8B-B14F-4D97-AF65-F5344CB8AC3E}">
        <p14:creationId xmlns:p14="http://schemas.microsoft.com/office/powerpoint/2010/main" val="18390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500"/>
                            </p:stCondLst>
                            <p:childTnLst>
                              <p:par>
                                <p:cTn id="37" presetID="53" presetClass="entr" presetSubtype="16"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EDCDC3F-1BA7-44E8-B5B2-1F0AE66C5C9B}"/>
              </a:ext>
            </a:extLst>
          </p:cNvPr>
          <p:cNvSpPr>
            <a:spLocks noGrp="1"/>
          </p:cNvSpPr>
          <p:nvPr>
            <p:ph idx="1"/>
          </p:nvPr>
        </p:nvSpPr>
        <p:spPr/>
        <p:txBody>
          <a:bodyPr/>
          <a:lstStyle/>
          <a:p>
            <a:endParaRPr lang="x-none"/>
          </a:p>
        </p:txBody>
      </p:sp>
      <p:sp>
        <p:nvSpPr>
          <p:cNvPr id="39" name="Content Placeholder 38">
            <a:extLst>
              <a:ext uri="{FF2B5EF4-FFF2-40B4-BE49-F238E27FC236}">
                <a16:creationId xmlns:a16="http://schemas.microsoft.com/office/drawing/2014/main" xmlns="" id="{9CB37537-1345-44A9-A679-25B3E1074F50}"/>
              </a:ext>
            </a:extLst>
          </p:cNvPr>
          <p:cNvSpPr>
            <a:spLocks noGrp="1"/>
          </p:cNvSpPr>
          <p:nvPr>
            <p:ph sz="quarter" idx="10"/>
          </p:nvPr>
        </p:nvSpPr>
        <p:spPr/>
        <p:txBody>
          <a:bodyPr>
            <a:normAutofit/>
          </a:bodyPr>
          <a:lstStyle/>
          <a:p>
            <a:pPr algn="ctr"/>
            <a:r>
              <a:rPr lang="en-US" sz="2800" b="1" kern="0" dirty="0">
                <a:latin typeface="+mn-lt"/>
              </a:rPr>
              <a:t>Testing the difference between means</a:t>
            </a:r>
            <a:endParaRPr lang="x-none" sz="2800" dirty="0">
              <a:latin typeface="+mn-lt"/>
            </a:endParaRPr>
          </a:p>
        </p:txBody>
      </p:sp>
      <p:grpSp>
        <p:nvGrpSpPr>
          <p:cNvPr id="4" name="Group 3"/>
          <p:cNvGrpSpPr/>
          <p:nvPr/>
        </p:nvGrpSpPr>
        <p:grpSpPr>
          <a:xfrm>
            <a:off x="698658" y="1597932"/>
            <a:ext cx="5156690" cy="548454"/>
            <a:chOff x="375557" y="1947820"/>
            <a:chExt cx="12847313" cy="609801"/>
          </a:xfrm>
        </p:grpSpPr>
        <p:sp>
          <p:nvSpPr>
            <p:cNvPr id="5" name="Rectangle 4"/>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6" name="TextBox 5"/>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State null and alternative hypothesis</a:t>
              </a:r>
              <a:endParaRPr lang="en-IN" sz="2078" b="1" dirty="0">
                <a:cs typeface="Helvetica" panose="020B0604020202020204" pitchFamily="34" charset="0"/>
              </a:endParaRPr>
            </a:p>
          </p:txBody>
        </p:sp>
      </p:grpSp>
      <p:sp>
        <p:nvSpPr>
          <p:cNvPr id="7" name="Rectangle 6"/>
          <p:cNvSpPr/>
          <p:nvPr/>
        </p:nvSpPr>
        <p:spPr>
          <a:xfrm>
            <a:off x="273775" y="1597932"/>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1</a:t>
            </a:r>
          </a:p>
        </p:txBody>
      </p:sp>
      <p:grpSp>
        <p:nvGrpSpPr>
          <p:cNvPr id="8" name="Group 7"/>
          <p:cNvGrpSpPr/>
          <p:nvPr/>
        </p:nvGrpSpPr>
        <p:grpSpPr>
          <a:xfrm>
            <a:off x="702190" y="2237759"/>
            <a:ext cx="5156690" cy="548454"/>
            <a:chOff x="375557" y="1947820"/>
            <a:chExt cx="12847313" cy="609801"/>
          </a:xfrm>
        </p:grpSpPr>
        <p:sp>
          <p:nvSpPr>
            <p:cNvPr id="9" name="Rectangle 8"/>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10" name="TextBox 9"/>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Specify the level of significance ‘</a:t>
              </a:r>
              <a:r>
                <a:rPr lang="el-GR" sz="2078" b="1" dirty="0">
                  <a:cs typeface="Helvetica" panose="020B0604020202020204" pitchFamily="34" charset="0"/>
                </a:rPr>
                <a:t>α</a:t>
              </a:r>
              <a:r>
                <a:rPr lang="en-US" sz="2078" b="1" dirty="0">
                  <a:cs typeface="Helvetica" panose="020B0604020202020204" pitchFamily="34" charset="0"/>
                </a:rPr>
                <a:t>’</a:t>
              </a:r>
              <a:endParaRPr lang="en-IN" sz="2078" b="1" dirty="0">
                <a:cs typeface="Helvetica" panose="020B0604020202020204" pitchFamily="34" charset="0"/>
              </a:endParaRPr>
            </a:p>
          </p:txBody>
        </p:sp>
      </p:grpSp>
      <p:sp>
        <p:nvSpPr>
          <p:cNvPr id="11" name="Rectangle 10"/>
          <p:cNvSpPr/>
          <p:nvPr/>
        </p:nvSpPr>
        <p:spPr>
          <a:xfrm>
            <a:off x="277307" y="2237759"/>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2</a:t>
            </a:r>
          </a:p>
        </p:txBody>
      </p:sp>
      <p:grpSp>
        <p:nvGrpSpPr>
          <p:cNvPr id="12" name="Group 11"/>
          <p:cNvGrpSpPr/>
          <p:nvPr/>
        </p:nvGrpSpPr>
        <p:grpSpPr>
          <a:xfrm>
            <a:off x="695118" y="2888192"/>
            <a:ext cx="5156690" cy="548454"/>
            <a:chOff x="375557" y="1947820"/>
            <a:chExt cx="12847313" cy="609801"/>
          </a:xfrm>
        </p:grpSpPr>
        <p:sp>
          <p:nvSpPr>
            <p:cNvPr id="13" name="Rectangle 12"/>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14" name="TextBox 13"/>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Standard Normal Distribution</a:t>
              </a:r>
              <a:endParaRPr lang="en-IN" sz="2078" b="1" dirty="0">
                <a:cs typeface="Helvetica" panose="020B0604020202020204" pitchFamily="34" charset="0"/>
              </a:endParaRPr>
            </a:p>
          </p:txBody>
        </p:sp>
      </p:grpSp>
      <p:sp>
        <p:nvSpPr>
          <p:cNvPr id="15" name="Rectangle 14"/>
          <p:cNvSpPr/>
          <p:nvPr/>
        </p:nvSpPr>
        <p:spPr>
          <a:xfrm>
            <a:off x="270235" y="2888192"/>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3</a:t>
            </a:r>
          </a:p>
        </p:txBody>
      </p:sp>
      <p:grpSp>
        <p:nvGrpSpPr>
          <p:cNvPr id="16" name="Group 15"/>
          <p:cNvGrpSpPr/>
          <p:nvPr/>
        </p:nvGrpSpPr>
        <p:grpSpPr>
          <a:xfrm>
            <a:off x="698650" y="3549229"/>
            <a:ext cx="5156690" cy="548454"/>
            <a:chOff x="375557" y="1947820"/>
            <a:chExt cx="12847313" cy="609801"/>
          </a:xfrm>
        </p:grpSpPr>
        <p:sp>
          <p:nvSpPr>
            <p:cNvPr id="17" name="Rectangle 16"/>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18" name="TextBox 17"/>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Compute the test statistic</a:t>
              </a:r>
              <a:endParaRPr lang="en-IN" sz="2078" b="1" dirty="0">
                <a:cs typeface="Helvetica" panose="020B0604020202020204" pitchFamily="34" charset="0"/>
              </a:endParaRPr>
            </a:p>
          </p:txBody>
        </p:sp>
      </p:grpSp>
      <p:sp>
        <p:nvSpPr>
          <p:cNvPr id="19" name="Rectangle 18"/>
          <p:cNvSpPr/>
          <p:nvPr/>
        </p:nvSpPr>
        <p:spPr>
          <a:xfrm>
            <a:off x="273767" y="3549229"/>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4</a:t>
            </a:r>
          </a:p>
        </p:txBody>
      </p:sp>
      <p:grpSp>
        <p:nvGrpSpPr>
          <p:cNvPr id="20" name="Group 19"/>
          <p:cNvGrpSpPr/>
          <p:nvPr/>
        </p:nvGrpSpPr>
        <p:grpSpPr>
          <a:xfrm>
            <a:off x="702182" y="4189057"/>
            <a:ext cx="5156690" cy="548454"/>
            <a:chOff x="375557" y="1947820"/>
            <a:chExt cx="12847313" cy="609801"/>
          </a:xfrm>
        </p:grpSpPr>
        <p:sp>
          <p:nvSpPr>
            <p:cNvPr id="21" name="Rectangle 20"/>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22" name="TextBox 21"/>
            <p:cNvSpPr txBox="1"/>
            <p:nvPr/>
          </p:nvSpPr>
          <p:spPr>
            <a:xfrm>
              <a:off x="417333" y="1947820"/>
              <a:ext cx="12805537" cy="551232"/>
            </a:xfrm>
            <a:prstGeom prst="rect">
              <a:avLst/>
            </a:prstGeom>
            <a:noFill/>
          </p:spPr>
          <p:txBody>
            <a:bodyPr wrap="square" rtlCol="0">
              <a:spAutoFit/>
            </a:bodyPr>
            <a:lstStyle/>
            <a:p>
              <a:pPr>
                <a:lnSpc>
                  <a:spcPct val="150000"/>
                </a:lnSpc>
              </a:pPr>
              <a:r>
                <a:rPr lang="en-US" sz="1949" b="1" dirty="0">
                  <a:cs typeface="Helvetica" panose="020B0604020202020204" pitchFamily="34" charset="0"/>
                </a:rPr>
                <a:t>Define the critical region/ rejection criteria</a:t>
              </a:r>
              <a:endParaRPr lang="en-IN" sz="1949" b="1" dirty="0">
                <a:cs typeface="Helvetica" panose="020B0604020202020204" pitchFamily="34" charset="0"/>
              </a:endParaRPr>
            </a:p>
          </p:txBody>
        </p:sp>
      </p:grpSp>
      <p:sp>
        <p:nvSpPr>
          <p:cNvPr id="23" name="Rectangle 22"/>
          <p:cNvSpPr/>
          <p:nvPr/>
        </p:nvSpPr>
        <p:spPr>
          <a:xfrm>
            <a:off x="277299" y="4189057"/>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5</a:t>
            </a:r>
          </a:p>
        </p:txBody>
      </p:sp>
      <p:grpSp>
        <p:nvGrpSpPr>
          <p:cNvPr id="24" name="Group 23"/>
          <p:cNvGrpSpPr/>
          <p:nvPr/>
        </p:nvGrpSpPr>
        <p:grpSpPr>
          <a:xfrm>
            <a:off x="695110" y="4850094"/>
            <a:ext cx="1847869" cy="548454"/>
            <a:chOff x="375557" y="1947820"/>
            <a:chExt cx="12847313" cy="609801"/>
          </a:xfrm>
        </p:grpSpPr>
        <p:sp>
          <p:nvSpPr>
            <p:cNvPr id="25" name="Rectangle 24"/>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26" name="TextBox 25"/>
            <p:cNvSpPr txBox="1"/>
            <p:nvPr/>
          </p:nvSpPr>
          <p:spPr>
            <a:xfrm>
              <a:off x="417335" y="1947820"/>
              <a:ext cx="12805535"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Conclusion</a:t>
              </a:r>
              <a:endParaRPr lang="en-IN" sz="2078" b="1" dirty="0">
                <a:cs typeface="Helvetica" panose="020B0604020202020204" pitchFamily="34" charset="0"/>
              </a:endParaRPr>
            </a:p>
          </p:txBody>
        </p:sp>
      </p:grpSp>
      <p:sp>
        <p:nvSpPr>
          <p:cNvPr id="27" name="Rectangle 26"/>
          <p:cNvSpPr/>
          <p:nvPr/>
        </p:nvSpPr>
        <p:spPr>
          <a:xfrm>
            <a:off x="270227" y="4850094"/>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6</a:t>
            </a:r>
          </a:p>
        </p:txBody>
      </p:sp>
      <p:grpSp>
        <p:nvGrpSpPr>
          <p:cNvPr id="28" name="Group 27"/>
          <p:cNvGrpSpPr/>
          <p:nvPr/>
        </p:nvGrpSpPr>
        <p:grpSpPr>
          <a:xfrm>
            <a:off x="6399710" y="1614233"/>
            <a:ext cx="2470880" cy="1273959"/>
            <a:chOff x="3877434" y="2723236"/>
            <a:chExt cx="2380171" cy="1208799"/>
          </a:xfrm>
          <a:blipFill>
            <a:blip r:embed="rId3"/>
            <a:tile tx="0" ty="0" sx="100000" sy="100000" flip="none" algn="tl"/>
          </a:blipFill>
        </p:grpSpPr>
        <p:sp>
          <p:nvSpPr>
            <p:cNvPr id="29" name="Round Diagonal Corner Rectangle 28"/>
            <p:cNvSpPr/>
            <p:nvPr/>
          </p:nvSpPr>
          <p:spPr>
            <a:xfrm>
              <a:off x="3877434" y="2723236"/>
              <a:ext cx="2380171"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30" name="Object 29"/>
            <p:cNvGraphicFramePr>
              <a:graphicFrameLocks noChangeAspect="1"/>
            </p:cNvGraphicFramePr>
            <p:nvPr/>
          </p:nvGraphicFramePr>
          <p:xfrm>
            <a:off x="3942399" y="2822690"/>
            <a:ext cx="2313079" cy="967139"/>
          </p:xfrm>
          <a:graphic>
            <a:graphicData uri="http://schemas.openxmlformats.org/presentationml/2006/ole">
              <mc:AlternateContent xmlns:mc="http://schemas.openxmlformats.org/markup-compatibility/2006">
                <mc:Choice xmlns:v="urn:schemas-microsoft-com:vml" Requires="v">
                  <p:oleObj spid="_x0000_s11370" name="Equation" r:id="rId4" imgW="1587240" imgH="685800" progId="Equation.3">
                    <p:embed/>
                  </p:oleObj>
                </mc:Choice>
                <mc:Fallback>
                  <p:oleObj name="Equation" r:id="rId4" imgW="1587240" imgH="685800" progId="Equation.3">
                    <p:embed/>
                    <p:pic>
                      <p:nvPicPr>
                        <p:cNvPr id="30" name="Object 29"/>
                        <p:cNvPicPr/>
                        <p:nvPr/>
                      </p:nvPicPr>
                      <p:blipFill>
                        <a:blip r:embed="rId5"/>
                        <a:stretch>
                          <a:fillRect/>
                        </a:stretch>
                      </p:blipFill>
                      <p:spPr>
                        <a:xfrm>
                          <a:off x="3942399" y="2822690"/>
                          <a:ext cx="2313079" cy="967139"/>
                        </a:xfrm>
                        <a:prstGeom prst="rect">
                          <a:avLst/>
                        </a:prstGeom>
                      </p:spPr>
                    </p:pic>
                  </p:oleObj>
                </mc:Fallback>
              </mc:AlternateContent>
            </a:graphicData>
          </a:graphic>
        </p:graphicFrame>
      </p:grpSp>
      <p:sp>
        <p:nvSpPr>
          <p:cNvPr id="31" name="Right Arrow 30"/>
          <p:cNvSpPr/>
          <p:nvPr/>
        </p:nvSpPr>
        <p:spPr>
          <a:xfrm>
            <a:off x="5848275" y="1722936"/>
            <a:ext cx="466596"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grpSp>
        <p:nvGrpSpPr>
          <p:cNvPr id="32" name="Group 31"/>
          <p:cNvGrpSpPr/>
          <p:nvPr/>
        </p:nvGrpSpPr>
        <p:grpSpPr>
          <a:xfrm>
            <a:off x="6314872" y="2956467"/>
            <a:ext cx="2599904" cy="1199953"/>
            <a:chOff x="3446266" y="2723236"/>
            <a:chExt cx="3205075" cy="1436380"/>
          </a:xfrm>
          <a:blipFill>
            <a:blip r:embed="rId3"/>
            <a:tile tx="0" ty="0" sx="100000" sy="100000" flip="none" algn="tl"/>
          </a:blipFill>
        </p:grpSpPr>
        <p:sp>
          <p:nvSpPr>
            <p:cNvPr id="33" name="Round Diagonal Corner Rectangle 32"/>
            <p:cNvSpPr/>
            <p:nvPr/>
          </p:nvSpPr>
          <p:spPr>
            <a:xfrm>
              <a:off x="3446266" y="2723236"/>
              <a:ext cx="3150603" cy="1432565"/>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34" name="Object 33"/>
            <p:cNvGraphicFramePr>
              <a:graphicFrameLocks noChangeAspect="1"/>
            </p:cNvGraphicFramePr>
            <p:nvPr/>
          </p:nvGraphicFramePr>
          <p:xfrm>
            <a:off x="3447174" y="2779841"/>
            <a:ext cx="3204167" cy="1379775"/>
          </p:xfrm>
          <a:graphic>
            <a:graphicData uri="http://schemas.openxmlformats.org/presentationml/2006/ole">
              <mc:AlternateContent xmlns:mc="http://schemas.openxmlformats.org/markup-compatibility/2006">
                <mc:Choice xmlns:v="urn:schemas-microsoft-com:vml" Requires="v">
                  <p:oleObj spid="_x0000_s11371" name="Equation" r:id="rId6" imgW="1650960" imgH="711000" progId="Equation.3">
                    <p:embed/>
                  </p:oleObj>
                </mc:Choice>
                <mc:Fallback>
                  <p:oleObj name="Equation" r:id="rId6" imgW="1650960" imgH="711000" progId="Equation.3">
                    <p:embed/>
                    <p:pic>
                      <p:nvPicPr>
                        <p:cNvPr id="34" name="Object 33"/>
                        <p:cNvPicPr/>
                        <p:nvPr/>
                      </p:nvPicPr>
                      <p:blipFill>
                        <a:blip r:embed="rId7"/>
                        <a:stretch>
                          <a:fillRect/>
                        </a:stretch>
                      </p:blipFill>
                      <p:spPr>
                        <a:xfrm>
                          <a:off x="3447174" y="2779841"/>
                          <a:ext cx="3204167" cy="1379775"/>
                        </a:xfrm>
                        <a:prstGeom prst="rect">
                          <a:avLst/>
                        </a:prstGeom>
                      </p:spPr>
                    </p:pic>
                  </p:oleObj>
                </mc:Fallback>
              </mc:AlternateContent>
            </a:graphicData>
          </a:graphic>
        </p:graphicFrame>
      </p:grpSp>
      <p:sp>
        <p:nvSpPr>
          <p:cNvPr id="35" name="Right Arrow 34"/>
          <p:cNvSpPr/>
          <p:nvPr/>
        </p:nvSpPr>
        <p:spPr>
          <a:xfrm>
            <a:off x="5862413" y="3720194"/>
            <a:ext cx="376457"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grpSp>
        <p:nvGrpSpPr>
          <p:cNvPr id="36" name="Group 35"/>
          <p:cNvGrpSpPr/>
          <p:nvPr/>
        </p:nvGrpSpPr>
        <p:grpSpPr>
          <a:xfrm>
            <a:off x="2839908" y="4979441"/>
            <a:ext cx="5838618" cy="532153"/>
            <a:chOff x="375557" y="1965945"/>
            <a:chExt cx="12847313" cy="591676"/>
          </a:xfrm>
        </p:grpSpPr>
        <p:sp>
          <p:nvSpPr>
            <p:cNvPr id="37" name="Rectangle 36"/>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38" name="TextBox 37"/>
            <p:cNvSpPr txBox="1"/>
            <p:nvPr/>
          </p:nvSpPr>
          <p:spPr>
            <a:xfrm>
              <a:off x="417334" y="2064679"/>
              <a:ext cx="12805536" cy="470813"/>
            </a:xfrm>
            <a:prstGeom prst="rect">
              <a:avLst/>
            </a:prstGeom>
            <a:noFill/>
          </p:spPr>
          <p:txBody>
            <a:bodyPr wrap="square" rtlCol="0">
              <a:spAutoFit/>
            </a:bodyPr>
            <a:lstStyle/>
            <a:p>
              <a:pPr>
                <a:lnSpc>
                  <a:spcPct val="150000"/>
                </a:lnSpc>
              </a:pPr>
              <a:r>
                <a:rPr lang="en-US" sz="1600" b="1" dirty="0">
                  <a:solidFill>
                    <a:srgbClr val="FF0000"/>
                  </a:solidFill>
                  <a:cs typeface="Helvetica" panose="020B0604020202020204" pitchFamily="34" charset="0"/>
                </a:rPr>
                <a:t>Note: Rejection criteria may be based on critical value or P-value</a:t>
              </a:r>
              <a:endParaRPr lang="en-IN" sz="1600" b="1" dirty="0">
                <a:solidFill>
                  <a:srgbClr val="FF0000"/>
                </a:solidFill>
                <a:cs typeface="Helvetica" panose="020B0604020202020204" pitchFamily="34" charset="0"/>
              </a:endParaRPr>
            </a:p>
          </p:txBody>
        </p:sp>
      </p:grpSp>
      <p:grpSp>
        <p:nvGrpSpPr>
          <p:cNvPr id="42" name="Group 41"/>
          <p:cNvGrpSpPr/>
          <p:nvPr/>
        </p:nvGrpSpPr>
        <p:grpSpPr>
          <a:xfrm>
            <a:off x="6127323" y="4250436"/>
            <a:ext cx="2916464" cy="617733"/>
            <a:chOff x="375557" y="1934408"/>
            <a:chExt cx="12847313" cy="686829"/>
          </a:xfrm>
        </p:grpSpPr>
        <p:sp>
          <p:nvSpPr>
            <p:cNvPr id="43" name="Rectangle 42"/>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44" name="TextBox 43"/>
            <p:cNvSpPr txBox="1"/>
            <p:nvPr/>
          </p:nvSpPr>
          <p:spPr>
            <a:xfrm>
              <a:off x="417331" y="1934408"/>
              <a:ext cx="12805539" cy="686829"/>
            </a:xfrm>
            <a:prstGeom prst="rect">
              <a:avLst/>
            </a:prstGeom>
            <a:noFill/>
          </p:spPr>
          <p:txBody>
            <a:bodyPr wrap="square" rtlCol="0">
              <a:spAutoFit/>
            </a:bodyPr>
            <a:lstStyle/>
            <a:p>
              <a:pPr>
                <a:lnSpc>
                  <a:spcPct val="150000"/>
                </a:lnSpc>
              </a:pPr>
              <a:r>
                <a:rPr lang="en-US" sz="1200" b="1" dirty="0">
                  <a:cs typeface="Helvetica" panose="020B0604020202020204" pitchFamily="34" charset="0"/>
                </a:rPr>
                <a:t>Note: If sample sizes are unequal compute pooled SE</a:t>
              </a:r>
              <a:endParaRPr lang="en-IN" sz="1200" b="1" dirty="0">
                <a:cs typeface="Helvetica" panose="020B0604020202020204" pitchFamily="34" charset="0"/>
              </a:endParaRPr>
            </a:p>
          </p:txBody>
        </p:sp>
      </p:grpSp>
    </p:spTree>
    <p:extLst>
      <p:ext uri="{BB962C8B-B14F-4D97-AF65-F5344CB8AC3E}">
        <p14:creationId xmlns:p14="http://schemas.microsoft.com/office/powerpoint/2010/main" val="3165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0-#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0-#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0-#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0-#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53" presetClass="entr" presetSubtype="16" fill="hold" nodeType="afterEffect">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cBhvr>
                                        <p:cTn id="60" dur="500" fill="hold"/>
                                        <p:tgtEl>
                                          <p:spTgt spid="32"/>
                                        </p:tgtEl>
                                        <p:attrNameLst>
                                          <p:attrName>ppt_w</p:attrName>
                                        </p:attrNameLst>
                                      </p:cBhvr>
                                      <p:tavLst>
                                        <p:tav tm="0">
                                          <p:val>
                                            <p:fltVal val="0"/>
                                          </p:val>
                                        </p:tav>
                                        <p:tav tm="100000">
                                          <p:val>
                                            <p:strVal val="#ppt_w"/>
                                          </p:val>
                                        </p:tav>
                                      </p:tavLst>
                                    </p:anim>
                                    <p:anim calcmode="lin" valueType="num">
                                      <p:cBhvr>
                                        <p:cTn id="61" dur="500" fill="hold"/>
                                        <p:tgtEl>
                                          <p:spTgt spid="32"/>
                                        </p:tgtEl>
                                        <p:attrNameLst>
                                          <p:attrName>ppt_h</p:attrName>
                                        </p:attrNameLst>
                                      </p:cBhvr>
                                      <p:tavLst>
                                        <p:tav tm="0">
                                          <p:val>
                                            <p:fltVal val="0"/>
                                          </p:val>
                                        </p:tav>
                                        <p:tav tm="100000">
                                          <p:val>
                                            <p:strVal val="#ppt_h"/>
                                          </p:val>
                                        </p:tav>
                                      </p:tavLst>
                                    </p:anim>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0-#ppt_w/2"/>
                                          </p:val>
                                        </p:tav>
                                        <p:tav tm="100000">
                                          <p:val>
                                            <p:strVal val="#ppt_x"/>
                                          </p:val>
                                        </p:tav>
                                      </p:tavLst>
                                    </p:anim>
                                    <p:anim calcmode="lin" valueType="num">
                                      <p:cBhvr additive="base">
                                        <p:cTn id="68" dur="500" fill="hold"/>
                                        <p:tgtEl>
                                          <p:spTgt spid="23"/>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0-#ppt_w/2"/>
                                          </p:val>
                                        </p:tav>
                                        <p:tav tm="100000">
                                          <p:val>
                                            <p:strVal val="#ppt_x"/>
                                          </p:val>
                                        </p:tav>
                                      </p:tavLst>
                                    </p:anim>
                                    <p:anim calcmode="lin" valueType="num">
                                      <p:cBhvr additive="base">
                                        <p:cTn id="7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0-#ppt_w/2"/>
                                          </p:val>
                                        </p:tav>
                                        <p:tav tm="100000">
                                          <p:val>
                                            <p:strVal val="#ppt_x"/>
                                          </p:val>
                                        </p:tav>
                                      </p:tavLst>
                                    </p:anim>
                                    <p:anim calcmode="lin" valueType="num">
                                      <p:cBhvr additive="base">
                                        <p:cTn id="78" dur="500" fill="hold"/>
                                        <p:tgtEl>
                                          <p:spTgt spid="27"/>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0-#ppt_w/2"/>
                                          </p:val>
                                        </p:tav>
                                        <p:tav tm="100000">
                                          <p:val>
                                            <p:strVal val="#ppt_x"/>
                                          </p:val>
                                        </p:tav>
                                      </p:tavLst>
                                    </p:anim>
                                    <p:anim calcmode="lin" valueType="num">
                                      <p:cBhvr additive="base">
                                        <p:cTn id="82" dur="500" fill="hold"/>
                                        <p:tgtEl>
                                          <p:spTgt spid="24"/>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0-#ppt_w/2"/>
                                          </p:val>
                                        </p:tav>
                                        <p:tav tm="100000">
                                          <p:val>
                                            <p:strVal val="#ppt_x"/>
                                          </p:val>
                                        </p:tav>
                                      </p:tavLst>
                                    </p:anim>
                                    <p:anim calcmode="lin" valueType="num">
                                      <p:cBhvr additive="base">
                                        <p:cTn id="86" dur="500" fill="hold"/>
                                        <p:tgtEl>
                                          <p:spTgt spid="36"/>
                                        </p:tgtEl>
                                        <p:attrNameLst>
                                          <p:attrName>ppt_y</p:attrName>
                                        </p:attrNameLst>
                                      </p:cBhvr>
                                      <p:tavLst>
                                        <p:tav tm="0">
                                          <p:val>
                                            <p:strVal val="#ppt_y"/>
                                          </p:val>
                                        </p:tav>
                                        <p:tav tm="100000">
                                          <p:val>
                                            <p:strVal val="#ppt_y"/>
                                          </p:val>
                                        </p:tav>
                                      </p:tavLst>
                                    </p:anim>
                                  </p:childTnLst>
                                </p:cTn>
                              </p:par>
                              <p:par>
                                <p:cTn id="87" presetID="2" presetClass="entr" presetSubtype="8"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fill="hold"/>
                                        <p:tgtEl>
                                          <p:spTgt spid="42"/>
                                        </p:tgtEl>
                                        <p:attrNameLst>
                                          <p:attrName>ppt_x</p:attrName>
                                        </p:attrNameLst>
                                      </p:cBhvr>
                                      <p:tavLst>
                                        <p:tav tm="0">
                                          <p:val>
                                            <p:strVal val="0-#ppt_w/2"/>
                                          </p:val>
                                        </p:tav>
                                        <p:tav tm="100000">
                                          <p:val>
                                            <p:strVal val="#ppt_x"/>
                                          </p:val>
                                        </p:tav>
                                      </p:tavLst>
                                    </p:anim>
                                    <p:anim calcmode="lin" valueType="num">
                                      <p:cBhvr additive="base">
                                        <p:cTn id="90"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P spid="27" grpId="0" animBg="1"/>
      <p:bldP spid="31"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CE9C70B5-2AED-46BE-B210-E91C3E1F3231}"/>
              </a:ext>
            </a:extLst>
          </p:cNvPr>
          <p:cNvSpPr>
            <a:spLocks noGrp="1"/>
          </p:cNvSpPr>
          <p:nvPr>
            <p:ph sz="quarter" idx="10"/>
          </p:nvPr>
        </p:nvSpPr>
        <p:spPr/>
        <p:txBody>
          <a:bodyPr/>
          <a:lstStyle/>
          <a:p>
            <a:pPr algn="ctr"/>
            <a:r>
              <a:rPr lang="en-US" kern="0" dirty="0">
                <a:latin typeface="+mn-lt"/>
              </a:rPr>
              <a:t>Test</a:t>
            </a:r>
            <a:endParaRPr lang="x-none" dirty="0">
              <a:latin typeface="+mn-l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1905" y="4309867"/>
            <a:ext cx="646888" cy="565812"/>
          </a:xfrm>
          <a:prstGeom prst="rect">
            <a:avLst/>
          </a:prstGeom>
        </p:spPr>
      </p:pic>
      <p:sp>
        <p:nvSpPr>
          <p:cNvPr id="6" name="Round Diagonal Corner Rectangle 5"/>
          <p:cNvSpPr/>
          <p:nvPr/>
        </p:nvSpPr>
        <p:spPr>
          <a:xfrm>
            <a:off x="1479493" y="2061117"/>
            <a:ext cx="6223805" cy="593860"/>
          </a:xfrm>
          <a:prstGeom prst="round2DiagRect">
            <a:avLst>
              <a:gd name="adj1" fmla="val 0"/>
              <a:gd name="adj2" fmla="val 0"/>
            </a:avLst>
          </a:prstGeom>
          <a:solidFill>
            <a:schemeClr val="accent6">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r>
              <a:rPr lang="en-US" altLang="en-US" sz="1754" dirty="0">
                <a:solidFill>
                  <a:schemeClr val="tx1"/>
                </a:solidFill>
                <a:latin typeface="Helvetica Neue"/>
                <a:cs typeface="Helvetica" panose="020B0604020202020204" pitchFamily="34" charset="0"/>
              </a:rPr>
              <a:t>Test is a statistical rule which decides whether to accept the null hypothesis or not ?</a:t>
            </a:r>
          </a:p>
        </p:txBody>
      </p:sp>
      <p:grpSp>
        <p:nvGrpSpPr>
          <p:cNvPr id="7" name="Group 6"/>
          <p:cNvGrpSpPr/>
          <p:nvPr/>
        </p:nvGrpSpPr>
        <p:grpSpPr>
          <a:xfrm>
            <a:off x="4032623" y="2846061"/>
            <a:ext cx="1168607" cy="545823"/>
            <a:chOff x="3009448" y="2594232"/>
            <a:chExt cx="2399159" cy="1120580"/>
          </a:xfrm>
        </p:grpSpPr>
        <p:sp>
          <p:nvSpPr>
            <p:cNvPr id="8" name="Pentagon 7"/>
            <p:cNvSpPr/>
            <p:nvPr/>
          </p:nvSpPr>
          <p:spPr>
            <a:xfrm rot="5400000">
              <a:off x="3612674" y="1991006"/>
              <a:ext cx="1120580" cy="2327031"/>
            </a:xfrm>
            <a:prstGeom prst="homePlate">
              <a:avLst>
                <a:gd name="adj" fmla="val 38806"/>
              </a:avLst>
            </a:prstGeom>
            <a:solidFill>
              <a:srgbClr val="FF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4">
                <a:solidFill>
                  <a:srgbClr val="FFFF00"/>
                </a:solidFill>
                <a:latin typeface="Helvetica Neue"/>
              </a:endParaRPr>
            </a:p>
          </p:txBody>
        </p:sp>
        <p:sp>
          <p:nvSpPr>
            <p:cNvPr id="9" name="TextBox 8"/>
            <p:cNvSpPr txBox="1"/>
            <p:nvPr/>
          </p:nvSpPr>
          <p:spPr>
            <a:xfrm>
              <a:off x="3197070" y="2692341"/>
              <a:ext cx="2211537" cy="743762"/>
            </a:xfrm>
            <a:prstGeom prst="rect">
              <a:avLst/>
            </a:prstGeom>
            <a:noFill/>
          </p:spPr>
          <p:txBody>
            <a:bodyPr wrap="none" rtlCol="0">
              <a:spAutoFit/>
            </a:bodyPr>
            <a:lstStyle/>
            <a:p>
              <a:r>
                <a:rPr lang="en-US" sz="1754" b="1" dirty="0">
                  <a:solidFill>
                    <a:srgbClr val="FFFF00"/>
                  </a:solidFill>
                  <a:latin typeface="Helvetica Neue"/>
                  <a:cs typeface="Helvetica" panose="020B0604020202020204" pitchFamily="34" charset="0"/>
                </a:rPr>
                <a:t>Warning</a:t>
              </a:r>
            </a:p>
          </p:txBody>
        </p:sp>
      </p:grpSp>
      <p:sp>
        <p:nvSpPr>
          <p:cNvPr id="10" name="Round Diagonal Corner Rectangle 9"/>
          <p:cNvSpPr/>
          <p:nvPr/>
        </p:nvSpPr>
        <p:spPr>
          <a:xfrm>
            <a:off x="1479493" y="3391115"/>
            <a:ext cx="6223805" cy="423744"/>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r>
              <a:rPr lang="en-US" altLang="en-US" sz="1754" dirty="0">
                <a:solidFill>
                  <a:schemeClr val="tx1"/>
                </a:solidFill>
                <a:latin typeface="Helvetica Neue"/>
                <a:cs typeface="Helvetica" panose="020B0604020202020204" pitchFamily="34" charset="0"/>
              </a:rPr>
              <a:t>Decision is made based on the sample not on the population </a:t>
            </a:r>
          </a:p>
        </p:txBody>
      </p:sp>
      <p:sp>
        <p:nvSpPr>
          <p:cNvPr id="11" name="Left Arrow 10"/>
          <p:cNvSpPr/>
          <p:nvPr/>
        </p:nvSpPr>
        <p:spPr>
          <a:xfrm rot="16200000">
            <a:off x="4476720" y="3868245"/>
            <a:ext cx="232540" cy="254547"/>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4">
              <a:latin typeface="Helvetica Neue"/>
            </a:endParaRPr>
          </a:p>
        </p:txBody>
      </p:sp>
      <p:grpSp>
        <p:nvGrpSpPr>
          <p:cNvPr id="12" name="Group 11"/>
          <p:cNvGrpSpPr/>
          <p:nvPr/>
        </p:nvGrpSpPr>
        <p:grpSpPr>
          <a:xfrm>
            <a:off x="2214352" y="4286483"/>
            <a:ext cx="5170361" cy="657686"/>
            <a:chOff x="2401429" y="4813925"/>
            <a:chExt cx="7747204" cy="1113163"/>
          </a:xfrm>
        </p:grpSpPr>
        <p:grpSp>
          <p:nvGrpSpPr>
            <p:cNvPr id="13" name="Group 12"/>
            <p:cNvGrpSpPr/>
            <p:nvPr/>
          </p:nvGrpSpPr>
          <p:grpSpPr>
            <a:xfrm>
              <a:off x="2401429" y="4813925"/>
              <a:ext cx="7710426" cy="1087668"/>
              <a:chOff x="403580" y="3029862"/>
              <a:chExt cx="11715303" cy="878095"/>
            </a:xfrm>
            <a:effectLst>
              <a:outerShdw blurRad="101600" sx="102000" sy="102000" algn="ctr" rotWithShape="0">
                <a:prstClr val="black">
                  <a:alpha val="26000"/>
                </a:prstClr>
              </a:outerShdw>
            </a:effectLst>
          </p:grpSpPr>
          <p:sp>
            <p:nvSpPr>
              <p:cNvPr id="15" name="Rectangle 14"/>
              <p:cNvSpPr/>
              <p:nvPr/>
            </p:nvSpPr>
            <p:spPr>
              <a:xfrm rot="16200000">
                <a:off x="5826190" y="-2342042"/>
                <a:ext cx="878088" cy="116219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solidFill>
                  <a:latin typeface="Helvetica Neue"/>
                  <a:cs typeface="Helvetica" panose="020B0604020202020204" pitchFamily="34" charset="0"/>
                </a:endParaRPr>
              </a:p>
            </p:txBody>
          </p:sp>
          <p:sp>
            <p:nvSpPr>
              <p:cNvPr id="16" name="Rectangle 15"/>
              <p:cNvSpPr/>
              <p:nvPr/>
            </p:nvSpPr>
            <p:spPr>
              <a:xfrm rot="16200000">
                <a:off x="6713" y="3426737"/>
                <a:ext cx="878082" cy="8434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solidFill>
                  <a:latin typeface="Helvetica Neue"/>
                  <a:cs typeface="Helvetica" panose="020B0604020202020204" pitchFamily="34" charset="0"/>
                </a:endParaRPr>
              </a:p>
            </p:txBody>
          </p:sp>
          <p:sp>
            <p:nvSpPr>
              <p:cNvPr id="17" name="Rectangle 16"/>
              <p:cNvSpPr/>
              <p:nvPr/>
            </p:nvSpPr>
            <p:spPr>
              <a:xfrm rot="16200000">
                <a:off x="11626802" y="3415872"/>
                <a:ext cx="878092" cy="106071"/>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54" dirty="0">
                  <a:solidFill>
                    <a:schemeClr val="tx1"/>
                  </a:solidFill>
                  <a:latin typeface="Helvetica Neue"/>
                  <a:cs typeface="Helvetica" panose="020B0604020202020204" pitchFamily="34" charset="0"/>
                </a:endParaRPr>
              </a:p>
            </p:txBody>
          </p:sp>
        </p:grpSp>
        <p:sp>
          <p:nvSpPr>
            <p:cNvPr id="14" name="TextBox 13"/>
            <p:cNvSpPr txBox="1"/>
            <p:nvPr/>
          </p:nvSpPr>
          <p:spPr>
            <a:xfrm>
              <a:off x="2512451" y="4857021"/>
              <a:ext cx="7636182" cy="1070067"/>
            </a:xfrm>
            <a:prstGeom prst="rect">
              <a:avLst/>
            </a:prstGeom>
            <a:noFill/>
          </p:spPr>
          <p:txBody>
            <a:bodyPr wrap="none" rtlCol="0">
              <a:spAutoFit/>
            </a:bodyPr>
            <a:lstStyle/>
            <a:p>
              <a:r>
                <a:rPr lang="en-US" altLang="en-US" sz="1754" dirty="0">
                  <a:latin typeface="Helvetica Neue"/>
                  <a:cs typeface="Times New Roman" pitchFamily="18" charset="0"/>
                </a:rPr>
                <a:t>Leads to possibility of </a:t>
              </a:r>
              <a:r>
                <a:rPr lang="en-US" altLang="en-US" sz="1754" b="1" dirty="0">
                  <a:solidFill>
                    <a:srgbClr val="FF0000"/>
                  </a:solidFill>
                  <a:latin typeface="Helvetica Neue"/>
                  <a:cs typeface="Times New Roman" pitchFamily="18" charset="0"/>
                </a:rPr>
                <a:t>error</a:t>
              </a:r>
              <a:r>
                <a:rPr lang="en-US" altLang="en-US" sz="1754" dirty="0">
                  <a:latin typeface="Helvetica Neue"/>
                  <a:cs typeface="Times New Roman" pitchFamily="18" charset="0"/>
                </a:rPr>
                <a:t> between the decision</a:t>
              </a:r>
            </a:p>
            <a:p>
              <a:r>
                <a:rPr lang="en-US" altLang="en-US" sz="1754" dirty="0">
                  <a:latin typeface="Helvetica Neue"/>
                  <a:cs typeface="Times New Roman" pitchFamily="18" charset="0"/>
                </a:rPr>
                <a:t> made and the reality</a:t>
              </a:r>
              <a:endParaRPr lang="en-US" sz="1754" dirty="0">
                <a:latin typeface="Helvetica Neue"/>
              </a:endParaRPr>
            </a:p>
          </p:txBody>
        </p:sp>
      </p:grpSp>
    </p:spTree>
    <p:extLst>
      <p:ext uri="{BB962C8B-B14F-4D97-AF65-F5344CB8AC3E}">
        <p14:creationId xmlns:p14="http://schemas.microsoft.com/office/powerpoint/2010/main" val="136636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p:nvPr/>
        </p:nvSpPr>
        <p:spPr>
          <a:xfrm>
            <a:off x="1959860" y="1991458"/>
            <a:ext cx="6765681" cy="360753"/>
          </a:xfrm>
          <a:prstGeom prst="rect">
            <a:avLst/>
          </a:prstGeom>
          <a:solidFill>
            <a:srgbClr val="F0F8EB"/>
          </a:solidFill>
        </p:spPr>
        <p:txBody>
          <a:bodyPr vert="horz" wrap="square" lIns="0" tIns="55639" rIns="0" bIns="0" rtlCol="0">
            <a:spAutoFit/>
          </a:bodyPr>
          <a:lstStyle/>
          <a:p>
            <a:pPr marL="115814">
              <a:spcBef>
                <a:spcPts val="438"/>
              </a:spcBef>
            </a:pPr>
            <a:r>
              <a:rPr sz="1979" b="1" spc="-7" dirty="0">
                <a:solidFill>
                  <a:srgbClr val="404040"/>
                </a:solidFill>
                <a:latin typeface="Arial"/>
                <a:cs typeface="Arial"/>
              </a:rPr>
              <a:t>Difference</a:t>
            </a:r>
            <a:r>
              <a:rPr sz="1979" b="1" spc="-146" dirty="0">
                <a:solidFill>
                  <a:srgbClr val="404040"/>
                </a:solidFill>
                <a:latin typeface="Arial"/>
                <a:cs typeface="Arial"/>
              </a:rPr>
              <a:t> </a:t>
            </a:r>
            <a:r>
              <a:rPr sz="1979" b="1" spc="-13" dirty="0">
                <a:solidFill>
                  <a:srgbClr val="404040"/>
                </a:solidFill>
                <a:latin typeface="Arial"/>
                <a:cs typeface="Arial"/>
              </a:rPr>
              <a:t>between</a:t>
            </a:r>
            <a:r>
              <a:rPr sz="1979" b="1" spc="-94" dirty="0">
                <a:solidFill>
                  <a:srgbClr val="404040"/>
                </a:solidFill>
                <a:latin typeface="Arial"/>
                <a:cs typeface="Arial"/>
              </a:rPr>
              <a:t> </a:t>
            </a:r>
            <a:r>
              <a:rPr sz="1979" b="1" dirty="0">
                <a:solidFill>
                  <a:srgbClr val="404040"/>
                </a:solidFill>
                <a:latin typeface="Arial"/>
                <a:cs typeface="Arial"/>
              </a:rPr>
              <a:t>means</a:t>
            </a:r>
            <a:r>
              <a:rPr sz="1979" b="1" spc="-146" dirty="0">
                <a:solidFill>
                  <a:srgbClr val="404040"/>
                </a:solidFill>
                <a:latin typeface="Arial"/>
                <a:cs typeface="Arial"/>
              </a:rPr>
              <a:t> </a:t>
            </a:r>
            <a:r>
              <a:rPr sz="1979" b="1" spc="-10" dirty="0">
                <a:solidFill>
                  <a:srgbClr val="404040"/>
                </a:solidFill>
                <a:latin typeface="Arial"/>
                <a:cs typeface="Arial"/>
              </a:rPr>
              <a:t>of</a:t>
            </a:r>
            <a:r>
              <a:rPr sz="1979" b="1" spc="-17" dirty="0">
                <a:solidFill>
                  <a:srgbClr val="404040"/>
                </a:solidFill>
                <a:latin typeface="Arial"/>
                <a:cs typeface="Arial"/>
              </a:rPr>
              <a:t> </a:t>
            </a:r>
            <a:r>
              <a:rPr sz="1979" b="1" spc="-10" dirty="0">
                <a:solidFill>
                  <a:srgbClr val="404040"/>
                </a:solidFill>
                <a:latin typeface="Arial"/>
                <a:cs typeface="Arial"/>
              </a:rPr>
              <a:t>two</a:t>
            </a:r>
            <a:r>
              <a:rPr sz="1979" b="1" spc="-46" dirty="0">
                <a:solidFill>
                  <a:srgbClr val="404040"/>
                </a:solidFill>
                <a:latin typeface="Arial"/>
                <a:cs typeface="Arial"/>
              </a:rPr>
              <a:t> </a:t>
            </a:r>
            <a:r>
              <a:rPr sz="1979" b="1" spc="-7" dirty="0">
                <a:solidFill>
                  <a:srgbClr val="404040"/>
                </a:solidFill>
                <a:latin typeface="Arial"/>
                <a:cs typeface="Arial"/>
              </a:rPr>
              <a:t>populations</a:t>
            </a:r>
            <a:r>
              <a:rPr sz="1979" b="1" spc="-146" dirty="0">
                <a:solidFill>
                  <a:srgbClr val="404040"/>
                </a:solidFill>
                <a:latin typeface="Arial"/>
                <a:cs typeface="Arial"/>
              </a:rPr>
              <a:t> </a:t>
            </a:r>
            <a:r>
              <a:rPr sz="1979" b="1" spc="20" dirty="0">
                <a:solidFill>
                  <a:srgbClr val="404040"/>
                </a:solidFill>
                <a:latin typeface="Arial"/>
                <a:cs typeface="Arial"/>
              </a:rPr>
              <a:t>(µ</a:t>
            </a:r>
            <a:r>
              <a:rPr sz="1947" b="1" spc="28" baseline="-18055" dirty="0">
                <a:solidFill>
                  <a:srgbClr val="404040"/>
                </a:solidFill>
                <a:latin typeface="Arial"/>
                <a:cs typeface="Arial"/>
              </a:rPr>
              <a:t>1</a:t>
            </a:r>
            <a:r>
              <a:rPr sz="1947" b="1" spc="-68" baseline="-18055" dirty="0">
                <a:solidFill>
                  <a:srgbClr val="404040"/>
                </a:solidFill>
                <a:latin typeface="Arial"/>
                <a:cs typeface="Arial"/>
              </a:rPr>
              <a:t> </a:t>
            </a:r>
            <a:r>
              <a:rPr sz="1979" b="1" spc="-3" dirty="0">
                <a:solidFill>
                  <a:srgbClr val="404040"/>
                </a:solidFill>
                <a:latin typeface="Arial"/>
                <a:cs typeface="Arial"/>
              </a:rPr>
              <a:t>-</a:t>
            </a:r>
            <a:r>
              <a:rPr sz="1979" b="1" spc="-17" dirty="0">
                <a:solidFill>
                  <a:srgbClr val="404040"/>
                </a:solidFill>
                <a:latin typeface="Arial"/>
                <a:cs typeface="Arial"/>
              </a:rPr>
              <a:t> </a:t>
            </a:r>
            <a:r>
              <a:rPr sz="1979" b="1" dirty="0">
                <a:solidFill>
                  <a:srgbClr val="404040"/>
                </a:solidFill>
                <a:latin typeface="Arial"/>
                <a:cs typeface="Arial"/>
              </a:rPr>
              <a:t>µ</a:t>
            </a:r>
            <a:r>
              <a:rPr sz="1947" b="1" baseline="-18055" dirty="0">
                <a:solidFill>
                  <a:srgbClr val="404040"/>
                </a:solidFill>
                <a:latin typeface="Arial"/>
                <a:cs typeface="Arial"/>
              </a:rPr>
              <a:t>2</a:t>
            </a:r>
            <a:r>
              <a:rPr sz="1979" b="1" dirty="0">
                <a:solidFill>
                  <a:srgbClr val="404040"/>
                </a:solidFill>
                <a:latin typeface="Arial"/>
                <a:cs typeface="Arial"/>
              </a:rPr>
              <a:t>)</a:t>
            </a:r>
            <a:endParaRPr sz="1979">
              <a:latin typeface="Arial"/>
              <a:cs typeface="Arial"/>
            </a:endParaRPr>
          </a:p>
        </p:txBody>
      </p:sp>
      <p:sp>
        <p:nvSpPr>
          <p:cNvPr id="28" name="object 28"/>
          <p:cNvSpPr/>
          <p:nvPr/>
        </p:nvSpPr>
        <p:spPr>
          <a:xfrm>
            <a:off x="196767" y="1965081"/>
            <a:ext cx="1153480" cy="586886"/>
          </a:xfrm>
          <a:prstGeom prst="rect">
            <a:avLst/>
          </a:prstGeom>
          <a:blipFill>
            <a:blip r:embed="rId3" cstate="print"/>
            <a:stretch>
              <a:fillRect/>
            </a:stretch>
          </a:blipFill>
        </p:spPr>
        <p:txBody>
          <a:bodyPr wrap="square" lIns="0" tIns="0" rIns="0" bIns="0" rtlCol="0"/>
          <a:lstStyle/>
          <a:p>
            <a:endParaRPr sz="1169"/>
          </a:p>
        </p:txBody>
      </p:sp>
      <p:sp>
        <p:nvSpPr>
          <p:cNvPr id="29" name="object 29"/>
          <p:cNvSpPr txBox="1"/>
          <p:nvPr/>
        </p:nvSpPr>
        <p:spPr>
          <a:xfrm>
            <a:off x="422169" y="2074874"/>
            <a:ext cx="743087" cy="368197"/>
          </a:xfrm>
          <a:prstGeom prst="rect">
            <a:avLst/>
          </a:prstGeom>
        </p:spPr>
        <p:txBody>
          <a:bodyPr vert="horz" wrap="square" lIns="0" tIns="8655" rIns="0" bIns="0" rtlCol="0">
            <a:spAutoFit/>
          </a:bodyPr>
          <a:lstStyle/>
          <a:p>
            <a:pPr marL="8243">
              <a:spcBef>
                <a:spcPts val="68"/>
              </a:spcBef>
            </a:pPr>
            <a:r>
              <a:rPr sz="2336" b="1" dirty="0">
                <a:solidFill>
                  <a:srgbClr val="FFFFFF"/>
                </a:solidFill>
                <a:latin typeface="Arial"/>
                <a:cs typeface="Arial"/>
              </a:rPr>
              <a:t>t</a:t>
            </a:r>
            <a:r>
              <a:rPr sz="2336" b="1" spc="-3" dirty="0">
                <a:solidFill>
                  <a:srgbClr val="FFFFFF"/>
                </a:solidFill>
                <a:latin typeface="Arial"/>
                <a:cs typeface="Arial"/>
              </a:rPr>
              <a:t>-</a:t>
            </a:r>
            <a:r>
              <a:rPr sz="2336" b="1" dirty="0">
                <a:solidFill>
                  <a:srgbClr val="FFFFFF"/>
                </a:solidFill>
                <a:latin typeface="Arial"/>
                <a:cs typeface="Arial"/>
              </a:rPr>
              <a:t>test</a:t>
            </a:r>
            <a:endParaRPr sz="2336">
              <a:latin typeface="Arial"/>
              <a:cs typeface="Arial"/>
            </a:endParaRPr>
          </a:p>
        </p:txBody>
      </p:sp>
      <p:grpSp>
        <p:nvGrpSpPr>
          <p:cNvPr id="30" name="object 30"/>
          <p:cNvGrpSpPr/>
          <p:nvPr/>
        </p:nvGrpSpPr>
        <p:grpSpPr>
          <a:xfrm>
            <a:off x="1353192" y="2037617"/>
            <a:ext cx="3980030" cy="2113863"/>
            <a:chOff x="2082800" y="1818639"/>
            <a:chExt cx="6132195" cy="3256915"/>
          </a:xfrm>
        </p:grpSpPr>
        <p:sp>
          <p:nvSpPr>
            <p:cNvPr id="31" name="object 31"/>
            <p:cNvSpPr/>
            <p:nvPr/>
          </p:nvSpPr>
          <p:spPr>
            <a:xfrm>
              <a:off x="2082800" y="1818639"/>
              <a:ext cx="736600" cy="736600"/>
            </a:xfrm>
            <a:prstGeom prst="rect">
              <a:avLst/>
            </a:prstGeom>
            <a:blipFill>
              <a:blip r:embed="rId4" cstate="print"/>
              <a:stretch>
                <a:fillRect/>
              </a:stretch>
            </a:blipFill>
          </p:spPr>
          <p:txBody>
            <a:bodyPr wrap="square" lIns="0" tIns="0" rIns="0" bIns="0" rtlCol="0"/>
            <a:lstStyle/>
            <a:p>
              <a:endParaRPr sz="1169"/>
            </a:p>
          </p:txBody>
        </p:sp>
        <p:sp>
          <p:nvSpPr>
            <p:cNvPr id="32" name="object 32"/>
            <p:cNvSpPr/>
            <p:nvPr/>
          </p:nvSpPr>
          <p:spPr>
            <a:xfrm>
              <a:off x="2179319" y="1864359"/>
              <a:ext cx="599440" cy="589280"/>
            </a:xfrm>
            <a:custGeom>
              <a:avLst/>
              <a:gdLst/>
              <a:ahLst/>
              <a:cxnLst/>
              <a:rect l="l" t="t" r="r" b="b"/>
              <a:pathLst>
                <a:path w="599439" h="589280">
                  <a:moveTo>
                    <a:pt x="304800" y="0"/>
                  </a:moveTo>
                  <a:lnTo>
                    <a:pt x="304800" y="147319"/>
                  </a:lnTo>
                  <a:lnTo>
                    <a:pt x="0" y="147319"/>
                  </a:lnTo>
                  <a:lnTo>
                    <a:pt x="0" y="441960"/>
                  </a:lnTo>
                  <a:lnTo>
                    <a:pt x="304800" y="441960"/>
                  </a:lnTo>
                  <a:lnTo>
                    <a:pt x="304800" y="589279"/>
                  </a:lnTo>
                  <a:lnTo>
                    <a:pt x="599440" y="294639"/>
                  </a:lnTo>
                  <a:lnTo>
                    <a:pt x="304800" y="0"/>
                  </a:lnTo>
                  <a:close/>
                </a:path>
              </a:pathLst>
            </a:custGeom>
            <a:solidFill>
              <a:srgbClr val="7AC7CE"/>
            </a:solidFill>
          </p:spPr>
          <p:txBody>
            <a:bodyPr wrap="square" lIns="0" tIns="0" rIns="0" bIns="0" rtlCol="0"/>
            <a:lstStyle/>
            <a:p>
              <a:endParaRPr sz="1169"/>
            </a:p>
          </p:txBody>
        </p:sp>
        <p:sp>
          <p:nvSpPr>
            <p:cNvPr id="33" name="object 33"/>
            <p:cNvSpPr/>
            <p:nvPr/>
          </p:nvSpPr>
          <p:spPr>
            <a:xfrm>
              <a:off x="2179319" y="1864359"/>
              <a:ext cx="599440" cy="589280"/>
            </a:xfrm>
            <a:custGeom>
              <a:avLst/>
              <a:gdLst/>
              <a:ahLst/>
              <a:cxnLst/>
              <a:rect l="l" t="t" r="r" b="b"/>
              <a:pathLst>
                <a:path w="599439" h="589280">
                  <a:moveTo>
                    <a:pt x="304800" y="589279"/>
                  </a:moveTo>
                  <a:lnTo>
                    <a:pt x="304800" y="441960"/>
                  </a:lnTo>
                  <a:lnTo>
                    <a:pt x="0" y="441960"/>
                  </a:lnTo>
                  <a:lnTo>
                    <a:pt x="0" y="147319"/>
                  </a:lnTo>
                  <a:lnTo>
                    <a:pt x="304800" y="147319"/>
                  </a:lnTo>
                  <a:lnTo>
                    <a:pt x="304800" y="0"/>
                  </a:lnTo>
                  <a:lnTo>
                    <a:pt x="599440" y="294639"/>
                  </a:lnTo>
                  <a:lnTo>
                    <a:pt x="304800" y="589279"/>
                  </a:lnTo>
                </a:path>
              </a:pathLst>
            </a:custGeom>
            <a:ln w="12700">
              <a:solidFill>
                <a:srgbClr val="FFFFFF"/>
              </a:solidFill>
            </a:ln>
          </p:spPr>
          <p:txBody>
            <a:bodyPr wrap="square" lIns="0" tIns="0" rIns="0" bIns="0" rtlCol="0"/>
            <a:lstStyle/>
            <a:p>
              <a:endParaRPr sz="1169"/>
            </a:p>
          </p:txBody>
        </p:sp>
        <p:sp>
          <p:nvSpPr>
            <p:cNvPr id="34" name="object 34"/>
            <p:cNvSpPr/>
            <p:nvPr/>
          </p:nvSpPr>
          <p:spPr>
            <a:xfrm>
              <a:off x="5872436" y="4124856"/>
              <a:ext cx="2341966" cy="950167"/>
            </a:xfrm>
            <a:prstGeom prst="rect">
              <a:avLst/>
            </a:prstGeom>
            <a:blipFill>
              <a:blip r:embed="rId5" cstate="print"/>
              <a:stretch>
                <a:fillRect/>
              </a:stretch>
            </a:blipFill>
          </p:spPr>
          <p:txBody>
            <a:bodyPr wrap="square" lIns="0" tIns="0" rIns="0" bIns="0" rtlCol="0"/>
            <a:lstStyle/>
            <a:p>
              <a:endParaRPr sz="1169"/>
            </a:p>
          </p:txBody>
        </p:sp>
        <p:sp>
          <p:nvSpPr>
            <p:cNvPr id="35" name="object 35"/>
            <p:cNvSpPr/>
            <p:nvPr/>
          </p:nvSpPr>
          <p:spPr>
            <a:xfrm>
              <a:off x="5918200" y="4130039"/>
              <a:ext cx="2255520" cy="863600"/>
            </a:xfrm>
            <a:custGeom>
              <a:avLst/>
              <a:gdLst/>
              <a:ahLst/>
              <a:cxnLst/>
              <a:rect l="l" t="t" r="r" b="b"/>
              <a:pathLst>
                <a:path w="2255520" h="863600">
                  <a:moveTo>
                    <a:pt x="2111629" y="0"/>
                  </a:moveTo>
                  <a:lnTo>
                    <a:pt x="143890" y="0"/>
                  </a:lnTo>
                  <a:lnTo>
                    <a:pt x="98397" y="7332"/>
                  </a:lnTo>
                  <a:lnTo>
                    <a:pt x="58896" y="27753"/>
                  </a:lnTo>
                  <a:lnTo>
                    <a:pt x="27753" y="58896"/>
                  </a:lnTo>
                  <a:lnTo>
                    <a:pt x="7332" y="98397"/>
                  </a:lnTo>
                  <a:lnTo>
                    <a:pt x="0" y="143890"/>
                  </a:lnTo>
                  <a:lnTo>
                    <a:pt x="0" y="719709"/>
                  </a:lnTo>
                  <a:lnTo>
                    <a:pt x="7332" y="765202"/>
                  </a:lnTo>
                  <a:lnTo>
                    <a:pt x="27753" y="804703"/>
                  </a:lnTo>
                  <a:lnTo>
                    <a:pt x="58896" y="835846"/>
                  </a:lnTo>
                  <a:lnTo>
                    <a:pt x="98397" y="856267"/>
                  </a:lnTo>
                  <a:lnTo>
                    <a:pt x="143890" y="863600"/>
                  </a:lnTo>
                  <a:lnTo>
                    <a:pt x="2111629" y="863600"/>
                  </a:lnTo>
                  <a:lnTo>
                    <a:pt x="2157122" y="856267"/>
                  </a:lnTo>
                  <a:lnTo>
                    <a:pt x="2196623" y="835846"/>
                  </a:lnTo>
                  <a:lnTo>
                    <a:pt x="2227766" y="804703"/>
                  </a:lnTo>
                  <a:lnTo>
                    <a:pt x="2248187" y="765202"/>
                  </a:lnTo>
                  <a:lnTo>
                    <a:pt x="2255520" y="719709"/>
                  </a:lnTo>
                  <a:lnTo>
                    <a:pt x="2255520" y="143890"/>
                  </a:lnTo>
                  <a:lnTo>
                    <a:pt x="2248187" y="98397"/>
                  </a:lnTo>
                  <a:lnTo>
                    <a:pt x="2227766" y="58896"/>
                  </a:lnTo>
                  <a:lnTo>
                    <a:pt x="2196623" y="27753"/>
                  </a:lnTo>
                  <a:lnTo>
                    <a:pt x="2157122" y="7332"/>
                  </a:lnTo>
                  <a:lnTo>
                    <a:pt x="2111629" y="0"/>
                  </a:lnTo>
                  <a:close/>
                </a:path>
              </a:pathLst>
            </a:custGeom>
            <a:solidFill>
              <a:srgbClr val="9DC3E6"/>
            </a:solidFill>
          </p:spPr>
          <p:txBody>
            <a:bodyPr wrap="square" lIns="0" tIns="0" rIns="0" bIns="0" rtlCol="0"/>
            <a:lstStyle/>
            <a:p>
              <a:endParaRPr sz="1169"/>
            </a:p>
          </p:txBody>
        </p:sp>
        <p:sp>
          <p:nvSpPr>
            <p:cNvPr id="36" name="object 36"/>
            <p:cNvSpPr/>
            <p:nvPr/>
          </p:nvSpPr>
          <p:spPr>
            <a:xfrm>
              <a:off x="5918200" y="4130039"/>
              <a:ext cx="2255520" cy="863600"/>
            </a:xfrm>
            <a:custGeom>
              <a:avLst/>
              <a:gdLst/>
              <a:ahLst/>
              <a:cxnLst/>
              <a:rect l="l" t="t" r="r" b="b"/>
              <a:pathLst>
                <a:path w="2255520" h="863600">
                  <a:moveTo>
                    <a:pt x="0" y="143890"/>
                  </a:moveTo>
                  <a:lnTo>
                    <a:pt x="7332" y="98397"/>
                  </a:lnTo>
                  <a:lnTo>
                    <a:pt x="27753" y="58896"/>
                  </a:lnTo>
                  <a:lnTo>
                    <a:pt x="58896" y="27753"/>
                  </a:lnTo>
                  <a:lnTo>
                    <a:pt x="98397" y="7332"/>
                  </a:lnTo>
                  <a:lnTo>
                    <a:pt x="143890" y="0"/>
                  </a:lnTo>
                  <a:lnTo>
                    <a:pt x="2111629" y="0"/>
                  </a:lnTo>
                  <a:lnTo>
                    <a:pt x="2157122" y="7332"/>
                  </a:lnTo>
                  <a:lnTo>
                    <a:pt x="2196623" y="27753"/>
                  </a:lnTo>
                  <a:lnTo>
                    <a:pt x="2227766" y="58896"/>
                  </a:lnTo>
                  <a:lnTo>
                    <a:pt x="2248187" y="98397"/>
                  </a:lnTo>
                  <a:lnTo>
                    <a:pt x="2255520" y="143890"/>
                  </a:lnTo>
                  <a:lnTo>
                    <a:pt x="2255520" y="719709"/>
                  </a:lnTo>
                  <a:lnTo>
                    <a:pt x="2248187" y="765202"/>
                  </a:lnTo>
                  <a:lnTo>
                    <a:pt x="2227766" y="804703"/>
                  </a:lnTo>
                  <a:lnTo>
                    <a:pt x="2196623" y="835846"/>
                  </a:lnTo>
                  <a:lnTo>
                    <a:pt x="2157122" y="856267"/>
                  </a:lnTo>
                  <a:lnTo>
                    <a:pt x="2111629" y="863600"/>
                  </a:lnTo>
                  <a:lnTo>
                    <a:pt x="143890" y="863600"/>
                  </a:lnTo>
                  <a:lnTo>
                    <a:pt x="98397" y="856267"/>
                  </a:lnTo>
                  <a:lnTo>
                    <a:pt x="58896" y="835846"/>
                  </a:lnTo>
                  <a:lnTo>
                    <a:pt x="27753" y="804703"/>
                  </a:lnTo>
                  <a:lnTo>
                    <a:pt x="7332" y="765202"/>
                  </a:lnTo>
                  <a:lnTo>
                    <a:pt x="0" y="719709"/>
                  </a:lnTo>
                  <a:lnTo>
                    <a:pt x="0" y="143890"/>
                  </a:lnTo>
                  <a:close/>
                </a:path>
              </a:pathLst>
            </a:custGeom>
            <a:ln w="12700">
              <a:solidFill>
                <a:srgbClr val="BEBEBE"/>
              </a:solidFill>
            </a:ln>
          </p:spPr>
          <p:txBody>
            <a:bodyPr wrap="square" lIns="0" tIns="0" rIns="0" bIns="0" rtlCol="0"/>
            <a:lstStyle/>
            <a:p>
              <a:endParaRPr sz="1169"/>
            </a:p>
          </p:txBody>
        </p:sp>
        <p:sp>
          <p:nvSpPr>
            <p:cNvPr id="37" name="object 37"/>
            <p:cNvSpPr/>
            <p:nvPr/>
          </p:nvSpPr>
          <p:spPr>
            <a:xfrm>
              <a:off x="5974079" y="4236719"/>
              <a:ext cx="2123440" cy="711200"/>
            </a:xfrm>
            <a:custGeom>
              <a:avLst/>
              <a:gdLst/>
              <a:ahLst/>
              <a:cxnLst/>
              <a:rect l="l" t="t" r="r" b="b"/>
              <a:pathLst>
                <a:path w="2123440" h="711200">
                  <a:moveTo>
                    <a:pt x="2123439" y="0"/>
                  </a:moveTo>
                  <a:lnTo>
                    <a:pt x="0" y="0"/>
                  </a:lnTo>
                  <a:lnTo>
                    <a:pt x="0" y="711199"/>
                  </a:lnTo>
                  <a:lnTo>
                    <a:pt x="2123439" y="711199"/>
                  </a:lnTo>
                  <a:lnTo>
                    <a:pt x="2123439" y="0"/>
                  </a:lnTo>
                  <a:close/>
                </a:path>
              </a:pathLst>
            </a:custGeom>
            <a:solidFill>
              <a:srgbClr val="9DC3E6"/>
            </a:solidFill>
          </p:spPr>
          <p:txBody>
            <a:bodyPr wrap="square" lIns="0" tIns="0" rIns="0" bIns="0" rtlCol="0"/>
            <a:lstStyle/>
            <a:p>
              <a:endParaRPr sz="1169"/>
            </a:p>
          </p:txBody>
        </p:sp>
      </p:grpSp>
      <p:sp>
        <p:nvSpPr>
          <p:cNvPr id="38" name="object 38"/>
          <p:cNvSpPr txBox="1"/>
          <p:nvPr/>
        </p:nvSpPr>
        <p:spPr>
          <a:xfrm>
            <a:off x="4150628" y="3625013"/>
            <a:ext cx="831698" cy="408208"/>
          </a:xfrm>
          <a:prstGeom prst="rect">
            <a:avLst/>
          </a:prstGeom>
        </p:spPr>
        <p:txBody>
          <a:bodyPr vert="horz" wrap="square" lIns="0" tIns="8655" rIns="0" bIns="0" rtlCol="0">
            <a:spAutoFit/>
          </a:bodyPr>
          <a:lstStyle/>
          <a:p>
            <a:pPr marL="8243">
              <a:spcBef>
                <a:spcPts val="68"/>
              </a:spcBef>
            </a:pPr>
            <a:r>
              <a:rPr sz="2596" b="1" spc="17" dirty="0">
                <a:solidFill>
                  <a:srgbClr val="FF0000"/>
                </a:solidFill>
                <a:latin typeface="Arial"/>
                <a:cs typeface="Arial"/>
              </a:rPr>
              <a:t>t-</a:t>
            </a:r>
            <a:r>
              <a:rPr sz="2596" b="1" spc="13" dirty="0">
                <a:solidFill>
                  <a:srgbClr val="FF0000"/>
                </a:solidFill>
                <a:latin typeface="Arial"/>
                <a:cs typeface="Arial"/>
              </a:rPr>
              <a:t>t</a:t>
            </a:r>
            <a:r>
              <a:rPr sz="2596" b="1" spc="7" dirty="0">
                <a:solidFill>
                  <a:srgbClr val="FF0000"/>
                </a:solidFill>
                <a:latin typeface="Arial"/>
                <a:cs typeface="Arial"/>
              </a:rPr>
              <a:t>es</a:t>
            </a:r>
            <a:r>
              <a:rPr sz="2596" b="1" dirty="0">
                <a:solidFill>
                  <a:srgbClr val="FF0000"/>
                </a:solidFill>
                <a:latin typeface="Arial"/>
                <a:cs typeface="Arial"/>
              </a:rPr>
              <a:t>t</a:t>
            </a:r>
            <a:endParaRPr sz="2596">
              <a:latin typeface="Arial"/>
              <a:cs typeface="Arial"/>
            </a:endParaRPr>
          </a:p>
        </p:txBody>
      </p:sp>
      <p:grpSp>
        <p:nvGrpSpPr>
          <p:cNvPr id="39" name="object 39"/>
          <p:cNvGrpSpPr/>
          <p:nvPr/>
        </p:nvGrpSpPr>
        <p:grpSpPr>
          <a:xfrm>
            <a:off x="238766" y="2723417"/>
            <a:ext cx="4303147" cy="702286"/>
            <a:chOff x="365759" y="2875279"/>
            <a:chExt cx="6630034" cy="1082040"/>
          </a:xfrm>
        </p:grpSpPr>
        <p:sp>
          <p:nvSpPr>
            <p:cNvPr id="40" name="object 40"/>
            <p:cNvSpPr/>
            <p:nvPr/>
          </p:nvSpPr>
          <p:spPr>
            <a:xfrm>
              <a:off x="457184" y="2986912"/>
              <a:ext cx="6537991" cy="767334"/>
            </a:xfrm>
            <a:prstGeom prst="rect">
              <a:avLst/>
            </a:prstGeom>
            <a:blipFill>
              <a:blip r:embed="rId6" cstate="print"/>
              <a:stretch>
                <a:fillRect/>
              </a:stretch>
            </a:blipFill>
          </p:spPr>
          <p:txBody>
            <a:bodyPr wrap="square" lIns="0" tIns="0" rIns="0" bIns="0" rtlCol="0"/>
            <a:lstStyle/>
            <a:p>
              <a:endParaRPr sz="1169"/>
            </a:p>
          </p:txBody>
        </p:sp>
        <p:sp>
          <p:nvSpPr>
            <p:cNvPr id="41" name="object 41"/>
            <p:cNvSpPr/>
            <p:nvPr/>
          </p:nvSpPr>
          <p:spPr>
            <a:xfrm>
              <a:off x="365759" y="2875279"/>
              <a:ext cx="5156200" cy="1082039"/>
            </a:xfrm>
            <a:prstGeom prst="rect">
              <a:avLst/>
            </a:prstGeom>
            <a:blipFill>
              <a:blip r:embed="rId7" cstate="print"/>
              <a:stretch>
                <a:fillRect/>
              </a:stretch>
            </a:blipFill>
          </p:spPr>
          <p:txBody>
            <a:bodyPr wrap="square" lIns="0" tIns="0" rIns="0" bIns="0" rtlCol="0"/>
            <a:lstStyle/>
            <a:p>
              <a:endParaRPr sz="1169"/>
            </a:p>
          </p:txBody>
        </p:sp>
      </p:grpSp>
      <p:sp>
        <p:nvSpPr>
          <p:cNvPr id="42" name="object 42"/>
          <p:cNvSpPr txBox="1"/>
          <p:nvPr/>
        </p:nvSpPr>
        <p:spPr>
          <a:xfrm>
            <a:off x="331086" y="2815737"/>
            <a:ext cx="4180742" cy="441843"/>
          </a:xfrm>
          <a:prstGeom prst="rect">
            <a:avLst/>
          </a:prstGeom>
          <a:solidFill>
            <a:srgbClr val="DEEBF7"/>
          </a:solidFill>
        </p:spPr>
        <p:txBody>
          <a:bodyPr vert="horz" wrap="square" lIns="0" tIns="5770" rIns="0" bIns="0" rtlCol="0">
            <a:spAutoFit/>
          </a:bodyPr>
          <a:lstStyle/>
          <a:p>
            <a:pPr marL="282732" marR="1107851" indent="-224208">
              <a:lnSpc>
                <a:spcPts val="1720"/>
              </a:lnSpc>
              <a:spcBef>
                <a:spcPts val="46"/>
              </a:spcBef>
              <a:buFont typeface="Wingdings"/>
              <a:buChar char=""/>
              <a:tabLst>
                <a:tab pos="282732" algn="l"/>
              </a:tabLst>
            </a:pPr>
            <a:r>
              <a:rPr sz="1460" b="1" spc="3" dirty="0">
                <a:latin typeface="Arial"/>
                <a:cs typeface="Arial"/>
              </a:rPr>
              <a:t>Samples</a:t>
            </a:r>
            <a:r>
              <a:rPr sz="1460" b="1" spc="-179" dirty="0">
                <a:latin typeface="Arial"/>
                <a:cs typeface="Arial"/>
              </a:rPr>
              <a:t> </a:t>
            </a:r>
            <a:r>
              <a:rPr sz="1460" b="1" spc="3" dirty="0">
                <a:latin typeface="Arial"/>
                <a:cs typeface="Arial"/>
              </a:rPr>
              <a:t>are</a:t>
            </a:r>
            <a:r>
              <a:rPr sz="1460" b="1" spc="-74" dirty="0">
                <a:latin typeface="Arial"/>
                <a:cs typeface="Arial"/>
              </a:rPr>
              <a:t> </a:t>
            </a:r>
            <a:r>
              <a:rPr sz="1460" b="1" spc="10" dirty="0">
                <a:latin typeface="Arial"/>
                <a:cs typeface="Arial"/>
              </a:rPr>
              <a:t>drawn</a:t>
            </a:r>
            <a:r>
              <a:rPr sz="1460" b="1" spc="-156" dirty="0">
                <a:latin typeface="Arial"/>
                <a:cs typeface="Arial"/>
              </a:rPr>
              <a:t> </a:t>
            </a:r>
            <a:r>
              <a:rPr sz="1460" b="1" spc="-10" dirty="0">
                <a:latin typeface="Arial"/>
                <a:cs typeface="Arial"/>
              </a:rPr>
              <a:t>from</a:t>
            </a:r>
            <a:r>
              <a:rPr sz="1460" b="1" spc="-94" dirty="0">
                <a:latin typeface="Arial"/>
                <a:cs typeface="Arial"/>
              </a:rPr>
              <a:t> </a:t>
            </a:r>
            <a:r>
              <a:rPr sz="1460" b="1" spc="7" dirty="0">
                <a:latin typeface="Arial"/>
                <a:cs typeface="Arial"/>
              </a:rPr>
              <a:t>normal  </a:t>
            </a:r>
            <a:r>
              <a:rPr sz="1460" b="1" spc="-7" dirty="0">
                <a:latin typeface="Arial"/>
                <a:cs typeface="Arial"/>
              </a:rPr>
              <a:t>populations</a:t>
            </a:r>
            <a:endParaRPr sz="1460">
              <a:latin typeface="Arial"/>
              <a:cs typeface="Arial"/>
            </a:endParaRPr>
          </a:p>
        </p:txBody>
      </p:sp>
      <p:grpSp>
        <p:nvGrpSpPr>
          <p:cNvPr id="43" name="object 43"/>
          <p:cNvGrpSpPr/>
          <p:nvPr/>
        </p:nvGrpSpPr>
        <p:grpSpPr>
          <a:xfrm>
            <a:off x="4617336" y="2716824"/>
            <a:ext cx="4276771" cy="741851"/>
            <a:chOff x="7112000" y="2865120"/>
            <a:chExt cx="6589395" cy="1143000"/>
          </a:xfrm>
        </p:grpSpPr>
        <p:sp>
          <p:nvSpPr>
            <p:cNvPr id="44" name="object 44"/>
            <p:cNvSpPr/>
            <p:nvPr/>
          </p:nvSpPr>
          <p:spPr>
            <a:xfrm>
              <a:off x="7193264" y="2986914"/>
              <a:ext cx="6507511" cy="777490"/>
            </a:xfrm>
            <a:prstGeom prst="rect">
              <a:avLst/>
            </a:prstGeom>
            <a:blipFill>
              <a:blip r:embed="rId8" cstate="print"/>
              <a:stretch>
                <a:fillRect/>
              </a:stretch>
            </a:blipFill>
          </p:spPr>
          <p:txBody>
            <a:bodyPr wrap="square" lIns="0" tIns="0" rIns="0" bIns="0" rtlCol="0"/>
            <a:lstStyle/>
            <a:p>
              <a:endParaRPr sz="1169"/>
            </a:p>
          </p:txBody>
        </p:sp>
        <p:sp>
          <p:nvSpPr>
            <p:cNvPr id="45" name="object 45"/>
            <p:cNvSpPr/>
            <p:nvPr/>
          </p:nvSpPr>
          <p:spPr>
            <a:xfrm>
              <a:off x="7112000" y="2865120"/>
              <a:ext cx="5664200" cy="1143000"/>
            </a:xfrm>
            <a:prstGeom prst="rect">
              <a:avLst/>
            </a:prstGeom>
            <a:blipFill>
              <a:blip r:embed="rId9" cstate="print"/>
              <a:stretch>
                <a:fillRect/>
              </a:stretch>
            </a:blipFill>
          </p:spPr>
          <p:txBody>
            <a:bodyPr wrap="square" lIns="0" tIns="0" rIns="0" bIns="0" rtlCol="0"/>
            <a:lstStyle/>
            <a:p>
              <a:endParaRPr sz="1169"/>
            </a:p>
          </p:txBody>
        </p:sp>
        <p:sp>
          <p:nvSpPr>
            <p:cNvPr id="46" name="object 46"/>
            <p:cNvSpPr/>
            <p:nvPr/>
          </p:nvSpPr>
          <p:spPr>
            <a:xfrm>
              <a:off x="7244079" y="3017520"/>
              <a:ext cx="6410960" cy="680720"/>
            </a:xfrm>
            <a:custGeom>
              <a:avLst/>
              <a:gdLst/>
              <a:ahLst/>
              <a:cxnLst/>
              <a:rect l="l" t="t" r="r" b="b"/>
              <a:pathLst>
                <a:path w="6410959" h="680720">
                  <a:moveTo>
                    <a:pt x="6410960" y="0"/>
                  </a:moveTo>
                  <a:lnTo>
                    <a:pt x="0" y="0"/>
                  </a:lnTo>
                  <a:lnTo>
                    <a:pt x="0" y="680720"/>
                  </a:lnTo>
                  <a:lnTo>
                    <a:pt x="6410960" y="680720"/>
                  </a:lnTo>
                  <a:lnTo>
                    <a:pt x="6410960" y="0"/>
                  </a:lnTo>
                  <a:close/>
                </a:path>
              </a:pathLst>
            </a:custGeom>
            <a:solidFill>
              <a:srgbClr val="FAE4D5"/>
            </a:solidFill>
          </p:spPr>
          <p:txBody>
            <a:bodyPr wrap="square" lIns="0" tIns="0" rIns="0" bIns="0" rtlCol="0"/>
            <a:lstStyle/>
            <a:p>
              <a:endParaRPr sz="1169"/>
            </a:p>
          </p:txBody>
        </p:sp>
      </p:grpSp>
      <p:sp>
        <p:nvSpPr>
          <p:cNvPr id="47" name="object 47"/>
          <p:cNvSpPr txBox="1"/>
          <p:nvPr/>
        </p:nvSpPr>
        <p:spPr>
          <a:xfrm>
            <a:off x="4757875" y="2759770"/>
            <a:ext cx="3342863" cy="531523"/>
          </a:xfrm>
          <a:prstGeom prst="rect">
            <a:avLst/>
          </a:prstGeom>
        </p:spPr>
        <p:txBody>
          <a:bodyPr vert="horz" wrap="square" lIns="0" tIns="43275" rIns="0" bIns="0" rtlCol="0">
            <a:spAutoFit/>
          </a:bodyPr>
          <a:lstStyle/>
          <a:p>
            <a:pPr marL="232451" indent="-224620">
              <a:spcBef>
                <a:spcPts val="341"/>
              </a:spcBef>
              <a:buFont typeface="Wingdings"/>
              <a:buChar char=""/>
              <a:tabLst>
                <a:tab pos="232863" algn="l"/>
              </a:tabLst>
            </a:pPr>
            <a:r>
              <a:rPr sz="1460" b="1" spc="7" dirty="0">
                <a:latin typeface="Arial"/>
                <a:cs typeface="Arial"/>
              </a:rPr>
              <a:t>The</a:t>
            </a:r>
            <a:r>
              <a:rPr sz="1460" b="1" spc="-81" dirty="0">
                <a:latin typeface="Arial"/>
                <a:cs typeface="Arial"/>
              </a:rPr>
              <a:t> </a:t>
            </a:r>
            <a:r>
              <a:rPr sz="1460" b="1" spc="-7" dirty="0">
                <a:latin typeface="Arial"/>
                <a:cs typeface="Arial"/>
              </a:rPr>
              <a:t>population</a:t>
            </a:r>
            <a:r>
              <a:rPr sz="1460" b="1" spc="-159" dirty="0">
                <a:latin typeface="Arial"/>
                <a:cs typeface="Arial"/>
              </a:rPr>
              <a:t> </a:t>
            </a:r>
            <a:r>
              <a:rPr sz="1460" b="1" dirty="0">
                <a:latin typeface="Arial"/>
                <a:cs typeface="Arial"/>
              </a:rPr>
              <a:t>variances</a:t>
            </a:r>
            <a:r>
              <a:rPr sz="1460" b="1" spc="-179" dirty="0">
                <a:latin typeface="Arial"/>
                <a:cs typeface="Arial"/>
              </a:rPr>
              <a:t> </a:t>
            </a:r>
            <a:r>
              <a:rPr sz="1460" b="1" spc="-13" dirty="0">
                <a:latin typeface="Arial"/>
                <a:cs typeface="Arial"/>
              </a:rPr>
              <a:t>should</a:t>
            </a:r>
            <a:r>
              <a:rPr sz="1460" b="1" spc="-56" dirty="0">
                <a:latin typeface="Arial"/>
                <a:cs typeface="Arial"/>
              </a:rPr>
              <a:t> </a:t>
            </a:r>
            <a:r>
              <a:rPr sz="1460" b="1" spc="-10" dirty="0">
                <a:latin typeface="Arial"/>
                <a:cs typeface="Arial"/>
              </a:rPr>
              <a:t>be</a:t>
            </a:r>
            <a:endParaRPr sz="1460">
              <a:latin typeface="Arial"/>
              <a:cs typeface="Arial"/>
            </a:endParaRPr>
          </a:p>
          <a:p>
            <a:pPr marL="232451">
              <a:spcBef>
                <a:spcPts val="276"/>
              </a:spcBef>
            </a:pPr>
            <a:r>
              <a:rPr sz="1460" b="1" dirty="0">
                <a:latin typeface="Arial"/>
                <a:cs typeface="Arial"/>
              </a:rPr>
              <a:t>unknown</a:t>
            </a:r>
            <a:endParaRPr sz="1460">
              <a:latin typeface="Arial"/>
              <a:cs typeface="Arial"/>
            </a:endParaRPr>
          </a:p>
        </p:txBody>
      </p:sp>
      <p:grpSp>
        <p:nvGrpSpPr>
          <p:cNvPr id="48" name="object 48"/>
          <p:cNvGrpSpPr/>
          <p:nvPr/>
        </p:nvGrpSpPr>
        <p:grpSpPr>
          <a:xfrm>
            <a:off x="673986" y="4404866"/>
            <a:ext cx="3670102" cy="524654"/>
            <a:chOff x="1036319" y="5465956"/>
            <a:chExt cx="5654675" cy="808355"/>
          </a:xfrm>
        </p:grpSpPr>
        <p:sp>
          <p:nvSpPr>
            <p:cNvPr id="49" name="object 49"/>
            <p:cNvSpPr/>
            <p:nvPr/>
          </p:nvSpPr>
          <p:spPr>
            <a:xfrm>
              <a:off x="1127741" y="5465956"/>
              <a:ext cx="5562636" cy="787647"/>
            </a:xfrm>
            <a:prstGeom prst="rect">
              <a:avLst/>
            </a:prstGeom>
            <a:blipFill>
              <a:blip r:embed="rId10" cstate="print"/>
              <a:stretch>
                <a:fillRect/>
              </a:stretch>
            </a:blipFill>
          </p:spPr>
          <p:txBody>
            <a:bodyPr wrap="square" lIns="0" tIns="0" rIns="0" bIns="0" rtlCol="0"/>
            <a:lstStyle/>
            <a:p>
              <a:endParaRPr sz="1169"/>
            </a:p>
          </p:txBody>
        </p:sp>
        <p:sp>
          <p:nvSpPr>
            <p:cNvPr id="50" name="object 50"/>
            <p:cNvSpPr/>
            <p:nvPr/>
          </p:nvSpPr>
          <p:spPr>
            <a:xfrm>
              <a:off x="1036319" y="5537200"/>
              <a:ext cx="5562600" cy="736600"/>
            </a:xfrm>
            <a:prstGeom prst="rect">
              <a:avLst/>
            </a:prstGeom>
            <a:blipFill>
              <a:blip r:embed="rId11" cstate="print"/>
              <a:stretch>
                <a:fillRect/>
              </a:stretch>
            </a:blipFill>
          </p:spPr>
          <p:txBody>
            <a:bodyPr wrap="square" lIns="0" tIns="0" rIns="0" bIns="0" rtlCol="0"/>
            <a:lstStyle/>
            <a:p>
              <a:endParaRPr sz="1169"/>
            </a:p>
          </p:txBody>
        </p:sp>
      </p:grpSp>
      <p:sp>
        <p:nvSpPr>
          <p:cNvPr id="51" name="object 51"/>
          <p:cNvSpPr txBox="1"/>
          <p:nvPr/>
        </p:nvSpPr>
        <p:spPr>
          <a:xfrm>
            <a:off x="766304" y="4424728"/>
            <a:ext cx="3547697" cy="337874"/>
          </a:xfrm>
          <a:prstGeom prst="rect">
            <a:avLst/>
          </a:prstGeom>
          <a:solidFill>
            <a:srgbClr val="C5DFB4"/>
          </a:solidFill>
        </p:spPr>
        <p:txBody>
          <a:bodyPr vert="horz" wrap="square" lIns="0" tIns="112102" rIns="0" bIns="0" rtlCol="0">
            <a:spAutoFit/>
          </a:bodyPr>
          <a:lstStyle/>
          <a:p>
            <a:pPr marL="282320" indent="-225032">
              <a:spcBef>
                <a:spcPts val="883"/>
              </a:spcBef>
              <a:buFont typeface="Wingdings"/>
              <a:buChar char=""/>
              <a:tabLst>
                <a:tab pos="282732" algn="l"/>
              </a:tabLst>
            </a:pPr>
            <a:r>
              <a:rPr sz="1460" b="1" spc="-3" dirty="0">
                <a:latin typeface="Arial"/>
                <a:cs typeface="Arial"/>
              </a:rPr>
              <a:t>Two </a:t>
            </a:r>
            <a:r>
              <a:rPr sz="1460" b="1" spc="-10" dirty="0">
                <a:latin typeface="Arial"/>
                <a:cs typeface="Arial"/>
              </a:rPr>
              <a:t>groups </a:t>
            </a:r>
            <a:r>
              <a:rPr sz="1460" b="1" spc="-13" dirty="0">
                <a:latin typeface="Arial"/>
                <a:cs typeface="Arial"/>
              </a:rPr>
              <a:t>should</a:t>
            </a:r>
            <a:r>
              <a:rPr sz="1460" b="1" spc="-298" dirty="0">
                <a:latin typeface="Arial"/>
                <a:cs typeface="Arial"/>
              </a:rPr>
              <a:t> </a:t>
            </a:r>
            <a:r>
              <a:rPr sz="1460" b="1" spc="-10" dirty="0">
                <a:latin typeface="Arial"/>
                <a:cs typeface="Arial"/>
              </a:rPr>
              <a:t>be </a:t>
            </a:r>
            <a:r>
              <a:rPr sz="1460" b="1" spc="-3" dirty="0">
                <a:latin typeface="Arial"/>
                <a:cs typeface="Arial"/>
              </a:rPr>
              <a:t>independent</a:t>
            </a:r>
            <a:endParaRPr sz="1460">
              <a:latin typeface="Arial"/>
              <a:cs typeface="Arial"/>
            </a:endParaRPr>
          </a:p>
        </p:txBody>
      </p:sp>
      <p:grpSp>
        <p:nvGrpSpPr>
          <p:cNvPr id="52" name="object 52"/>
          <p:cNvGrpSpPr/>
          <p:nvPr/>
        </p:nvGrpSpPr>
        <p:grpSpPr>
          <a:xfrm>
            <a:off x="4808569" y="4404887"/>
            <a:ext cx="4170851" cy="735669"/>
            <a:chOff x="7406640" y="5465989"/>
            <a:chExt cx="6426200" cy="1133475"/>
          </a:xfrm>
        </p:grpSpPr>
        <p:sp>
          <p:nvSpPr>
            <p:cNvPr id="53" name="object 53"/>
            <p:cNvSpPr/>
            <p:nvPr/>
          </p:nvSpPr>
          <p:spPr>
            <a:xfrm>
              <a:off x="7498063" y="5465989"/>
              <a:ext cx="6202713" cy="1092381"/>
            </a:xfrm>
            <a:prstGeom prst="rect">
              <a:avLst/>
            </a:prstGeom>
            <a:blipFill>
              <a:blip r:embed="rId12" cstate="print"/>
              <a:stretch>
                <a:fillRect/>
              </a:stretch>
            </a:blipFill>
          </p:spPr>
          <p:txBody>
            <a:bodyPr wrap="square" lIns="0" tIns="0" rIns="0" bIns="0" rtlCol="0"/>
            <a:lstStyle/>
            <a:p>
              <a:endParaRPr sz="1169"/>
            </a:p>
          </p:txBody>
        </p:sp>
        <p:sp>
          <p:nvSpPr>
            <p:cNvPr id="54" name="object 54"/>
            <p:cNvSpPr/>
            <p:nvPr/>
          </p:nvSpPr>
          <p:spPr>
            <a:xfrm>
              <a:off x="7406640" y="5527039"/>
              <a:ext cx="6426200" cy="1071880"/>
            </a:xfrm>
            <a:prstGeom prst="rect">
              <a:avLst/>
            </a:prstGeom>
            <a:blipFill>
              <a:blip r:embed="rId13" cstate="print"/>
              <a:stretch>
                <a:fillRect/>
              </a:stretch>
            </a:blipFill>
          </p:spPr>
          <p:txBody>
            <a:bodyPr wrap="square" lIns="0" tIns="0" rIns="0" bIns="0" rtlCol="0"/>
            <a:lstStyle/>
            <a:p>
              <a:endParaRPr sz="1169"/>
            </a:p>
          </p:txBody>
        </p:sp>
      </p:grpSp>
      <p:sp>
        <p:nvSpPr>
          <p:cNvPr id="55" name="object 55"/>
          <p:cNvSpPr txBox="1"/>
          <p:nvPr/>
        </p:nvSpPr>
        <p:spPr>
          <a:xfrm>
            <a:off x="4900887" y="4424729"/>
            <a:ext cx="3963133" cy="552543"/>
          </a:xfrm>
          <a:prstGeom prst="rect">
            <a:avLst/>
          </a:prstGeom>
          <a:solidFill>
            <a:srgbClr val="FFF1CC"/>
          </a:solidFill>
        </p:spPr>
        <p:txBody>
          <a:bodyPr vert="horz" wrap="square" lIns="0" tIns="115399" rIns="0" bIns="0" rtlCol="0">
            <a:spAutoFit/>
          </a:bodyPr>
          <a:lstStyle/>
          <a:p>
            <a:pPr marL="283969" marR="77072" indent="-224620">
              <a:lnSpc>
                <a:spcPts val="1714"/>
              </a:lnSpc>
              <a:spcBef>
                <a:spcPts val="909"/>
              </a:spcBef>
              <a:buFont typeface="Wingdings"/>
              <a:buChar char=""/>
              <a:tabLst>
                <a:tab pos="283969" algn="l"/>
              </a:tabLst>
            </a:pPr>
            <a:r>
              <a:rPr sz="1460" b="1" spc="-3" dirty="0">
                <a:latin typeface="Arial"/>
                <a:cs typeface="Arial"/>
              </a:rPr>
              <a:t>Subjects</a:t>
            </a:r>
            <a:r>
              <a:rPr sz="1460" b="1" spc="-182" dirty="0">
                <a:latin typeface="Arial"/>
                <a:cs typeface="Arial"/>
              </a:rPr>
              <a:t> </a:t>
            </a:r>
            <a:r>
              <a:rPr sz="1460" b="1" spc="-13" dirty="0">
                <a:latin typeface="Arial"/>
                <a:cs typeface="Arial"/>
              </a:rPr>
              <a:t>should</a:t>
            </a:r>
            <a:r>
              <a:rPr sz="1460" b="1" dirty="0">
                <a:latin typeface="Arial"/>
                <a:cs typeface="Arial"/>
              </a:rPr>
              <a:t> </a:t>
            </a:r>
            <a:r>
              <a:rPr sz="1460" b="1" spc="-10" dirty="0">
                <a:latin typeface="Arial"/>
                <a:cs typeface="Arial"/>
              </a:rPr>
              <a:t>be</a:t>
            </a:r>
            <a:r>
              <a:rPr sz="1460" b="1" spc="-78" dirty="0">
                <a:latin typeface="Arial"/>
                <a:cs typeface="Arial"/>
              </a:rPr>
              <a:t> </a:t>
            </a:r>
            <a:r>
              <a:rPr sz="1460" b="1" spc="3" dirty="0">
                <a:latin typeface="Arial"/>
                <a:cs typeface="Arial"/>
              </a:rPr>
              <a:t>allocated</a:t>
            </a:r>
            <a:r>
              <a:rPr sz="1460" b="1" spc="-156" dirty="0">
                <a:latin typeface="Arial"/>
                <a:cs typeface="Arial"/>
              </a:rPr>
              <a:t> </a:t>
            </a:r>
            <a:r>
              <a:rPr sz="1460" b="1" spc="-3" dirty="0">
                <a:latin typeface="Arial"/>
                <a:cs typeface="Arial"/>
              </a:rPr>
              <a:t>randomly</a:t>
            </a:r>
            <a:r>
              <a:rPr sz="1460" b="1" spc="-130" dirty="0">
                <a:latin typeface="Arial"/>
                <a:cs typeface="Arial"/>
              </a:rPr>
              <a:t> </a:t>
            </a:r>
            <a:r>
              <a:rPr sz="1460" b="1" spc="-13" dirty="0">
                <a:latin typeface="Arial"/>
                <a:cs typeface="Arial"/>
              </a:rPr>
              <a:t>to  both</a:t>
            </a:r>
            <a:r>
              <a:rPr sz="1460" b="1" spc="-56" dirty="0">
                <a:latin typeface="Arial"/>
                <a:cs typeface="Arial"/>
              </a:rPr>
              <a:t> </a:t>
            </a:r>
            <a:r>
              <a:rPr sz="1460" b="1" spc="-10" dirty="0">
                <a:latin typeface="Arial"/>
                <a:cs typeface="Arial"/>
              </a:rPr>
              <a:t>groups</a:t>
            </a:r>
            <a:endParaRPr sz="1460">
              <a:latin typeface="Arial"/>
              <a:cs typeface="Arial"/>
            </a:endParaRPr>
          </a:p>
        </p:txBody>
      </p:sp>
      <p:sp>
        <p:nvSpPr>
          <p:cNvPr id="59" name="object 59"/>
          <p:cNvSpPr txBox="1"/>
          <p:nvPr/>
        </p:nvSpPr>
        <p:spPr>
          <a:xfrm>
            <a:off x="225578" y="5176472"/>
            <a:ext cx="8638442" cy="528610"/>
          </a:xfrm>
          <a:prstGeom prst="rect">
            <a:avLst/>
          </a:prstGeom>
          <a:solidFill>
            <a:srgbClr val="D9D9D9"/>
          </a:solidFill>
        </p:spPr>
        <p:txBody>
          <a:bodyPr vert="horz" wrap="square" lIns="0" tIns="40390" rIns="0" bIns="0" rtlCol="0">
            <a:spAutoFit/>
          </a:bodyPr>
          <a:lstStyle/>
          <a:p>
            <a:pPr marL="283557" indent="-224620">
              <a:spcBef>
                <a:spcPts val="318"/>
              </a:spcBef>
              <a:buFont typeface="Wingdings"/>
              <a:buChar char=""/>
              <a:tabLst>
                <a:tab pos="283557" algn="l"/>
              </a:tabLst>
            </a:pPr>
            <a:r>
              <a:rPr sz="1460" b="1" dirty="0">
                <a:solidFill>
                  <a:srgbClr val="FF0000"/>
                </a:solidFill>
                <a:latin typeface="Arial"/>
                <a:cs typeface="Arial"/>
              </a:rPr>
              <a:t>However</a:t>
            </a:r>
            <a:r>
              <a:rPr sz="1460" b="1" spc="-143" dirty="0">
                <a:solidFill>
                  <a:srgbClr val="FF0000"/>
                </a:solidFill>
                <a:latin typeface="Arial"/>
                <a:cs typeface="Arial"/>
              </a:rPr>
              <a:t> </a:t>
            </a:r>
            <a:r>
              <a:rPr sz="1460" b="1" spc="-3" dirty="0">
                <a:solidFill>
                  <a:srgbClr val="FF0000"/>
                </a:solidFill>
                <a:latin typeface="Arial"/>
                <a:cs typeface="Arial"/>
              </a:rPr>
              <a:t>even</a:t>
            </a:r>
            <a:r>
              <a:rPr sz="1460" b="1" spc="-103" dirty="0">
                <a:solidFill>
                  <a:srgbClr val="FF0000"/>
                </a:solidFill>
                <a:latin typeface="Arial"/>
                <a:cs typeface="Arial"/>
              </a:rPr>
              <a:t> </a:t>
            </a:r>
            <a:r>
              <a:rPr sz="1460" b="1" dirty="0">
                <a:solidFill>
                  <a:srgbClr val="FF0000"/>
                </a:solidFill>
                <a:latin typeface="Arial"/>
                <a:cs typeface="Arial"/>
              </a:rPr>
              <a:t>if</a:t>
            </a:r>
            <a:r>
              <a:rPr sz="1460" b="1" spc="-59" dirty="0">
                <a:solidFill>
                  <a:srgbClr val="FF0000"/>
                </a:solidFill>
                <a:latin typeface="Arial"/>
                <a:cs typeface="Arial"/>
              </a:rPr>
              <a:t> </a:t>
            </a:r>
            <a:r>
              <a:rPr sz="1460" b="1" spc="3" dirty="0">
                <a:solidFill>
                  <a:srgbClr val="FF0000"/>
                </a:solidFill>
                <a:latin typeface="Arial"/>
                <a:cs typeface="Arial"/>
              </a:rPr>
              <a:t>sample</a:t>
            </a:r>
            <a:r>
              <a:rPr sz="1460" b="1" spc="-130" dirty="0">
                <a:solidFill>
                  <a:srgbClr val="FF0000"/>
                </a:solidFill>
                <a:latin typeface="Arial"/>
                <a:cs typeface="Arial"/>
              </a:rPr>
              <a:t> </a:t>
            </a:r>
            <a:r>
              <a:rPr sz="1460" b="1" spc="-10" dirty="0">
                <a:solidFill>
                  <a:srgbClr val="FF0000"/>
                </a:solidFill>
                <a:latin typeface="Arial"/>
                <a:cs typeface="Arial"/>
              </a:rPr>
              <a:t>size</a:t>
            </a:r>
            <a:r>
              <a:rPr sz="1460" b="1" spc="-23" dirty="0">
                <a:solidFill>
                  <a:srgbClr val="FF0000"/>
                </a:solidFill>
                <a:latin typeface="Arial"/>
                <a:cs typeface="Arial"/>
              </a:rPr>
              <a:t> </a:t>
            </a:r>
            <a:r>
              <a:rPr sz="1460" b="1" spc="7" dirty="0">
                <a:solidFill>
                  <a:srgbClr val="FF0000"/>
                </a:solidFill>
                <a:latin typeface="Arial"/>
                <a:cs typeface="Arial"/>
              </a:rPr>
              <a:t>more</a:t>
            </a:r>
            <a:r>
              <a:rPr sz="1460" b="1" spc="-123" dirty="0">
                <a:solidFill>
                  <a:srgbClr val="FF0000"/>
                </a:solidFill>
                <a:latin typeface="Arial"/>
                <a:cs typeface="Arial"/>
              </a:rPr>
              <a:t> </a:t>
            </a:r>
            <a:r>
              <a:rPr sz="1460" b="1" spc="-7" dirty="0">
                <a:solidFill>
                  <a:srgbClr val="FF0000"/>
                </a:solidFill>
                <a:latin typeface="Arial"/>
                <a:cs typeface="Arial"/>
              </a:rPr>
              <a:t>than</a:t>
            </a:r>
            <a:r>
              <a:rPr sz="1460" b="1" spc="-100" dirty="0">
                <a:solidFill>
                  <a:srgbClr val="FF0000"/>
                </a:solidFill>
                <a:latin typeface="Arial"/>
                <a:cs typeface="Arial"/>
              </a:rPr>
              <a:t> </a:t>
            </a:r>
            <a:r>
              <a:rPr sz="1460" b="1" spc="3" dirty="0">
                <a:solidFill>
                  <a:srgbClr val="FF0000"/>
                </a:solidFill>
                <a:latin typeface="Arial"/>
                <a:cs typeface="Arial"/>
              </a:rPr>
              <a:t>30</a:t>
            </a:r>
            <a:r>
              <a:rPr sz="1460" b="1" spc="-23" dirty="0">
                <a:solidFill>
                  <a:srgbClr val="FF0000"/>
                </a:solidFill>
                <a:latin typeface="Arial"/>
                <a:cs typeface="Arial"/>
              </a:rPr>
              <a:t> </a:t>
            </a:r>
            <a:r>
              <a:rPr sz="1460" b="1" dirty="0">
                <a:solidFill>
                  <a:srgbClr val="FF0000"/>
                </a:solidFill>
                <a:latin typeface="Arial"/>
                <a:cs typeface="Arial"/>
              </a:rPr>
              <a:t>(i.e.,</a:t>
            </a:r>
            <a:r>
              <a:rPr sz="1460" b="1" spc="-140" dirty="0">
                <a:solidFill>
                  <a:srgbClr val="FF0000"/>
                </a:solidFill>
                <a:latin typeface="Arial"/>
                <a:cs typeface="Arial"/>
              </a:rPr>
              <a:t> </a:t>
            </a:r>
            <a:r>
              <a:rPr sz="1460" b="1" spc="-3" dirty="0">
                <a:solidFill>
                  <a:srgbClr val="FF0000"/>
                </a:solidFill>
                <a:latin typeface="Arial"/>
                <a:cs typeface="Arial"/>
              </a:rPr>
              <a:t>n</a:t>
            </a:r>
            <a:r>
              <a:rPr sz="1460" b="1" spc="3" dirty="0">
                <a:solidFill>
                  <a:srgbClr val="FF0000"/>
                </a:solidFill>
                <a:latin typeface="Arial"/>
                <a:cs typeface="Arial"/>
              </a:rPr>
              <a:t> </a:t>
            </a:r>
            <a:r>
              <a:rPr sz="1460" b="1" spc="-3" dirty="0">
                <a:solidFill>
                  <a:srgbClr val="FF0000"/>
                </a:solidFill>
                <a:latin typeface="Arial"/>
                <a:cs typeface="Arial"/>
              </a:rPr>
              <a:t>&gt;</a:t>
            </a:r>
            <a:r>
              <a:rPr sz="1460" b="1" spc="-13" dirty="0">
                <a:solidFill>
                  <a:srgbClr val="FF0000"/>
                </a:solidFill>
                <a:latin typeface="Arial"/>
                <a:cs typeface="Arial"/>
              </a:rPr>
              <a:t> </a:t>
            </a:r>
            <a:r>
              <a:rPr sz="1460" b="1" spc="7" dirty="0">
                <a:solidFill>
                  <a:srgbClr val="FF0000"/>
                </a:solidFill>
                <a:latin typeface="Arial"/>
                <a:cs typeface="Arial"/>
              </a:rPr>
              <a:t>30)</a:t>
            </a:r>
            <a:r>
              <a:rPr sz="1460" b="1" spc="-110" dirty="0">
                <a:solidFill>
                  <a:srgbClr val="FF0000"/>
                </a:solidFill>
                <a:latin typeface="Arial"/>
                <a:cs typeface="Arial"/>
              </a:rPr>
              <a:t> </a:t>
            </a:r>
            <a:r>
              <a:rPr sz="1460" b="1" dirty="0">
                <a:solidFill>
                  <a:srgbClr val="FF0000"/>
                </a:solidFill>
                <a:latin typeface="Arial"/>
                <a:cs typeface="Arial"/>
              </a:rPr>
              <a:t>and</a:t>
            </a:r>
            <a:r>
              <a:rPr sz="1460" b="1" spc="-52" dirty="0">
                <a:solidFill>
                  <a:srgbClr val="FF0000"/>
                </a:solidFill>
                <a:latin typeface="Arial"/>
                <a:cs typeface="Arial"/>
              </a:rPr>
              <a:t> </a:t>
            </a:r>
            <a:r>
              <a:rPr sz="1460" b="1" spc="-7" dirty="0">
                <a:solidFill>
                  <a:srgbClr val="FF0000"/>
                </a:solidFill>
                <a:latin typeface="Arial"/>
                <a:cs typeface="Arial"/>
              </a:rPr>
              <a:t>population</a:t>
            </a:r>
            <a:r>
              <a:rPr sz="1460" b="1" spc="-100" dirty="0">
                <a:solidFill>
                  <a:srgbClr val="FF0000"/>
                </a:solidFill>
                <a:latin typeface="Arial"/>
                <a:cs typeface="Arial"/>
              </a:rPr>
              <a:t> </a:t>
            </a:r>
            <a:r>
              <a:rPr sz="1460" b="1" spc="-3" dirty="0">
                <a:solidFill>
                  <a:srgbClr val="FF0000"/>
                </a:solidFill>
                <a:latin typeface="Arial"/>
                <a:cs typeface="Arial"/>
              </a:rPr>
              <a:t>variances</a:t>
            </a:r>
            <a:r>
              <a:rPr sz="1460" b="1" spc="-179" dirty="0">
                <a:solidFill>
                  <a:srgbClr val="FF0000"/>
                </a:solidFill>
                <a:latin typeface="Arial"/>
                <a:cs typeface="Arial"/>
              </a:rPr>
              <a:t> </a:t>
            </a:r>
            <a:r>
              <a:rPr sz="1460" b="1" dirty="0">
                <a:solidFill>
                  <a:srgbClr val="FF0000"/>
                </a:solidFill>
                <a:latin typeface="Arial"/>
                <a:cs typeface="Arial"/>
              </a:rPr>
              <a:t>unknown,</a:t>
            </a:r>
            <a:r>
              <a:rPr sz="1460" b="1" spc="-140" dirty="0">
                <a:solidFill>
                  <a:srgbClr val="FF0000"/>
                </a:solidFill>
                <a:latin typeface="Arial"/>
                <a:cs typeface="Arial"/>
              </a:rPr>
              <a:t> </a:t>
            </a:r>
            <a:r>
              <a:rPr sz="1460" b="1" spc="32" dirty="0">
                <a:solidFill>
                  <a:srgbClr val="FF0000"/>
                </a:solidFill>
                <a:latin typeface="Arial"/>
                <a:cs typeface="Arial"/>
              </a:rPr>
              <a:t>t-</a:t>
            </a:r>
            <a:endParaRPr sz="1460" dirty="0">
              <a:latin typeface="Arial"/>
              <a:cs typeface="Arial"/>
            </a:endParaRPr>
          </a:p>
          <a:p>
            <a:pPr marL="283557">
              <a:spcBef>
                <a:spcPts val="276"/>
              </a:spcBef>
            </a:pPr>
            <a:r>
              <a:rPr sz="1460" b="1" spc="-13" dirty="0">
                <a:solidFill>
                  <a:srgbClr val="FF0000"/>
                </a:solidFill>
                <a:latin typeface="Arial"/>
                <a:cs typeface="Arial"/>
              </a:rPr>
              <a:t>test should</a:t>
            </a:r>
            <a:r>
              <a:rPr sz="1460" b="1" spc="-49" dirty="0">
                <a:solidFill>
                  <a:srgbClr val="FF0000"/>
                </a:solidFill>
                <a:latin typeface="Arial"/>
                <a:cs typeface="Arial"/>
              </a:rPr>
              <a:t> </a:t>
            </a:r>
            <a:r>
              <a:rPr sz="1460" b="1" spc="-10" dirty="0">
                <a:solidFill>
                  <a:srgbClr val="FF0000"/>
                </a:solidFill>
                <a:latin typeface="Arial"/>
                <a:cs typeface="Arial"/>
              </a:rPr>
              <a:t>be</a:t>
            </a:r>
            <a:r>
              <a:rPr sz="1460" b="1" spc="-23" dirty="0">
                <a:solidFill>
                  <a:srgbClr val="FF0000"/>
                </a:solidFill>
                <a:latin typeface="Arial"/>
                <a:cs typeface="Arial"/>
              </a:rPr>
              <a:t> </a:t>
            </a:r>
            <a:r>
              <a:rPr sz="1460" b="1" spc="-7" dirty="0">
                <a:solidFill>
                  <a:srgbClr val="FF0000"/>
                </a:solidFill>
                <a:latin typeface="Arial"/>
                <a:cs typeface="Arial"/>
              </a:rPr>
              <a:t>continue</a:t>
            </a:r>
            <a:r>
              <a:rPr sz="1460" b="1" spc="-127" dirty="0">
                <a:solidFill>
                  <a:srgbClr val="FF0000"/>
                </a:solidFill>
                <a:latin typeface="Arial"/>
                <a:cs typeface="Arial"/>
              </a:rPr>
              <a:t> </a:t>
            </a:r>
            <a:r>
              <a:rPr sz="1460" b="1" spc="-13" dirty="0">
                <a:solidFill>
                  <a:srgbClr val="FF0000"/>
                </a:solidFill>
                <a:latin typeface="Arial"/>
                <a:cs typeface="Arial"/>
              </a:rPr>
              <a:t>to</a:t>
            </a:r>
            <a:r>
              <a:rPr sz="1460" b="1" spc="3" dirty="0">
                <a:solidFill>
                  <a:srgbClr val="FF0000"/>
                </a:solidFill>
                <a:latin typeface="Arial"/>
                <a:cs typeface="Arial"/>
              </a:rPr>
              <a:t> </a:t>
            </a:r>
            <a:r>
              <a:rPr sz="1460" b="1" spc="-17" dirty="0">
                <a:solidFill>
                  <a:srgbClr val="FF0000"/>
                </a:solidFill>
                <a:latin typeface="Arial"/>
                <a:cs typeface="Arial"/>
              </a:rPr>
              <a:t>apply,</a:t>
            </a:r>
            <a:r>
              <a:rPr sz="1460" b="1" spc="-140" dirty="0">
                <a:solidFill>
                  <a:srgbClr val="FF0000"/>
                </a:solidFill>
                <a:latin typeface="Arial"/>
                <a:cs typeface="Arial"/>
              </a:rPr>
              <a:t> </a:t>
            </a:r>
            <a:r>
              <a:rPr sz="1460" b="1" spc="-3" dirty="0">
                <a:solidFill>
                  <a:srgbClr val="FF0000"/>
                </a:solidFill>
                <a:latin typeface="Arial"/>
                <a:cs typeface="Arial"/>
              </a:rPr>
              <a:t>because</a:t>
            </a:r>
            <a:r>
              <a:rPr sz="1460" b="1" spc="-123" dirty="0">
                <a:solidFill>
                  <a:srgbClr val="FF0000"/>
                </a:solidFill>
                <a:latin typeface="Arial"/>
                <a:cs typeface="Arial"/>
              </a:rPr>
              <a:t> </a:t>
            </a:r>
            <a:r>
              <a:rPr sz="1460" b="1" spc="-10" dirty="0">
                <a:solidFill>
                  <a:srgbClr val="FF0000"/>
                </a:solidFill>
                <a:latin typeface="Arial"/>
                <a:cs typeface="Arial"/>
              </a:rPr>
              <a:t>of</a:t>
            </a:r>
            <a:r>
              <a:rPr sz="1460" b="1" spc="-13" dirty="0">
                <a:solidFill>
                  <a:srgbClr val="FF0000"/>
                </a:solidFill>
                <a:latin typeface="Arial"/>
                <a:cs typeface="Arial"/>
              </a:rPr>
              <a:t> </a:t>
            </a:r>
            <a:r>
              <a:rPr sz="1460" b="1" dirty="0">
                <a:solidFill>
                  <a:srgbClr val="FF0000"/>
                </a:solidFill>
                <a:latin typeface="Arial"/>
                <a:cs typeface="Arial"/>
              </a:rPr>
              <a:t>central</a:t>
            </a:r>
            <a:r>
              <a:rPr sz="1460" b="1" spc="-137" dirty="0">
                <a:solidFill>
                  <a:srgbClr val="FF0000"/>
                </a:solidFill>
                <a:latin typeface="Arial"/>
                <a:cs typeface="Arial"/>
              </a:rPr>
              <a:t> </a:t>
            </a:r>
            <a:r>
              <a:rPr sz="1460" b="1" spc="13" dirty="0">
                <a:solidFill>
                  <a:srgbClr val="FF0000"/>
                </a:solidFill>
                <a:latin typeface="Arial"/>
                <a:cs typeface="Arial"/>
              </a:rPr>
              <a:t>limit</a:t>
            </a:r>
            <a:r>
              <a:rPr sz="1460" b="1" spc="-165" dirty="0">
                <a:solidFill>
                  <a:srgbClr val="FF0000"/>
                </a:solidFill>
                <a:latin typeface="Arial"/>
                <a:cs typeface="Arial"/>
              </a:rPr>
              <a:t> </a:t>
            </a:r>
            <a:r>
              <a:rPr sz="1460" b="1" spc="-3" dirty="0">
                <a:solidFill>
                  <a:srgbClr val="FF0000"/>
                </a:solidFill>
                <a:latin typeface="Arial"/>
                <a:cs typeface="Arial"/>
              </a:rPr>
              <a:t>theorem</a:t>
            </a:r>
            <a:r>
              <a:rPr sz="1460" b="1" spc="-94" dirty="0">
                <a:solidFill>
                  <a:srgbClr val="FF0000"/>
                </a:solidFill>
                <a:latin typeface="Arial"/>
                <a:cs typeface="Arial"/>
              </a:rPr>
              <a:t> </a:t>
            </a:r>
            <a:r>
              <a:rPr sz="1460" b="1" dirty="0">
                <a:solidFill>
                  <a:srgbClr val="FF0000"/>
                </a:solidFill>
                <a:latin typeface="Arial"/>
                <a:cs typeface="Arial"/>
              </a:rPr>
              <a:t>it</a:t>
            </a:r>
            <a:r>
              <a:rPr sz="1460" b="1" spc="-59" dirty="0">
                <a:solidFill>
                  <a:srgbClr val="FF0000"/>
                </a:solidFill>
                <a:latin typeface="Arial"/>
                <a:cs typeface="Arial"/>
              </a:rPr>
              <a:t> </a:t>
            </a:r>
            <a:r>
              <a:rPr sz="1460" b="1" spc="-7" dirty="0">
                <a:solidFill>
                  <a:srgbClr val="FF0000"/>
                </a:solidFill>
                <a:latin typeface="Arial"/>
                <a:cs typeface="Arial"/>
              </a:rPr>
              <a:t>approaches</a:t>
            </a:r>
            <a:r>
              <a:rPr sz="1460" b="1" spc="-179" dirty="0">
                <a:solidFill>
                  <a:srgbClr val="FF0000"/>
                </a:solidFill>
                <a:latin typeface="Arial"/>
                <a:cs typeface="Arial"/>
              </a:rPr>
              <a:t> </a:t>
            </a:r>
            <a:r>
              <a:rPr sz="1460" b="1" spc="3" dirty="0">
                <a:solidFill>
                  <a:srgbClr val="FF0000"/>
                </a:solidFill>
                <a:latin typeface="Arial"/>
                <a:cs typeface="Arial"/>
              </a:rPr>
              <a:t>normal.</a:t>
            </a:r>
            <a:endParaRPr sz="1460" dirty="0">
              <a:latin typeface="Arial"/>
              <a:cs typeface="Arial"/>
            </a:endParaRPr>
          </a:p>
        </p:txBody>
      </p:sp>
      <p:grpSp>
        <p:nvGrpSpPr>
          <p:cNvPr id="60" name="object 60"/>
          <p:cNvGrpSpPr/>
          <p:nvPr/>
        </p:nvGrpSpPr>
        <p:grpSpPr>
          <a:xfrm>
            <a:off x="3622844" y="3304946"/>
            <a:ext cx="5343388" cy="1771376"/>
            <a:chOff x="5579745" y="3771265"/>
            <a:chExt cx="8232775" cy="2729230"/>
          </a:xfrm>
        </p:grpSpPr>
        <p:sp>
          <p:nvSpPr>
            <p:cNvPr id="61" name="object 61"/>
            <p:cNvSpPr/>
            <p:nvPr/>
          </p:nvSpPr>
          <p:spPr>
            <a:xfrm>
              <a:off x="5582920" y="3774440"/>
              <a:ext cx="335279" cy="701039"/>
            </a:xfrm>
            <a:prstGeom prst="rect">
              <a:avLst/>
            </a:prstGeom>
            <a:blipFill>
              <a:blip r:embed="rId14" cstate="print"/>
              <a:stretch>
                <a:fillRect/>
              </a:stretch>
            </a:blipFill>
          </p:spPr>
          <p:txBody>
            <a:bodyPr wrap="square" lIns="0" tIns="0" rIns="0" bIns="0" rtlCol="0"/>
            <a:lstStyle/>
            <a:p>
              <a:endParaRPr sz="1169"/>
            </a:p>
          </p:txBody>
        </p:sp>
        <p:sp>
          <p:nvSpPr>
            <p:cNvPr id="62" name="object 62"/>
            <p:cNvSpPr/>
            <p:nvPr/>
          </p:nvSpPr>
          <p:spPr>
            <a:xfrm>
              <a:off x="5582920" y="3774440"/>
              <a:ext cx="335280" cy="701040"/>
            </a:xfrm>
            <a:custGeom>
              <a:avLst/>
              <a:gdLst/>
              <a:ahLst/>
              <a:cxnLst/>
              <a:rect l="l" t="t" r="r" b="b"/>
              <a:pathLst>
                <a:path w="335279" h="701039">
                  <a:moveTo>
                    <a:pt x="0" y="167639"/>
                  </a:moveTo>
                  <a:lnTo>
                    <a:pt x="167639" y="0"/>
                  </a:lnTo>
                  <a:lnTo>
                    <a:pt x="335279" y="167639"/>
                  </a:lnTo>
                  <a:lnTo>
                    <a:pt x="251459" y="167639"/>
                  </a:lnTo>
                  <a:lnTo>
                    <a:pt x="251459" y="701039"/>
                  </a:lnTo>
                  <a:lnTo>
                    <a:pt x="83819" y="701039"/>
                  </a:lnTo>
                  <a:lnTo>
                    <a:pt x="83819" y="167639"/>
                  </a:lnTo>
                  <a:lnTo>
                    <a:pt x="0" y="167639"/>
                  </a:lnTo>
                  <a:close/>
                </a:path>
              </a:pathLst>
            </a:custGeom>
            <a:ln w="6350">
              <a:solidFill>
                <a:srgbClr val="FFC000"/>
              </a:solidFill>
            </a:ln>
          </p:spPr>
          <p:txBody>
            <a:bodyPr wrap="square" lIns="0" tIns="0" rIns="0" bIns="0" rtlCol="0"/>
            <a:lstStyle/>
            <a:p>
              <a:endParaRPr sz="1169"/>
            </a:p>
          </p:txBody>
        </p:sp>
        <p:sp>
          <p:nvSpPr>
            <p:cNvPr id="63" name="object 63"/>
            <p:cNvSpPr/>
            <p:nvPr/>
          </p:nvSpPr>
          <p:spPr>
            <a:xfrm>
              <a:off x="8173720" y="3784600"/>
              <a:ext cx="335279" cy="701039"/>
            </a:xfrm>
            <a:prstGeom prst="rect">
              <a:avLst/>
            </a:prstGeom>
            <a:blipFill>
              <a:blip r:embed="rId15" cstate="print"/>
              <a:stretch>
                <a:fillRect/>
              </a:stretch>
            </a:blipFill>
          </p:spPr>
          <p:txBody>
            <a:bodyPr wrap="square" lIns="0" tIns="0" rIns="0" bIns="0" rtlCol="0"/>
            <a:lstStyle/>
            <a:p>
              <a:endParaRPr sz="1169"/>
            </a:p>
          </p:txBody>
        </p:sp>
        <p:sp>
          <p:nvSpPr>
            <p:cNvPr id="64" name="object 64"/>
            <p:cNvSpPr/>
            <p:nvPr/>
          </p:nvSpPr>
          <p:spPr>
            <a:xfrm>
              <a:off x="8173720" y="3784600"/>
              <a:ext cx="335280" cy="701040"/>
            </a:xfrm>
            <a:custGeom>
              <a:avLst/>
              <a:gdLst/>
              <a:ahLst/>
              <a:cxnLst/>
              <a:rect l="l" t="t" r="r" b="b"/>
              <a:pathLst>
                <a:path w="335279" h="701039">
                  <a:moveTo>
                    <a:pt x="0" y="167639"/>
                  </a:moveTo>
                  <a:lnTo>
                    <a:pt x="167639" y="0"/>
                  </a:lnTo>
                  <a:lnTo>
                    <a:pt x="335279" y="167639"/>
                  </a:lnTo>
                  <a:lnTo>
                    <a:pt x="251459" y="167639"/>
                  </a:lnTo>
                  <a:lnTo>
                    <a:pt x="251459" y="701039"/>
                  </a:lnTo>
                  <a:lnTo>
                    <a:pt x="83820" y="701039"/>
                  </a:lnTo>
                  <a:lnTo>
                    <a:pt x="83820" y="167639"/>
                  </a:lnTo>
                  <a:lnTo>
                    <a:pt x="0" y="167639"/>
                  </a:lnTo>
                  <a:close/>
                </a:path>
              </a:pathLst>
            </a:custGeom>
            <a:ln w="6350">
              <a:solidFill>
                <a:srgbClr val="FFC000"/>
              </a:solidFill>
            </a:ln>
          </p:spPr>
          <p:txBody>
            <a:bodyPr wrap="square" lIns="0" tIns="0" rIns="0" bIns="0" rtlCol="0"/>
            <a:lstStyle/>
            <a:p>
              <a:endParaRPr sz="1169"/>
            </a:p>
          </p:txBody>
        </p:sp>
        <p:sp>
          <p:nvSpPr>
            <p:cNvPr id="65" name="object 65"/>
            <p:cNvSpPr/>
            <p:nvPr/>
          </p:nvSpPr>
          <p:spPr>
            <a:xfrm>
              <a:off x="5582920" y="4739640"/>
              <a:ext cx="335279" cy="670560"/>
            </a:xfrm>
            <a:prstGeom prst="rect">
              <a:avLst/>
            </a:prstGeom>
            <a:blipFill>
              <a:blip r:embed="rId16" cstate="print"/>
              <a:stretch>
                <a:fillRect/>
              </a:stretch>
            </a:blipFill>
          </p:spPr>
          <p:txBody>
            <a:bodyPr wrap="square" lIns="0" tIns="0" rIns="0" bIns="0" rtlCol="0"/>
            <a:lstStyle/>
            <a:p>
              <a:endParaRPr sz="1169"/>
            </a:p>
          </p:txBody>
        </p:sp>
        <p:sp>
          <p:nvSpPr>
            <p:cNvPr id="66" name="object 66"/>
            <p:cNvSpPr/>
            <p:nvPr/>
          </p:nvSpPr>
          <p:spPr>
            <a:xfrm>
              <a:off x="5582920" y="4739640"/>
              <a:ext cx="335280" cy="670560"/>
            </a:xfrm>
            <a:custGeom>
              <a:avLst/>
              <a:gdLst/>
              <a:ahLst/>
              <a:cxnLst/>
              <a:rect l="l" t="t" r="r" b="b"/>
              <a:pathLst>
                <a:path w="335279" h="670560">
                  <a:moveTo>
                    <a:pt x="0" y="502920"/>
                  </a:moveTo>
                  <a:lnTo>
                    <a:pt x="83819" y="502920"/>
                  </a:lnTo>
                  <a:lnTo>
                    <a:pt x="83819" y="0"/>
                  </a:lnTo>
                  <a:lnTo>
                    <a:pt x="251459" y="0"/>
                  </a:lnTo>
                  <a:lnTo>
                    <a:pt x="251459" y="502920"/>
                  </a:lnTo>
                  <a:lnTo>
                    <a:pt x="335279" y="502920"/>
                  </a:lnTo>
                  <a:lnTo>
                    <a:pt x="167639" y="670560"/>
                  </a:lnTo>
                  <a:lnTo>
                    <a:pt x="0" y="502920"/>
                  </a:lnTo>
                  <a:close/>
                </a:path>
              </a:pathLst>
            </a:custGeom>
            <a:ln w="6350">
              <a:solidFill>
                <a:srgbClr val="FFC000"/>
              </a:solidFill>
            </a:ln>
          </p:spPr>
          <p:txBody>
            <a:bodyPr wrap="square" lIns="0" tIns="0" rIns="0" bIns="0" rtlCol="0"/>
            <a:lstStyle/>
            <a:p>
              <a:endParaRPr sz="1169"/>
            </a:p>
          </p:txBody>
        </p:sp>
        <p:sp>
          <p:nvSpPr>
            <p:cNvPr id="67" name="object 67"/>
            <p:cNvSpPr/>
            <p:nvPr/>
          </p:nvSpPr>
          <p:spPr>
            <a:xfrm>
              <a:off x="8173720" y="4739640"/>
              <a:ext cx="335279" cy="670560"/>
            </a:xfrm>
            <a:prstGeom prst="rect">
              <a:avLst/>
            </a:prstGeom>
            <a:blipFill>
              <a:blip r:embed="rId16" cstate="print"/>
              <a:stretch>
                <a:fillRect/>
              </a:stretch>
            </a:blipFill>
          </p:spPr>
          <p:txBody>
            <a:bodyPr wrap="square" lIns="0" tIns="0" rIns="0" bIns="0" rtlCol="0"/>
            <a:lstStyle/>
            <a:p>
              <a:endParaRPr sz="1169"/>
            </a:p>
          </p:txBody>
        </p:sp>
        <p:sp>
          <p:nvSpPr>
            <p:cNvPr id="68" name="object 68"/>
            <p:cNvSpPr/>
            <p:nvPr/>
          </p:nvSpPr>
          <p:spPr>
            <a:xfrm>
              <a:off x="8173720" y="4739640"/>
              <a:ext cx="335280" cy="670560"/>
            </a:xfrm>
            <a:custGeom>
              <a:avLst/>
              <a:gdLst/>
              <a:ahLst/>
              <a:cxnLst/>
              <a:rect l="l" t="t" r="r" b="b"/>
              <a:pathLst>
                <a:path w="335279" h="670560">
                  <a:moveTo>
                    <a:pt x="0" y="502920"/>
                  </a:moveTo>
                  <a:lnTo>
                    <a:pt x="83820" y="502920"/>
                  </a:lnTo>
                  <a:lnTo>
                    <a:pt x="83820" y="0"/>
                  </a:lnTo>
                  <a:lnTo>
                    <a:pt x="251459" y="0"/>
                  </a:lnTo>
                  <a:lnTo>
                    <a:pt x="251459" y="502920"/>
                  </a:lnTo>
                  <a:lnTo>
                    <a:pt x="335279" y="502920"/>
                  </a:lnTo>
                  <a:lnTo>
                    <a:pt x="167639" y="670560"/>
                  </a:lnTo>
                  <a:lnTo>
                    <a:pt x="0" y="502920"/>
                  </a:lnTo>
                  <a:close/>
                </a:path>
              </a:pathLst>
            </a:custGeom>
            <a:ln w="6350">
              <a:solidFill>
                <a:srgbClr val="FFC000"/>
              </a:solidFill>
            </a:ln>
          </p:spPr>
          <p:txBody>
            <a:bodyPr wrap="square" lIns="0" tIns="0" rIns="0" bIns="0" rtlCol="0"/>
            <a:lstStyle/>
            <a:p>
              <a:endParaRPr sz="1169"/>
            </a:p>
          </p:txBody>
        </p:sp>
        <p:sp>
          <p:nvSpPr>
            <p:cNvPr id="69" name="object 69"/>
            <p:cNvSpPr/>
            <p:nvPr/>
          </p:nvSpPr>
          <p:spPr>
            <a:xfrm>
              <a:off x="6832600" y="5135880"/>
              <a:ext cx="335279" cy="1361439"/>
            </a:xfrm>
            <a:prstGeom prst="rect">
              <a:avLst/>
            </a:prstGeom>
            <a:blipFill>
              <a:blip r:embed="rId17" cstate="print"/>
              <a:stretch>
                <a:fillRect/>
              </a:stretch>
            </a:blipFill>
          </p:spPr>
          <p:txBody>
            <a:bodyPr wrap="square" lIns="0" tIns="0" rIns="0" bIns="0" rtlCol="0"/>
            <a:lstStyle/>
            <a:p>
              <a:endParaRPr sz="1169"/>
            </a:p>
          </p:txBody>
        </p:sp>
        <p:sp>
          <p:nvSpPr>
            <p:cNvPr id="70" name="object 70"/>
            <p:cNvSpPr/>
            <p:nvPr/>
          </p:nvSpPr>
          <p:spPr>
            <a:xfrm>
              <a:off x="6832600" y="5135880"/>
              <a:ext cx="335280" cy="1361440"/>
            </a:xfrm>
            <a:custGeom>
              <a:avLst/>
              <a:gdLst/>
              <a:ahLst/>
              <a:cxnLst/>
              <a:rect l="l" t="t" r="r" b="b"/>
              <a:pathLst>
                <a:path w="335279" h="1361439">
                  <a:moveTo>
                    <a:pt x="0" y="1193800"/>
                  </a:moveTo>
                  <a:lnTo>
                    <a:pt x="83820" y="1193800"/>
                  </a:lnTo>
                  <a:lnTo>
                    <a:pt x="83820" y="0"/>
                  </a:lnTo>
                  <a:lnTo>
                    <a:pt x="251459" y="0"/>
                  </a:lnTo>
                  <a:lnTo>
                    <a:pt x="251459" y="1193800"/>
                  </a:lnTo>
                  <a:lnTo>
                    <a:pt x="335279" y="1193800"/>
                  </a:lnTo>
                  <a:lnTo>
                    <a:pt x="167640" y="1361440"/>
                  </a:lnTo>
                  <a:lnTo>
                    <a:pt x="0" y="1193800"/>
                  </a:lnTo>
                  <a:close/>
                </a:path>
              </a:pathLst>
            </a:custGeom>
            <a:ln w="6350">
              <a:solidFill>
                <a:srgbClr val="FFC000"/>
              </a:solidFill>
            </a:ln>
          </p:spPr>
          <p:txBody>
            <a:bodyPr wrap="square" lIns="0" tIns="0" rIns="0" bIns="0" rtlCol="0"/>
            <a:lstStyle/>
            <a:p>
              <a:endParaRPr sz="1169"/>
            </a:p>
          </p:txBody>
        </p:sp>
        <p:sp>
          <p:nvSpPr>
            <p:cNvPr id="71" name="object 71"/>
            <p:cNvSpPr/>
            <p:nvPr/>
          </p:nvSpPr>
          <p:spPr>
            <a:xfrm>
              <a:off x="9631655" y="4216274"/>
              <a:ext cx="4069130" cy="777490"/>
            </a:xfrm>
            <a:prstGeom prst="rect">
              <a:avLst/>
            </a:prstGeom>
            <a:blipFill>
              <a:blip r:embed="rId18" cstate="print"/>
              <a:stretch>
                <a:fillRect/>
              </a:stretch>
            </a:blipFill>
          </p:spPr>
          <p:txBody>
            <a:bodyPr wrap="square" lIns="0" tIns="0" rIns="0" bIns="0" rtlCol="0"/>
            <a:lstStyle/>
            <a:p>
              <a:endParaRPr sz="1169"/>
            </a:p>
          </p:txBody>
        </p:sp>
        <p:sp>
          <p:nvSpPr>
            <p:cNvPr id="72" name="object 72"/>
            <p:cNvSpPr/>
            <p:nvPr/>
          </p:nvSpPr>
          <p:spPr>
            <a:xfrm>
              <a:off x="9540240" y="4094480"/>
              <a:ext cx="4272279" cy="1143000"/>
            </a:xfrm>
            <a:prstGeom prst="rect">
              <a:avLst/>
            </a:prstGeom>
            <a:blipFill>
              <a:blip r:embed="rId19" cstate="print"/>
              <a:stretch>
                <a:fillRect/>
              </a:stretch>
            </a:blipFill>
          </p:spPr>
          <p:txBody>
            <a:bodyPr wrap="square" lIns="0" tIns="0" rIns="0" bIns="0" rtlCol="0"/>
            <a:lstStyle/>
            <a:p>
              <a:endParaRPr sz="1169"/>
            </a:p>
          </p:txBody>
        </p:sp>
        <p:sp>
          <p:nvSpPr>
            <p:cNvPr id="73" name="object 73"/>
            <p:cNvSpPr/>
            <p:nvPr/>
          </p:nvSpPr>
          <p:spPr>
            <a:xfrm>
              <a:off x="9682479" y="4246880"/>
              <a:ext cx="3972560" cy="680720"/>
            </a:xfrm>
            <a:custGeom>
              <a:avLst/>
              <a:gdLst/>
              <a:ahLst/>
              <a:cxnLst/>
              <a:rect l="l" t="t" r="r" b="b"/>
              <a:pathLst>
                <a:path w="3972559" h="680720">
                  <a:moveTo>
                    <a:pt x="3972560" y="0"/>
                  </a:moveTo>
                  <a:lnTo>
                    <a:pt x="0" y="0"/>
                  </a:lnTo>
                  <a:lnTo>
                    <a:pt x="0" y="680720"/>
                  </a:lnTo>
                  <a:lnTo>
                    <a:pt x="3972560" y="680720"/>
                  </a:lnTo>
                  <a:lnTo>
                    <a:pt x="3972560" y="0"/>
                  </a:lnTo>
                  <a:close/>
                </a:path>
              </a:pathLst>
            </a:custGeom>
            <a:solidFill>
              <a:srgbClr val="FAE4D5"/>
            </a:solidFill>
          </p:spPr>
          <p:txBody>
            <a:bodyPr wrap="square" lIns="0" tIns="0" rIns="0" bIns="0" rtlCol="0"/>
            <a:lstStyle/>
            <a:p>
              <a:endParaRPr sz="1169"/>
            </a:p>
          </p:txBody>
        </p:sp>
      </p:grpSp>
      <p:sp>
        <p:nvSpPr>
          <p:cNvPr id="74" name="object 74"/>
          <p:cNvSpPr txBox="1"/>
          <p:nvPr/>
        </p:nvSpPr>
        <p:spPr>
          <a:xfrm>
            <a:off x="6340079" y="3559854"/>
            <a:ext cx="2450993" cy="507114"/>
          </a:xfrm>
          <a:prstGeom prst="rect">
            <a:avLst/>
          </a:prstGeom>
        </p:spPr>
        <p:txBody>
          <a:bodyPr vert="horz" wrap="square" lIns="0" tIns="8243" rIns="0" bIns="0" rtlCol="0">
            <a:spAutoFit/>
          </a:bodyPr>
          <a:lstStyle/>
          <a:p>
            <a:pPr marL="232863" marR="3297" indent="-232863">
              <a:lnSpc>
                <a:spcPct val="115700"/>
              </a:lnSpc>
              <a:spcBef>
                <a:spcPts val="65"/>
              </a:spcBef>
              <a:buFont typeface="Wingdings"/>
              <a:buChar char=""/>
              <a:tabLst>
                <a:tab pos="232863" algn="l"/>
              </a:tabLst>
            </a:pPr>
            <a:r>
              <a:rPr sz="1460" b="1" spc="7" dirty="0">
                <a:latin typeface="Arial"/>
                <a:cs typeface="Arial"/>
              </a:rPr>
              <a:t>The </a:t>
            </a:r>
            <a:r>
              <a:rPr sz="1460" b="1" spc="-7" dirty="0">
                <a:latin typeface="Arial"/>
                <a:cs typeface="Arial"/>
              </a:rPr>
              <a:t>population</a:t>
            </a:r>
            <a:r>
              <a:rPr sz="1460" b="1" spc="-272" dirty="0">
                <a:latin typeface="Arial"/>
                <a:cs typeface="Arial"/>
              </a:rPr>
              <a:t> </a:t>
            </a:r>
            <a:r>
              <a:rPr sz="1460" b="1" dirty="0">
                <a:latin typeface="Arial"/>
                <a:cs typeface="Arial"/>
              </a:rPr>
              <a:t>variances  </a:t>
            </a:r>
            <a:r>
              <a:rPr sz="1460" b="1" spc="-13" dirty="0">
                <a:latin typeface="Arial"/>
                <a:cs typeface="Arial"/>
              </a:rPr>
              <a:t>should </a:t>
            </a:r>
            <a:r>
              <a:rPr sz="1460" b="1" spc="-7" dirty="0">
                <a:latin typeface="Arial"/>
                <a:cs typeface="Arial"/>
              </a:rPr>
              <a:t>be</a:t>
            </a:r>
            <a:r>
              <a:rPr sz="1460" b="1" spc="-65" dirty="0">
                <a:latin typeface="Arial"/>
                <a:cs typeface="Arial"/>
              </a:rPr>
              <a:t> </a:t>
            </a:r>
            <a:r>
              <a:rPr sz="1460" b="1" dirty="0">
                <a:latin typeface="Arial"/>
                <a:cs typeface="Arial"/>
              </a:rPr>
              <a:t>equal</a:t>
            </a:r>
            <a:endParaRPr sz="1460">
              <a:latin typeface="Arial"/>
              <a:cs typeface="Arial"/>
            </a:endParaRPr>
          </a:p>
        </p:txBody>
      </p:sp>
      <p:grpSp>
        <p:nvGrpSpPr>
          <p:cNvPr id="75" name="object 75"/>
          <p:cNvGrpSpPr/>
          <p:nvPr/>
        </p:nvGrpSpPr>
        <p:grpSpPr>
          <a:xfrm>
            <a:off x="93692" y="3521320"/>
            <a:ext cx="6045674" cy="741851"/>
            <a:chOff x="142239" y="4104640"/>
            <a:chExt cx="9314815" cy="1143000"/>
          </a:xfrm>
        </p:grpSpPr>
        <p:sp>
          <p:nvSpPr>
            <p:cNvPr id="76" name="object 76"/>
            <p:cNvSpPr/>
            <p:nvPr/>
          </p:nvSpPr>
          <p:spPr>
            <a:xfrm>
              <a:off x="8519159" y="4414520"/>
              <a:ext cx="934720" cy="365759"/>
            </a:xfrm>
            <a:prstGeom prst="rect">
              <a:avLst/>
            </a:prstGeom>
            <a:blipFill>
              <a:blip r:embed="rId20" cstate="print"/>
              <a:stretch>
                <a:fillRect/>
              </a:stretch>
            </a:blipFill>
          </p:spPr>
          <p:txBody>
            <a:bodyPr wrap="square" lIns="0" tIns="0" rIns="0" bIns="0" rtlCol="0"/>
            <a:lstStyle/>
            <a:p>
              <a:endParaRPr sz="1169"/>
            </a:p>
          </p:txBody>
        </p:sp>
        <p:sp>
          <p:nvSpPr>
            <p:cNvPr id="77" name="object 77"/>
            <p:cNvSpPr/>
            <p:nvPr/>
          </p:nvSpPr>
          <p:spPr>
            <a:xfrm>
              <a:off x="8519159" y="4414520"/>
              <a:ext cx="934719" cy="365760"/>
            </a:xfrm>
            <a:custGeom>
              <a:avLst/>
              <a:gdLst/>
              <a:ahLst/>
              <a:cxnLst/>
              <a:rect l="l" t="t" r="r" b="b"/>
              <a:pathLst>
                <a:path w="934720" h="365760">
                  <a:moveTo>
                    <a:pt x="751840" y="0"/>
                  </a:moveTo>
                  <a:lnTo>
                    <a:pt x="751840" y="91439"/>
                  </a:lnTo>
                  <a:lnTo>
                    <a:pt x="0" y="91439"/>
                  </a:lnTo>
                  <a:lnTo>
                    <a:pt x="0" y="274319"/>
                  </a:lnTo>
                  <a:lnTo>
                    <a:pt x="751840" y="274319"/>
                  </a:lnTo>
                  <a:lnTo>
                    <a:pt x="751840" y="365759"/>
                  </a:lnTo>
                  <a:lnTo>
                    <a:pt x="934720" y="182879"/>
                  </a:lnTo>
                  <a:lnTo>
                    <a:pt x="751840" y="0"/>
                  </a:lnTo>
                </a:path>
              </a:pathLst>
            </a:custGeom>
            <a:ln w="6350">
              <a:solidFill>
                <a:srgbClr val="FFC000"/>
              </a:solidFill>
            </a:ln>
          </p:spPr>
          <p:txBody>
            <a:bodyPr wrap="square" lIns="0" tIns="0" rIns="0" bIns="0" rtlCol="0"/>
            <a:lstStyle/>
            <a:p>
              <a:endParaRPr sz="1169"/>
            </a:p>
          </p:txBody>
        </p:sp>
        <p:sp>
          <p:nvSpPr>
            <p:cNvPr id="78" name="object 78"/>
            <p:cNvSpPr/>
            <p:nvPr/>
          </p:nvSpPr>
          <p:spPr>
            <a:xfrm>
              <a:off x="233656" y="4155334"/>
              <a:ext cx="4282487" cy="929851"/>
            </a:xfrm>
            <a:prstGeom prst="rect">
              <a:avLst/>
            </a:prstGeom>
            <a:blipFill>
              <a:blip r:embed="rId21" cstate="print"/>
              <a:stretch>
                <a:fillRect/>
              </a:stretch>
            </a:blipFill>
          </p:spPr>
          <p:txBody>
            <a:bodyPr wrap="square" lIns="0" tIns="0" rIns="0" bIns="0" rtlCol="0"/>
            <a:lstStyle/>
            <a:p>
              <a:endParaRPr sz="1169"/>
            </a:p>
          </p:txBody>
        </p:sp>
        <p:sp>
          <p:nvSpPr>
            <p:cNvPr id="79" name="object 79"/>
            <p:cNvSpPr/>
            <p:nvPr/>
          </p:nvSpPr>
          <p:spPr>
            <a:xfrm>
              <a:off x="142239" y="4104640"/>
              <a:ext cx="4445000" cy="1143000"/>
            </a:xfrm>
            <a:prstGeom prst="rect">
              <a:avLst/>
            </a:prstGeom>
            <a:blipFill>
              <a:blip r:embed="rId22" cstate="print"/>
              <a:stretch>
                <a:fillRect/>
              </a:stretch>
            </a:blipFill>
          </p:spPr>
          <p:txBody>
            <a:bodyPr wrap="square" lIns="0" tIns="0" rIns="0" bIns="0" rtlCol="0"/>
            <a:lstStyle/>
            <a:p>
              <a:endParaRPr sz="1169"/>
            </a:p>
          </p:txBody>
        </p:sp>
      </p:grpSp>
      <p:sp>
        <p:nvSpPr>
          <p:cNvPr id="80" name="object 80"/>
          <p:cNvSpPr txBox="1"/>
          <p:nvPr/>
        </p:nvSpPr>
        <p:spPr>
          <a:xfrm>
            <a:off x="186012" y="3574073"/>
            <a:ext cx="2716823" cy="524449"/>
          </a:xfrm>
          <a:prstGeom prst="rect">
            <a:avLst/>
          </a:prstGeom>
          <a:solidFill>
            <a:srgbClr val="D9D9D9"/>
          </a:solidFill>
        </p:spPr>
        <p:txBody>
          <a:bodyPr vert="horz" wrap="square" lIns="0" tIns="36269" rIns="0" bIns="0" rtlCol="0">
            <a:spAutoFit/>
          </a:bodyPr>
          <a:lstStyle/>
          <a:p>
            <a:pPr marL="280671" marR="72126" indent="-280671">
              <a:spcBef>
                <a:spcPts val="286"/>
              </a:spcBef>
              <a:buFont typeface="Wingdings"/>
              <a:buChar char=""/>
              <a:tabLst>
                <a:tab pos="280671" algn="l"/>
              </a:tabLst>
            </a:pPr>
            <a:r>
              <a:rPr sz="1460" b="1" spc="7" dirty="0">
                <a:latin typeface="Arial"/>
                <a:cs typeface="Arial"/>
              </a:rPr>
              <a:t>The</a:t>
            </a:r>
            <a:r>
              <a:rPr sz="1460" b="1" spc="-85" dirty="0">
                <a:latin typeface="Arial"/>
                <a:cs typeface="Arial"/>
              </a:rPr>
              <a:t> </a:t>
            </a:r>
            <a:r>
              <a:rPr sz="1460" b="1" spc="3" dirty="0">
                <a:latin typeface="Arial"/>
                <a:cs typeface="Arial"/>
              </a:rPr>
              <a:t>sample</a:t>
            </a:r>
            <a:r>
              <a:rPr sz="1460" b="1" spc="-133" dirty="0">
                <a:latin typeface="Arial"/>
                <a:cs typeface="Arial"/>
              </a:rPr>
              <a:t> </a:t>
            </a:r>
            <a:r>
              <a:rPr sz="1460" b="1" spc="-10" dirty="0">
                <a:latin typeface="Arial"/>
                <a:cs typeface="Arial"/>
              </a:rPr>
              <a:t>size</a:t>
            </a:r>
            <a:r>
              <a:rPr sz="1460" b="1" spc="-85" dirty="0">
                <a:latin typeface="Arial"/>
                <a:cs typeface="Arial"/>
              </a:rPr>
              <a:t> </a:t>
            </a:r>
            <a:r>
              <a:rPr sz="1460" b="1" spc="-13" dirty="0">
                <a:latin typeface="Arial"/>
                <a:cs typeface="Arial"/>
              </a:rPr>
              <a:t>should</a:t>
            </a:r>
            <a:r>
              <a:rPr sz="1460" b="1" spc="-62" dirty="0">
                <a:latin typeface="Arial"/>
                <a:cs typeface="Arial"/>
              </a:rPr>
              <a:t> </a:t>
            </a:r>
            <a:r>
              <a:rPr sz="1460" b="1" spc="-10" dirty="0">
                <a:latin typeface="Arial"/>
                <a:cs typeface="Arial"/>
              </a:rPr>
              <a:t>be</a:t>
            </a:r>
            <a:endParaRPr sz="1460">
              <a:latin typeface="Arial"/>
              <a:cs typeface="Arial"/>
            </a:endParaRPr>
          </a:p>
          <a:p>
            <a:pPr marR="53579" algn="ctr">
              <a:spcBef>
                <a:spcPts val="276"/>
              </a:spcBef>
            </a:pPr>
            <a:r>
              <a:rPr sz="1460" b="1" spc="-7" dirty="0">
                <a:latin typeface="Arial"/>
                <a:cs typeface="Arial"/>
              </a:rPr>
              <a:t>less than </a:t>
            </a:r>
            <a:r>
              <a:rPr sz="1460" b="1" spc="3" dirty="0">
                <a:latin typeface="Arial"/>
                <a:cs typeface="Arial"/>
              </a:rPr>
              <a:t>30 </a:t>
            </a:r>
            <a:r>
              <a:rPr sz="1460" b="1" dirty="0">
                <a:latin typeface="Arial"/>
                <a:cs typeface="Arial"/>
              </a:rPr>
              <a:t>(i.e.,</a:t>
            </a:r>
            <a:r>
              <a:rPr sz="1460" b="1" spc="-301" dirty="0">
                <a:latin typeface="Arial"/>
                <a:cs typeface="Arial"/>
              </a:rPr>
              <a:t> </a:t>
            </a:r>
            <a:r>
              <a:rPr sz="1460" b="1" spc="-3" dirty="0">
                <a:latin typeface="Arial"/>
                <a:cs typeface="Arial"/>
              </a:rPr>
              <a:t>n &lt; </a:t>
            </a:r>
            <a:r>
              <a:rPr sz="1460" b="1" spc="7" dirty="0">
                <a:latin typeface="Arial"/>
                <a:cs typeface="Arial"/>
              </a:rPr>
              <a:t>30)</a:t>
            </a:r>
            <a:endParaRPr sz="1460">
              <a:latin typeface="Arial"/>
              <a:cs typeface="Arial"/>
            </a:endParaRPr>
          </a:p>
        </p:txBody>
      </p:sp>
      <p:grpSp>
        <p:nvGrpSpPr>
          <p:cNvPr id="81" name="object 81"/>
          <p:cNvGrpSpPr/>
          <p:nvPr/>
        </p:nvGrpSpPr>
        <p:grpSpPr>
          <a:xfrm>
            <a:off x="3016174" y="3713788"/>
            <a:ext cx="610790" cy="254702"/>
            <a:chOff x="4645025" y="4401184"/>
            <a:chExt cx="941069" cy="392430"/>
          </a:xfrm>
        </p:grpSpPr>
        <p:sp>
          <p:nvSpPr>
            <p:cNvPr id="82" name="object 82"/>
            <p:cNvSpPr/>
            <p:nvPr/>
          </p:nvSpPr>
          <p:spPr>
            <a:xfrm>
              <a:off x="4648200" y="4404359"/>
              <a:ext cx="934720" cy="386079"/>
            </a:xfrm>
            <a:prstGeom prst="rect">
              <a:avLst/>
            </a:prstGeom>
            <a:blipFill>
              <a:blip r:embed="rId23" cstate="print"/>
              <a:stretch>
                <a:fillRect/>
              </a:stretch>
            </a:blipFill>
          </p:spPr>
          <p:txBody>
            <a:bodyPr wrap="square" lIns="0" tIns="0" rIns="0" bIns="0" rtlCol="0"/>
            <a:lstStyle/>
            <a:p>
              <a:endParaRPr sz="1169"/>
            </a:p>
          </p:txBody>
        </p:sp>
        <p:sp>
          <p:nvSpPr>
            <p:cNvPr id="83" name="object 83"/>
            <p:cNvSpPr/>
            <p:nvPr/>
          </p:nvSpPr>
          <p:spPr>
            <a:xfrm>
              <a:off x="4648200" y="4404359"/>
              <a:ext cx="934719" cy="386080"/>
            </a:xfrm>
            <a:custGeom>
              <a:avLst/>
              <a:gdLst/>
              <a:ahLst/>
              <a:cxnLst/>
              <a:rect l="l" t="t" r="r" b="b"/>
              <a:pathLst>
                <a:path w="934720" h="386079">
                  <a:moveTo>
                    <a:pt x="193039" y="386079"/>
                  </a:moveTo>
                  <a:lnTo>
                    <a:pt x="193039" y="289559"/>
                  </a:lnTo>
                  <a:lnTo>
                    <a:pt x="934720" y="289559"/>
                  </a:lnTo>
                  <a:lnTo>
                    <a:pt x="934720" y="96519"/>
                  </a:lnTo>
                  <a:lnTo>
                    <a:pt x="193039" y="96519"/>
                  </a:lnTo>
                  <a:lnTo>
                    <a:pt x="193039" y="0"/>
                  </a:lnTo>
                  <a:lnTo>
                    <a:pt x="0" y="193039"/>
                  </a:lnTo>
                  <a:lnTo>
                    <a:pt x="193039" y="386079"/>
                  </a:lnTo>
                  <a:close/>
                </a:path>
              </a:pathLst>
            </a:custGeom>
            <a:ln w="6349">
              <a:solidFill>
                <a:srgbClr val="FFC000"/>
              </a:solidFill>
            </a:ln>
          </p:spPr>
          <p:txBody>
            <a:bodyPr wrap="square" lIns="0" tIns="0" rIns="0" bIns="0" rtlCol="0"/>
            <a:lstStyle/>
            <a:p>
              <a:endParaRPr sz="1169"/>
            </a:p>
          </p:txBody>
        </p:sp>
      </p:grpSp>
      <p:sp>
        <p:nvSpPr>
          <p:cNvPr id="85" name="object 85"/>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Tree>
    <p:extLst>
      <p:ext uri="{BB962C8B-B14F-4D97-AF65-F5344CB8AC3E}">
        <p14:creationId xmlns:p14="http://schemas.microsoft.com/office/powerpoint/2010/main" val="2491613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- 5</a:t>
            </a:r>
            <a:endParaRPr lang="x-none" dirty="0"/>
          </a:p>
        </p:txBody>
      </p:sp>
    </p:spTree>
    <p:extLst>
      <p:ext uri="{BB962C8B-B14F-4D97-AF65-F5344CB8AC3E}">
        <p14:creationId xmlns:p14="http://schemas.microsoft.com/office/powerpoint/2010/main" val="3585058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A08B9A6-0EB1-4983-BC8F-9B12E47881E9}"/>
              </a:ext>
            </a:extLst>
          </p:cNvPr>
          <p:cNvSpPr>
            <a:spLocks noGrp="1"/>
          </p:cNvSpPr>
          <p:nvPr>
            <p:ph idx="1"/>
          </p:nvPr>
        </p:nvSpPr>
        <p:spPr/>
        <p:txBody>
          <a:bodyPr>
            <a:normAutofit/>
          </a:bodyPr>
          <a:lstStyle/>
          <a:p>
            <a:pPr marL="0" indent="0" algn="just">
              <a:lnSpc>
                <a:spcPct val="150000"/>
              </a:lnSpc>
              <a:buNone/>
            </a:pPr>
            <a:r>
              <a:rPr lang="en-US" dirty="0">
                <a:latin typeface="+mn-lt"/>
              </a:rPr>
              <a:t>Random samples of 15 and 10 were selected from two thermocouples. The sample means were 315, 303 and sample standard deviations were 3.8, 4.9 respectively. </a:t>
            </a:r>
          </a:p>
          <a:p>
            <a:pPr algn="just">
              <a:lnSpc>
                <a:spcPct val="150000"/>
              </a:lnSpc>
              <a:buFont typeface="Wingdings" panose="05000000000000000000" pitchFamily="2" charset="2"/>
              <a:buChar char="v"/>
            </a:pPr>
            <a:r>
              <a:rPr lang="en-US" dirty="0">
                <a:latin typeface="+mn-lt"/>
              </a:rPr>
              <a:t>Construct 95% CI for difference in means</a:t>
            </a:r>
          </a:p>
          <a:p>
            <a:pPr algn="just">
              <a:lnSpc>
                <a:spcPct val="150000"/>
              </a:lnSpc>
              <a:buFont typeface="Wingdings" panose="05000000000000000000" pitchFamily="2" charset="2"/>
              <a:buChar char="v"/>
            </a:pPr>
            <a:r>
              <a:rPr lang="en-US" dirty="0">
                <a:latin typeface="+mn-lt"/>
              </a:rPr>
              <a:t>Test whether there is any significant difference in the means of two thermocouples at 5% level of significance</a:t>
            </a:r>
          </a:p>
          <a:p>
            <a:pPr marL="482546" indent="-482546" algn="just">
              <a:lnSpc>
                <a:spcPct val="150000"/>
              </a:lnSpc>
              <a:buFont typeface="Wingdings" panose="05000000000000000000" pitchFamily="2" charset="2"/>
              <a:buChar char="v"/>
            </a:pPr>
            <a:r>
              <a:rPr lang="en-US" dirty="0">
                <a:latin typeface="+mn-lt"/>
              </a:rPr>
              <a:t>Find the P-value</a:t>
            </a:r>
          </a:p>
          <a:p>
            <a:endParaRPr lang="x-none" dirty="0"/>
          </a:p>
        </p:txBody>
      </p:sp>
      <p:sp>
        <p:nvSpPr>
          <p:cNvPr id="5" name="Content Placeholder 4">
            <a:extLst>
              <a:ext uri="{FF2B5EF4-FFF2-40B4-BE49-F238E27FC236}">
                <a16:creationId xmlns:a16="http://schemas.microsoft.com/office/drawing/2014/main" xmlns="" id="{AEEA9D32-1471-491E-992A-0BCDF2F5F864}"/>
              </a:ext>
            </a:extLst>
          </p:cNvPr>
          <p:cNvSpPr>
            <a:spLocks noGrp="1"/>
          </p:cNvSpPr>
          <p:nvPr>
            <p:ph sz="quarter" idx="10"/>
          </p:nvPr>
        </p:nvSpPr>
        <p:spPr/>
        <p:txBody>
          <a:bodyPr/>
          <a:lstStyle/>
          <a:p>
            <a:pPr algn="ctr"/>
            <a:r>
              <a:rPr lang="en-US" dirty="0"/>
              <a:t>Example</a:t>
            </a:r>
            <a:endParaRPr lang="x-none" dirty="0"/>
          </a:p>
        </p:txBody>
      </p:sp>
    </p:spTree>
    <p:extLst>
      <p:ext uri="{BB962C8B-B14F-4D97-AF65-F5344CB8AC3E}">
        <p14:creationId xmlns:p14="http://schemas.microsoft.com/office/powerpoint/2010/main" val="1640305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8170" y="1690386"/>
            <a:ext cx="883240" cy="857798"/>
            <a:chOff x="520700" y="1879600"/>
            <a:chExt cx="927100" cy="800100"/>
          </a:xfrm>
        </p:grpSpPr>
        <p:sp>
          <p:nvSpPr>
            <p:cNvPr id="5" name="Oval 4"/>
            <p:cNvSpPr/>
            <p:nvPr/>
          </p:nvSpPr>
          <p:spPr>
            <a:xfrm>
              <a:off x="520700" y="1879600"/>
              <a:ext cx="927100" cy="800100"/>
            </a:xfrm>
            <a:prstGeom prst="ellipse">
              <a:avLst/>
            </a:prstGeom>
            <a:solidFill>
              <a:srgbClr val="9DDCD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aphicFrame>
          <p:nvGraphicFramePr>
            <p:cNvPr id="6" name="Object 5"/>
            <p:cNvGraphicFramePr>
              <a:graphicFrameLocks noChangeAspect="1"/>
            </p:cNvGraphicFramePr>
            <p:nvPr/>
          </p:nvGraphicFramePr>
          <p:xfrm>
            <a:off x="735099" y="2067390"/>
            <a:ext cx="472902" cy="500720"/>
          </p:xfrm>
          <a:graphic>
            <a:graphicData uri="http://schemas.openxmlformats.org/presentationml/2006/ole">
              <mc:AlternateContent xmlns:mc="http://schemas.openxmlformats.org/markup-compatibility/2006">
                <mc:Choice xmlns:v="urn:schemas-microsoft-com:vml" Requires="v">
                  <p:oleObj spid="_x0000_s12498" name="Equation" r:id="rId3" imgW="215640" imgH="228600" progId="Equation.3">
                    <p:embed/>
                  </p:oleObj>
                </mc:Choice>
                <mc:Fallback>
                  <p:oleObj name="Equation" r:id="rId3" imgW="215640" imgH="228600" progId="Equation.3">
                    <p:embed/>
                    <p:pic>
                      <p:nvPicPr>
                        <p:cNvPr id="6" name="Object 5"/>
                        <p:cNvPicPr/>
                        <p:nvPr/>
                      </p:nvPicPr>
                      <p:blipFill>
                        <a:blip r:embed="rId4"/>
                        <a:stretch>
                          <a:fillRect/>
                        </a:stretch>
                      </p:blipFill>
                      <p:spPr>
                        <a:xfrm>
                          <a:off x="735099" y="2067390"/>
                          <a:ext cx="472902" cy="500720"/>
                        </a:xfrm>
                        <a:prstGeom prst="rect">
                          <a:avLst/>
                        </a:prstGeom>
                      </p:spPr>
                    </p:pic>
                  </p:oleObj>
                </mc:Fallback>
              </mc:AlternateContent>
            </a:graphicData>
          </a:graphic>
        </p:graphicFrame>
      </p:grpSp>
      <p:sp>
        <p:nvSpPr>
          <p:cNvPr id="7" name="Round Diagonal Corner Rectangle 6"/>
          <p:cNvSpPr/>
          <p:nvPr/>
        </p:nvSpPr>
        <p:spPr>
          <a:xfrm>
            <a:off x="1776287" y="1821564"/>
            <a:ext cx="6946031" cy="585750"/>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38" dirty="0">
                <a:solidFill>
                  <a:schemeClr val="tx1"/>
                </a:solidFill>
                <a:cs typeface="Helvetica" panose="020B0604020202020204" pitchFamily="34" charset="0"/>
              </a:rPr>
              <a:t>The mean of two thermocouples may be same </a:t>
            </a:r>
            <a:endParaRPr lang="en-US" sz="2338" dirty="0">
              <a:solidFill>
                <a:schemeClr val="tx1"/>
              </a:solidFill>
              <a:cs typeface="Helvetica" panose="020B0604020202020204" pitchFamily="34" charset="0"/>
            </a:endParaRPr>
          </a:p>
        </p:txBody>
      </p:sp>
      <p:grpSp>
        <p:nvGrpSpPr>
          <p:cNvPr id="8" name="Group 7"/>
          <p:cNvGrpSpPr/>
          <p:nvPr/>
        </p:nvGrpSpPr>
        <p:grpSpPr>
          <a:xfrm>
            <a:off x="338170" y="3478441"/>
            <a:ext cx="883240" cy="899038"/>
            <a:chOff x="520700" y="3987800"/>
            <a:chExt cx="927100" cy="800100"/>
          </a:xfrm>
        </p:grpSpPr>
        <p:sp>
          <p:nvSpPr>
            <p:cNvPr id="9" name="Oval 8"/>
            <p:cNvSpPr/>
            <p:nvPr/>
          </p:nvSpPr>
          <p:spPr>
            <a:xfrm>
              <a:off x="520700" y="3987800"/>
              <a:ext cx="927100" cy="800100"/>
            </a:xfrm>
            <a:prstGeom prst="ellipse">
              <a:avLst/>
            </a:prstGeom>
            <a:solidFill>
              <a:srgbClr val="9DDCD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aphicFrame>
          <p:nvGraphicFramePr>
            <p:cNvPr id="10" name="Object 9"/>
            <p:cNvGraphicFramePr>
              <a:graphicFrameLocks noChangeAspect="1"/>
            </p:cNvGraphicFramePr>
            <p:nvPr/>
          </p:nvGraphicFramePr>
          <p:xfrm>
            <a:off x="749300" y="4189413"/>
            <a:ext cx="444500" cy="473075"/>
          </p:xfrm>
          <a:graphic>
            <a:graphicData uri="http://schemas.openxmlformats.org/presentationml/2006/ole">
              <mc:AlternateContent xmlns:mc="http://schemas.openxmlformats.org/markup-compatibility/2006">
                <mc:Choice xmlns:v="urn:schemas-microsoft-com:vml" Requires="v">
                  <p:oleObj spid="_x0000_s12499" name="Equation" r:id="rId5" imgW="203040" imgH="215640" progId="Equation.3">
                    <p:embed/>
                  </p:oleObj>
                </mc:Choice>
                <mc:Fallback>
                  <p:oleObj name="Equation" r:id="rId5" imgW="203040" imgH="215640" progId="Equation.3">
                    <p:embed/>
                    <p:pic>
                      <p:nvPicPr>
                        <p:cNvPr id="10" name="Object 9"/>
                        <p:cNvPicPr/>
                        <p:nvPr/>
                      </p:nvPicPr>
                      <p:blipFill>
                        <a:blip r:embed="rId6"/>
                        <a:stretch>
                          <a:fillRect/>
                        </a:stretch>
                      </p:blipFill>
                      <p:spPr>
                        <a:xfrm>
                          <a:off x="749300" y="4189413"/>
                          <a:ext cx="444500" cy="473075"/>
                        </a:xfrm>
                        <a:prstGeom prst="rect">
                          <a:avLst/>
                        </a:prstGeom>
                      </p:spPr>
                    </p:pic>
                  </p:oleObj>
                </mc:Fallback>
              </mc:AlternateContent>
            </a:graphicData>
          </a:graphic>
        </p:graphicFrame>
      </p:grpSp>
      <p:sp>
        <p:nvSpPr>
          <p:cNvPr id="11" name="Round Diagonal Corner Rectangle 10"/>
          <p:cNvSpPr/>
          <p:nvPr/>
        </p:nvSpPr>
        <p:spPr>
          <a:xfrm>
            <a:off x="1776287" y="3621567"/>
            <a:ext cx="6946031" cy="689911"/>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38" dirty="0">
                <a:solidFill>
                  <a:schemeClr val="tx1"/>
                </a:solidFill>
                <a:cs typeface="Helvetica" panose="020B0604020202020204" pitchFamily="34" charset="0"/>
              </a:rPr>
              <a:t>The mean of two thermocouples may be different</a:t>
            </a:r>
            <a:endParaRPr lang="en-US" sz="2338" dirty="0">
              <a:solidFill>
                <a:schemeClr val="tx1"/>
              </a:solidFill>
              <a:cs typeface="Helvetica" panose="020B0604020202020204" pitchFamily="34" charset="0"/>
            </a:endParaRPr>
          </a:p>
        </p:txBody>
      </p:sp>
      <p:sp>
        <p:nvSpPr>
          <p:cNvPr id="12" name="Left Arrow 11"/>
          <p:cNvSpPr/>
          <p:nvPr/>
        </p:nvSpPr>
        <p:spPr>
          <a:xfrm rot="10800000">
            <a:off x="1294463" y="1953711"/>
            <a:ext cx="398267" cy="339396"/>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sp>
        <p:nvSpPr>
          <p:cNvPr id="13" name="Left Arrow 12"/>
          <p:cNvSpPr/>
          <p:nvPr/>
        </p:nvSpPr>
        <p:spPr>
          <a:xfrm rot="10800000">
            <a:off x="1282090" y="3766510"/>
            <a:ext cx="398267" cy="339396"/>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8">
              <a:latin typeface="Helvetica Neue"/>
            </a:endParaRPr>
          </a:p>
        </p:txBody>
      </p:sp>
      <p:grpSp>
        <p:nvGrpSpPr>
          <p:cNvPr id="15" name="Group 14"/>
          <p:cNvGrpSpPr/>
          <p:nvPr/>
        </p:nvGrpSpPr>
        <p:grpSpPr>
          <a:xfrm>
            <a:off x="3304993" y="2624175"/>
            <a:ext cx="1944310" cy="738795"/>
            <a:chOff x="3779629" y="2723236"/>
            <a:chExt cx="1938724" cy="636184"/>
          </a:xfrm>
          <a:blipFill>
            <a:blip r:embed="rId7"/>
            <a:tile tx="0" ty="0" sx="100000" sy="100000" flip="none" algn="tl"/>
          </a:blipFill>
        </p:grpSpPr>
        <p:sp>
          <p:nvSpPr>
            <p:cNvPr id="16" name="Round Diagonal Corner Rectangle 15"/>
            <p:cNvSpPr/>
            <p:nvPr/>
          </p:nvSpPr>
          <p:spPr>
            <a:xfrm>
              <a:off x="3779629" y="2723236"/>
              <a:ext cx="1938724" cy="636184"/>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17" name="Object 16"/>
            <p:cNvGraphicFramePr>
              <a:graphicFrameLocks noChangeAspect="1"/>
            </p:cNvGraphicFramePr>
            <p:nvPr/>
          </p:nvGraphicFramePr>
          <p:xfrm>
            <a:off x="3823805" y="2796411"/>
            <a:ext cx="1819931" cy="535612"/>
          </p:xfrm>
          <a:graphic>
            <a:graphicData uri="http://schemas.openxmlformats.org/presentationml/2006/ole">
              <mc:AlternateContent xmlns:mc="http://schemas.openxmlformats.org/markup-compatibility/2006">
                <mc:Choice xmlns:v="urn:schemas-microsoft-com:vml" Requires="v">
                  <p:oleObj spid="_x0000_s12500" name="Equation" r:id="rId8" imgW="736560" imgH="228600" progId="Equation.3">
                    <p:embed/>
                  </p:oleObj>
                </mc:Choice>
                <mc:Fallback>
                  <p:oleObj name="Equation" r:id="rId8" imgW="736560" imgH="228600" progId="Equation.3">
                    <p:embed/>
                    <p:pic>
                      <p:nvPicPr>
                        <p:cNvPr id="17" name="Object 16"/>
                        <p:cNvPicPr/>
                        <p:nvPr/>
                      </p:nvPicPr>
                      <p:blipFill>
                        <a:blip r:embed="rId9"/>
                        <a:stretch>
                          <a:fillRect/>
                        </a:stretch>
                      </p:blipFill>
                      <p:spPr>
                        <a:xfrm>
                          <a:off x="3823805" y="2796411"/>
                          <a:ext cx="1819931" cy="535612"/>
                        </a:xfrm>
                        <a:prstGeom prst="rect">
                          <a:avLst/>
                        </a:prstGeom>
                      </p:spPr>
                    </p:pic>
                  </p:oleObj>
                </mc:Fallback>
              </mc:AlternateContent>
            </a:graphicData>
          </a:graphic>
        </p:graphicFrame>
      </p:grpSp>
      <p:grpSp>
        <p:nvGrpSpPr>
          <p:cNvPr id="18" name="Group 17"/>
          <p:cNvGrpSpPr/>
          <p:nvPr/>
        </p:nvGrpSpPr>
        <p:grpSpPr>
          <a:xfrm>
            <a:off x="3237363" y="4667344"/>
            <a:ext cx="2086175" cy="783741"/>
            <a:chOff x="3759968" y="2723236"/>
            <a:chExt cx="2399333" cy="636184"/>
          </a:xfrm>
          <a:blipFill>
            <a:blip r:embed="rId7"/>
            <a:tile tx="0" ty="0" sx="100000" sy="100000" flip="none" algn="tl"/>
          </a:blipFill>
        </p:grpSpPr>
        <p:sp>
          <p:nvSpPr>
            <p:cNvPr id="19" name="Round Diagonal Corner Rectangle 18"/>
            <p:cNvSpPr/>
            <p:nvPr/>
          </p:nvSpPr>
          <p:spPr>
            <a:xfrm>
              <a:off x="3779628" y="2723236"/>
              <a:ext cx="2379673" cy="636184"/>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20" name="Object 19"/>
            <p:cNvGraphicFramePr>
              <a:graphicFrameLocks noChangeAspect="1"/>
            </p:cNvGraphicFramePr>
            <p:nvPr/>
          </p:nvGraphicFramePr>
          <p:xfrm>
            <a:off x="3759968" y="2774766"/>
            <a:ext cx="2339529" cy="507996"/>
          </p:xfrm>
          <a:graphic>
            <a:graphicData uri="http://schemas.openxmlformats.org/presentationml/2006/ole">
              <mc:AlternateContent xmlns:mc="http://schemas.openxmlformats.org/markup-compatibility/2006">
                <mc:Choice xmlns:v="urn:schemas-microsoft-com:vml" Requires="v">
                  <p:oleObj spid="_x0000_s12501" name="Equation" r:id="rId10" imgW="736560" imgH="215640" progId="Equation.3">
                    <p:embed/>
                  </p:oleObj>
                </mc:Choice>
                <mc:Fallback>
                  <p:oleObj name="Equation" r:id="rId10" imgW="736560" imgH="215640" progId="Equation.3">
                    <p:embed/>
                    <p:pic>
                      <p:nvPicPr>
                        <p:cNvPr id="20" name="Object 19"/>
                        <p:cNvPicPr/>
                        <p:nvPr/>
                      </p:nvPicPr>
                      <p:blipFill>
                        <a:blip r:embed="rId11"/>
                        <a:stretch>
                          <a:fillRect/>
                        </a:stretch>
                      </p:blipFill>
                      <p:spPr>
                        <a:xfrm>
                          <a:off x="3759968" y="2774766"/>
                          <a:ext cx="2339529" cy="507996"/>
                        </a:xfrm>
                        <a:prstGeom prst="rect">
                          <a:avLst/>
                        </a:prstGeom>
                      </p:spPr>
                    </p:pic>
                  </p:oleObj>
                </mc:Fallback>
              </mc:AlternateContent>
            </a:graphicData>
          </a:graphic>
        </p:graphicFrame>
      </p:grpSp>
    </p:spTree>
    <p:extLst>
      <p:ext uri="{BB962C8B-B14F-4D97-AF65-F5344CB8AC3E}">
        <p14:creationId xmlns:p14="http://schemas.microsoft.com/office/powerpoint/2010/main" val="2021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par>
                          <p:cTn id="37" fill="hold">
                            <p:stCondLst>
                              <p:cond delay="2000"/>
                            </p:stCondLst>
                            <p:childTnLst>
                              <p:par>
                                <p:cTn id="38" presetID="53" presetClass="entr" presetSubtype="16"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76165" y="1295400"/>
            <a:ext cx="8322796" cy="4106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2078" dirty="0">
                <a:latin typeface="+mn-lt"/>
                <a:cs typeface="Helvetica" panose="020B0604020202020204" pitchFamily="34" charset="0"/>
              </a:rPr>
              <a:t>At 5% (0.05) level of significance with critical value</a:t>
            </a:r>
          </a:p>
        </p:txBody>
      </p:sp>
      <p:sp>
        <p:nvSpPr>
          <p:cNvPr id="5" name="Rectangle 10"/>
          <p:cNvSpPr>
            <a:spLocks noChangeArrowheads="1"/>
          </p:cNvSpPr>
          <p:nvPr/>
        </p:nvSpPr>
        <p:spPr bwMode="auto">
          <a:xfrm>
            <a:off x="4423278" y="2048218"/>
            <a:ext cx="2036135" cy="121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r>
              <a:rPr lang="en-US" altLang="en-US" sz="1819" dirty="0">
                <a:latin typeface="Arial" panose="020B0604020202020204" pitchFamily="34" charset="0"/>
                <a:cs typeface="Arial" panose="020B0604020202020204" pitchFamily="34" charset="0"/>
                <a:sym typeface="Mathematica1" pitchFamily="2" charset="2"/>
              </a:rPr>
              <a:t>Hypothesis to test</a:t>
            </a:r>
          </a:p>
          <a:p>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H</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0</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1</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 - </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2 </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 0</a:t>
            </a:r>
            <a:r>
              <a:rPr lang="en-US" altLang="en-US" sz="1819" b="1" baseline="-25000" dirty="0">
                <a:latin typeface="Arial" panose="020B0604020202020204" pitchFamily="34" charset="0"/>
                <a:cs typeface="Arial" panose="020B0604020202020204" pitchFamily="34" charset="0"/>
                <a:sym typeface="Mathematica1" pitchFamily="2" charset="2"/>
              </a:rPr>
              <a:t> </a:t>
            </a:r>
          </a:p>
          <a:p>
            <a:r>
              <a:rPr lang="en-US" altLang="en-US" sz="1819" dirty="0">
                <a:latin typeface="Arial" panose="020B0604020202020204" pitchFamily="34" charset="0"/>
                <a:cs typeface="Arial" panose="020B0604020202020204" pitchFamily="34" charset="0"/>
                <a:sym typeface="Mathematica1" pitchFamily="2" charset="2"/>
              </a:rPr>
              <a:t>vs</a:t>
            </a:r>
            <a:r>
              <a:rPr lang="en-US" altLang="en-US" sz="1819" b="1" dirty="0">
                <a:latin typeface="Arial" panose="020B0604020202020204" pitchFamily="34" charset="0"/>
                <a:cs typeface="Arial" panose="020B0604020202020204" pitchFamily="34" charset="0"/>
                <a:sym typeface="Mathematica1" pitchFamily="2" charset="2"/>
              </a:rPr>
              <a:t> </a:t>
            </a:r>
          </a:p>
          <a:p>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H</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1</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1</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 – </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2 </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&gt; 0</a:t>
            </a:r>
          </a:p>
        </p:txBody>
      </p:sp>
      <p:graphicFrame>
        <p:nvGraphicFramePr>
          <p:cNvPr id="6" name="Object 5"/>
          <p:cNvGraphicFramePr>
            <a:graphicFrameLocks noChangeAspect="1"/>
          </p:cNvGraphicFramePr>
          <p:nvPr/>
        </p:nvGraphicFramePr>
        <p:xfrm>
          <a:off x="301054" y="2036500"/>
          <a:ext cx="3935908" cy="1223844"/>
        </p:xfrm>
        <a:graphic>
          <a:graphicData uri="http://schemas.openxmlformats.org/presentationml/2006/ole">
            <mc:AlternateContent xmlns:mc="http://schemas.openxmlformats.org/markup-compatibility/2006">
              <mc:Choice xmlns:v="urn:schemas-microsoft-com:vml" Requires="v">
                <p:oleObj spid="_x0000_s13366" name="Equation" r:id="rId3" imgW="2692080" imgH="711000" progId="Equation.3">
                  <p:embed/>
                </p:oleObj>
              </mc:Choice>
              <mc:Fallback>
                <p:oleObj name="Equation" r:id="rId3" imgW="2692080" imgH="711000" progId="Equation.3">
                  <p:embed/>
                  <p:pic>
                    <p:nvPicPr>
                      <p:cNvPr id="6" name="Object 5"/>
                      <p:cNvPicPr>
                        <a:picLocks noChangeAspect="1" noChangeArrowheads="1"/>
                      </p:cNvPicPr>
                      <p:nvPr/>
                    </p:nvPicPr>
                    <p:blipFill>
                      <a:blip r:embed="rId4"/>
                      <a:srcRect/>
                      <a:stretch>
                        <a:fillRect/>
                      </a:stretch>
                    </p:blipFill>
                    <p:spPr bwMode="auto">
                      <a:xfrm>
                        <a:off x="301054" y="2036500"/>
                        <a:ext cx="3935908" cy="1223844"/>
                      </a:xfrm>
                      <a:prstGeom prst="rect">
                        <a:avLst/>
                      </a:prstGeom>
                      <a:solidFill>
                        <a:srgbClr val="FFB9DC"/>
                      </a:solidFill>
                      <a:ln w="9525">
                        <a:solidFill>
                          <a:schemeClr val="bg1"/>
                        </a:solidFill>
                        <a:miter lim="800000"/>
                        <a:headEnd/>
                        <a:tailEnd/>
                      </a:ln>
                    </p:spPr>
                  </p:pic>
                </p:oleObj>
              </mc:Fallback>
            </mc:AlternateContent>
          </a:graphicData>
        </a:graphic>
      </p:graphicFrame>
      <p:grpSp>
        <p:nvGrpSpPr>
          <p:cNvPr id="7" name="Group 6"/>
          <p:cNvGrpSpPr/>
          <p:nvPr/>
        </p:nvGrpSpPr>
        <p:grpSpPr>
          <a:xfrm>
            <a:off x="223890" y="4710388"/>
            <a:ext cx="8733498" cy="721116"/>
            <a:chOff x="752217" y="2168154"/>
            <a:chExt cx="4936366" cy="1534482"/>
          </a:xfrm>
        </p:grpSpPr>
        <p:sp>
          <p:nvSpPr>
            <p:cNvPr id="8" name="Vertical Scroll 7"/>
            <p:cNvSpPr/>
            <p:nvPr/>
          </p:nvSpPr>
          <p:spPr>
            <a:xfrm>
              <a:off x="752217" y="2168154"/>
              <a:ext cx="4936366" cy="1534482"/>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a:latin typeface="Helvetica Neue"/>
              </a:endParaRPr>
            </a:p>
          </p:txBody>
        </p:sp>
        <p:sp>
          <p:nvSpPr>
            <p:cNvPr id="9" name="Round Diagonal Corner Rectangle 8"/>
            <p:cNvSpPr/>
            <p:nvPr/>
          </p:nvSpPr>
          <p:spPr>
            <a:xfrm>
              <a:off x="907387" y="2550639"/>
              <a:ext cx="4663314" cy="930164"/>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dirty="0">
                <a:solidFill>
                  <a:schemeClr val="tx1"/>
                </a:solidFill>
                <a:latin typeface="Helvetica Neue"/>
                <a:cs typeface="Helvetica" panose="020B0604020202020204" pitchFamily="34" charset="0"/>
              </a:endParaRPr>
            </a:p>
          </p:txBody>
        </p:sp>
      </p:grpSp>
      <p:sp>
        <p:nvSpPr>
          <p:cNvPr id="10" name="Title 2"/>
          <p:cNvSpPr txBox="1">
            <a:spLocks/>
          </p:cNvSpPr>
          <p:nvPr/>
        </p:nvSpPr>
        <p:spPr>
          <a:xfrm>
            <a:off x="498419" y="4900738"/>
            <a:ext cx="8250410" cy="43712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ko-KR" sz="1800" b="1" dirty="0">
                <a:latin typeface="+mn-lt"/>
                <a:ea typeface="Gulim" pitchFamily="34" charset="-127"/>
                <a:cs typeface="Times New Roman" pitchFamily="18" charset="0"/>
              </a:rPr>
              <a:t>Critical value for </a:t>
            </a:r>
            <a:r>
              <a:rPr lang="el-GR" altLang="ko-KR" sz="1800" b="1" dirty="0">
                <a:latin typeface="+mn-lt"/>
                <a:ea typeface="Gulim" pitchFamily="34" charset="-127"/>
                <a:cs typeface="Times New Roman" pitchFamily="18" charset="0"/>
              </a:rPr>
              <a:t>α</a:t>
            </a:r>
            <a:r>
              <a:rPr lang="en-US" altLang="ko-KR" sz="1800" b="1" dirty="0">
                <a:latin typeface="+mn-lt"/>
                <a:ea typeface="Gulim" pitchFamily="34" charset="-127"/>
                <a:cs typeface="Times New Roman" pitchFamily="18" charset="0"/>
              </a:rPr>
              <a:t> = 0.05 is 1.714. Since </a:t>
            </a:r>
            <a:r>
              <a:rPr lang="en-US" altLang="ko-KR" sz="1800" b="1" dirty="0">
                <a:latin typeface="+mn-lt"/>
                <a:ea typeface="Gulim" pitchFamily="34" charset="-127"/>
                <a:cs typeface="Times New Roman"/>
              </a:rPr>
              <a:t>ǀ </a:t>
            </a:r>
            <a:r>
              <a:rPr lang="en-US" altLang="ko-KR" sz="1800" b="1" dirty="0">
                <a:latin typeface="+mn-lt"/>
                <a:ea typeface="Gulim" pitchFamily="34" charset="-127"/>
                <a:cs typeface="Times New Roman" pitchFamily="18" charset="0"/>
              </a:rPr>
              <a:t>t </a:t>
            </a:r>
            <a:r>
              <a:rPr lang="en-US" altLang="ko-KR" sz="1800" b="1" dirty="0">
                <a:latin typeface="+mn-lt"/>
                <a:ea typeface="Gulim" pitchFamily="34" charset="-127"/>
                <a:cs typeface="Times New Roman"/>
              </a:rPr>
              <a:t>ǀ</a:t>
            </a:r>
            <a:r>
              <a:rPr lang="en-US" altLang="ko-KR" sz="1800" b="1" dirty="0">
                <a:latin typeface="+mn-lt"/>
                <a:ea typeface="Gulim" pitchFamily="34" charset="-127"/>
                <a:cs typeface="Times New Roman" pitchFamily="18" charset="0"/>
              </a:rPr>
              <a:t> = 3.571 &gt; 1.714, Reject  H</a:t>
            </a:r>
            <a:r>
              <a:rPr lang="en-US" altLang="ko-KR" sz="1800" b="1" baseline="-25000" dirty="0">
                <a:latin typeface="+mn-lt"/>
                <a:ea typeface="Gulim" pitchFamily="34" charset="-127"/>
                <a:cs typeface="Times New Roman" pitchFamily="18" charset="0"/>
              </a:rPr>
              <a:t>0 </a:t>
            </a:r>
            <a:r>
              <a:rPr lang="en-US" altLang="ko-KR" sz="1800" b="1" dirty="0">
                <a:latin typeface="+mn-lt"/>
                <a:ea typeface="Gulim" pitchFamily="34" charset="-127"/>
                <a:cs typeface="Times New Roman" pitchFamily="18" charset="0"/>
              </a:rPr>
              <a:t>&amp;</a:t>
            </a:r>
            <a:r>
              <a:rPr lang="en-US" altLang="ko-KR" sz="1800" b="1" baseline="-25000" dirty="0">
                <a:latin typeface="+mn-lt"/>
                <a:ea typeface="Gulim" pitchFamily="34" charset="-127"/>
                <a:cs typeface="Times New Roman" pitchFamily="18" charset="0"/>
              </a:rPr>
              <a:t> </a:t>
            </a:r>
            <a:r>
              <a:rPr lang="en-US" altLang="ko-KR" sz="1800" b="1" dirty="0">
                <a:latin typeface="+mn-lt"/>
                <a:ea typeface="Gulim" pitchFamily="34" charset="-127"/>
                <a:cs typeface="Times New Roman" pitchFamily="18" charset="0"/>
              </a:rPr>
              <a:t>Accept H</a:t>
            </a:r>
            <a:r>
              <a:rPr lang="en-US" altLang="ko-KR" sz="1800" b="1" baseline="-25000" dirty="0">
                <a:latin typeface="+mn-lt"/>
                <a:ea typeface="Gulim" pitchFamily="34" charset="-127"/>
                <a:cs typeface="Times New Roman" pitchFamily="18" charset="0"/>
              </a:rPr>
              <a:t>1</a:t>
            </a:r>
            <a:endParaRPr lang="en-US" sz="1800" b="1" dirty="0">
              <a:latin typeface="+mn-lt"/>
              <a:cs typeface="Helvetica" panose="020B0604020202020204" pitchFamily="34" charset="0"/>
            </a:endParaRPr>
          </a:p>
        </p:txBody>
      </p:sp>
      <p:sp>
        <p:nvSpPr>
          <p:cNvPr id="11" name="Rectangle 10"/>
          <p:cNvSpPr>
            <a:spLocks noChangeArrowheads="1"/>
          </p:cNvSpPr>
          <p:nvPr/>
        </p:nvSpPr>
        <p:spPr bwMode="auto">
          <a:xfrm>
            <a:off x="4398621" y="3935881"/>
            <a:ext cx="2008883" cy="731867"/>
          </a:xfrm>
          <a:prstGeom prst="rect">
            <a:avLst/>
          </a:prstGeom>
          <a:solidFill>
            <a:srgbClr val="C00000"/>
          </a:solidFill>
          <a:ln w="9525" algn="ctr">
            <a:solidFill>
              <a:srgbClr val="0000FF"/>
            </a:solidFill>
            <a:miter lim="800000"/>
            <a:headEnd/>
            <a:tailEnd/>
          </a:ln>
          <a:effectLst/>
        </p:spPr>
        <p:txBody>
          <a:bodyPr wrap="none" anchor="b">
            <a:spAutoFit/>
          </a:bodyPr>
          <a:lstStyle/>
          <a:p>
            <a:r>
              <a:rPr lang="en-US" altLang="en-US" sz="2078" b="1" dirty="0">
                <a:solidFill>
                  <a:schemeClr val="bg1"/>
                </a:solidFill>
                <a:latin typeface="Helvetica Neue"/>
                <a:cs typeface="Times New Roman" panose="02020603050405020304" pitchFamily="18" charset="0"/>
                <a:sym typeface="Mathematica1" pitchFamily="2" charset="2"/>
              </a:rPr>
              <a:t>95% CI for µ is</a:t>
            </a:r>
          </a:p>
          <a:p>
            <a:r>
              <a:rPr lang="en-US" altLang="en-US" sz="2078" b="1" dirty="0">
                <a:solidFill>
                  <a:schemeClr val="bg1"/>
                </a:solidFill>
                <a:latin typeface="Helvetica Neue"/>
                <a:cs typeface="Times New Roman" panose="02020603050405020304" pitchFamily="18" charset="0"/>
                <a:sym typeface="Mathematica1" pitchFamily="2" charset="2"/>
              </a:rPr>
              <a:t>[6.24, 17.76]</a:t>
            </a:r>
          </a:p>
        </p:txBody>
      </p:sp>
      <p:cxnSp>
        <p:nvCxnSpPr>
          <p:cNvPr id="12" name="Elbow Connector 11"/>
          <p:cNvCxnSpPr/>
          <p:nvPr/>
        </p:nvCxnSpPr>
        <p:spPr>
          <a:xfrm rot="16200000" flipV="1">
            <a:off x="5316188" y="3078373"/>
            <a:ext cx="1373180" cy="491203"/>
          </a:xfrm>
          <a:prstGeom prst="bentConnector3">
            <a:avLst>
              <a:gd name="adj1" fmla="val 82435"/>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itle 2"/>
          <p:cNvSpPr txBox="1">
            <a:spLocks/>
          </p:cNvSpPr>
          <p:nvPr/>
        </p:nvSpPr>
        <p:spPr>
          <a:xfrm>
            <a:off x="5312951" y="3280291"/>
            <a:ext cx="796432" cy="4106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2598" b="1" dirty="0">
                <a:solidFill>
                  <a:srgbClr val="0033CC"/>
                </a:solidFill>
                <a:latin typeface="Helvetica Neue"/>
                <a:cs typeface="Helvetica" panose="020B0604020202020204" pitchFamily="34" charset="0"/>
              </a:rPr>
              <a:t>???</a:t>
            </a:r>
          </a:p>
        </p:txBody>
      </p:sp>
      <p:sp>
        <p:nvSpPr>
          <p:cNvPr id="14" name="Rectangle 10"/>
          <p:cNvSpPr>
            <a:spLocks noChangeArrowheads="1"/>
          </p:cNvSpPr>
          <p:nvPr/>
        </p:nvSpPr>
        <p:spPr bwMode="auto">
          <a:xfrm>
            <a:off x="6608067" y="2048800"/>
            <a:ext cx="2140763" cy="1051635"/>
          </a:xfrm>
          <a:prstGeom prst="rect">
            <a:avLst/>
          </a:prstGeom>
          <a:solidFill>
            <a:srgbClr val="C00000"/>
          </a:solidFill>
          <a:ln w="9525" algn="ctr">
            <a:solidFill>
              <a:srgbClr val="0000FF"/>
            </a:solidFill>
            <a:miter lim="800000"/>
            <a:headEnd/>
            <a:tailEnd/>
          </a:ln>
          <a:effectLst/>
        </p:spPr>
        <p:txBody>
          <a:bodyPr wrap="square" anchor="b">
            <a:spAutoFit/>
          </a:bodyPr>
          <a:lstStyle/>
          <a:p>
            <a:r>
              <a:rPr lang="en-US" altLang="en-US" sz="2078" b="1" dirty="0">
                <a:solidFill>
                  <a:schemeClr val="bg1"/>
                </a:solidFill>
                <a:cs typeface="Times New Roman" panose="02020603050405020304" pitchFamily="18" charset="0"/>
                <a:sym typeface="Mathematica1" pitchFamily="2" charset="2"/>
              </a:rPr>
              <a:t>95% CI for µ is</a:t>
            </a:r>
          </a:p>
          <a:p>
            <a:r>
              <a:rPr lang="en-US" altLang="en-US" sz="2078" b="1" dirty="0">
                <a:solidFill>
                  <a:schemeClr val="bg1"/>
                </a:solidFill>
                <a:cs typeface="Times New Roman" panose="02020603050405020304" pitchFamily="18" charset="0"/>
                <a:sym typeface="Mathematica1" pitchFamily="2" charset="2"/>
              </a:rPr>
              <a:t>[6.24, 17.76] not includes 0</a:t>
            </a:r>
          </a:p>
        </p:txBody>
      </p:sp>
    </p:spTree>
    <p:extLst>
      <p:ext uri="{BB962C8B-B14F-4D97-AF65-F5344CB8AC3E}">
        <p14:creationId xmlns:p14="http://schemas.microsoft.com/office/powerpoint/2010/main" val="182230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53" presetClass="entr" presetSubtype="16"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animBg="1"/>
      <p:bldP spid="13" grpId="0"/>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7182" y="1894147"/>
            <a:ext cx="8432372" cy="3168969"/>
          </a:xfrm>
          <a:prstGeom prst="rect">
            <a:avLst/>
          </a:prstGeom>
        </p:spPr>
        <p:txBody>
          <a:bodyPr vert="horz" wrap="square" lIns="0" tIns="5358" rIns="0" bIns="0" rtlCol="0">
            <a:spAutoFit/>
          </a:bodyPr>
          <a:lstStyle/>
          <a:p>
            <a:pPr marL="8243" marR="3297">
              <a:lnSpc>
                <a:spcPct val="127899"/>
              </a:lnSpc>
              <a:spcBef>
                <a:spcPts val="42"/>
              </a:spcBef>
            </a:pPr>
            <a:r>
              <a:rPr spc="-13" dirty="0">
                <a:cs typeface="Arial"/>
              </a:rPr>
              <a:t>The</a:t>
            </a:r>
            <a:r>
              <a:rPr spc="-39" dirty="0">
                <a:cs typeface="Arial"/>
              </a:rPr>
              <a:t> </a:t>
            </a:r>
            <a:r>
              <a:rPr spc="-3" dirty="0">
                <a:cs typeface="Arial"/>
              </a:rPr>
              <a:t>manager</a:t>
            </a:r>
            <a:r>
              <a:rPr spc="-123" dirty="0">
                <a:cs typeface="Arial"/>
              </a:rPr>
              <a:t> </a:t>
            </a:r>
            <a:r>
              <a:rPr spc="-10" dirty="0">
                <a:cs typeface="Arial"/>
              </a:rPr>
              <a:t>of</a:t>
            </a:r>
            <a:r>
              <a:rPr spc="-13" dirty="0">
                <a:cs typeface="Arial"/>
              </a:rPr>
              <a:t> </a:t>
            </a:r>
            <a:r>
              <a:rPr spc="-3" dirty="0">
                <a:cs typeface="Arial"/>
              </a:rPr>
              <a:t>a</a:t>
            </a:r>
            <a:r>
              <a:rPr spc="-36" dirty="0">
                <a:cs typeface="Arial"/>
              </a:rPr>
              <a:t> </a:t>
            </a:r>
            <a:r>
              <a:rPr spc="-3" dirty="0">
                <a:cs typeface="Arial"/>
              </a:rPr>
              <a:t>courier</a:t>
            </a:r>
            <a:r>
              <a:rPr spc="-123" dirty="0">
                <a:cs typeface="Arial"/>
              </a:rPr>
              <a:t> </a:t>
            </a:r>
            <a:r>
              <a:rPr spc="-3" dirty="0">
                <a:cs typeface="Arial"/>
              </a:rPr>
              <a:t>service</a:t>
            </a:r>
            <a:r>
              <a:rPr spc="-88" dirty="0">
                <a:cs typeface="Arial"/>
              </a:rPr>
              <a:t> </a:t>
            </a:r>
            <a:r>
              <a:rPr spc="-3" dirty="0">
                <a:cs typeface="Arial"/>
              </a:rPr>
              <a:t>believes</a:t>
            </a:r>
            <a:r>
              <a:rPr spc="-140" dirty="0">
                <a:cs typeface="Arial"/>
              </a:rPr>
              <a:t> </a:t>
            </a:r>
            <a:r>
              <a:rPr spc="-3" dirty="0">
                <a:cs typeface="Arial"/>
              </a:rPr>
              <a:t>that</a:t>
            </a:r>
            <a:r>
              <a:rPr spc="-65" dirty="0">
                <a:cs typeface="Arial"/>
              </a:rPr>
              <a:t> </a:t>
            </a:r>
            <a:r>
              <a:rPr spc="-7" dirty="0">
                <a:cs typeface="Arial"/>
              </a:rPr>
              <a:t>packets</a:t>
            </a:r>
            <a:r>
              <a:rPr spc="-91" dirty="0">
                <a:cs typeface="Arial"/>
              </a:rPr>
              <a:t> </a:t>
            </a:r>
            <a:r>
              <a:rPr spc="-3" dirty="0">
                <a:cs typeface="Arial"/>
              </a:rPr>
              <a:t>delivered</a:t>
            </a:r>
            <a:r>
              <a:rPr spc="-146" dirty="0">
                <a:cs typeface="Arial"/>
              </a:rPr>
              <a:t> </a:t>
            </a:r>
            <a:r>
              <a:rPr spc="-7" dirty="0">
                <a:cs typeface="Arial"/>
              </a:rPr>
              <a:t>at</a:t>
            </a:r>
            <a:r>
              <a:rPr spc="-13" dirty="0">
                <a:cs typeface="Arial"/>
              </a:rPr>
              <a:t> </a:t>
            </a:r>
            <a:r>
              <a:rPr spc="-3" dirty="0">
                <a:cs typeface="Arial"/>
              </a:rPr>
              <a:t>the  </a:t>
            </a:r>
            <a:r>
              <a:rPr spc="-7" dirty="0">
                <a:cs typeface="Arial"/>
              </a:rPr>
              <a:t>beginning </a:t>
            </a:r>
            <a:r>
              <a:rPr spc="-10" dirty="0">
                <a:cs typeface="Arial"/>
              </a:rPr>
              <a:t>of </a:t>
            </a:r>
            <a:r>
              <a:rPr spc="-3" dirty="0">
                <a:cs typeface="Arial"/>
              </a:rPr>
              <a:t>the </a:t>
            </a:r>
            <a:r>
              <a:rPr spc="7" dirty="0">
                <a:cs typeface="Arial"/>
              </a:rPr>
              <a:t>month </a:t>
            </a:r>
            <a:r>
              <a:rPr spc="-3" dirty="0">
                <a:cs typeface="Arial"/>
              </a:rPr>
              <a:t>are </a:t>
            </a:r>
            <a:r>
              <a:rPr spc="-7" dirty="0">
                <a:cs typeface="Arial"/>
              </a:rPr>
              <a:t>heavier </a:t>
            </a:r>
            <a:r>
              <a:rPr spc="-3" dirty="0">
                <a:cs typeface="Arial"/>
              </a:rPr>
              <a:t>than </a:t>
            </a:r>
            <a:r>
              <a:rPr spc="-7" dirty="0">
                <a:cs typeface="Arial"/>
              </a:rPr>
              <a:t>those </a:t>
            </a:r>
            <a:r>
              <a:rPr spc="-3" dirty="0">
                <a:cs typeface="Arial"/>
              </a:rPr>
              <a:t>delivered </a:t>
            </a:r>
            <a:r>
              <a:rPr spc="-7" dirty="0">
                <a:cs typeface="Arial"/>
              </a:rPr>
              <a:t>at </a:t>
            </a:r>
            <a:r>
              <a:rPr spc="-3" dirty="0">
                <a:cs typeface="Arial"/>
              </a:rPr>
              <a:t>the </a:t>
            </a:r>
            <a:r>
              <a:rPr spc="-10" dirty="0">
                <a:cs typeface="Arial"/>
              </a:rPr>
              <a:t>end of  </a:t>
            </a:r>
            <a:r>
              <a:rPr dirty="0">
                <a:cs typeface="Arial"/>
              </a:rPr>
              <a:t>month. </a:t>
            </a:r>
            <a:r>
              <a:rPr spc="-17" dirty="0">
                <a:cs typeface="Arial"/>
              </a:rPr>
              <a:t>As </a:t>
            </a:r>
            <a:r>
              <a:rPr spc="-7" dirty="0">
                <a:cs typeface="Arial"/>
              </a:rPr>
              <a:t>an </a:t>
            </a:r>
            <a:r>
              <a:rPr spc="-3" dirty="0">
                <a:cs typeface="Arial"/>
              </a:rPr>
              <a:t>experiment, </a:t>
            </a:r>
            <a:r>
              <a:rPr spc="-10" dirty="0">
                <a:cs typeface="Arial"/>
              </a:rPr>
              <a:t>he </a:t>
            </a:r>
            <a:r>
              <a:rPr spc="-13" dirty="0">
                <a:cs typeface="Arial"/>
              </a:rPr>
              <a:t>weighed </a:t>
            </a:r>
            <a:r>
              <a:rPr spc="-3" dirty="0">
                <a:cs typeface="Arial"/>
              </a:rPr>
              <a:t>a </a:t>
            </a:r>
            <a:r>
              <a:rPr spc="-10" dirty="0">
                <a:cs typeface="Arial"/>
              </a:rPr>
              <a:t>random </a:t>
            </a:r>
            <a:r>
              <a:rPr spc="3" dirty="0">
                <a:cs typeface="Arial"/>
              </a:rPr>
              <a:t>sample </a:t>
            </a:r>
            <a:r>
              <a:rPr spc="-10" dirty="0">
                <a:cs typeface="Arial"/>
              </a:rPr>
              <a:t>of </a:t>
            </a:r>
            <a:r>
              <a:rPr spc="-7" dirty="0">
                <a:cs typeface="Arial"/>
              </a:rPr>
              <a:t>15 packets  at</a:t>
            </a:r>
            <a:r>
              <a:rPr spc="-17" dirty="0">
                <a:cs typeface="Arial"/>
              </a:rPr>
              <a:t> </a:t>
            </a:r>
            <a:r>
              <a:rPr spc="-3" dirty="0">
                <a:cs typeface="Arial"/>
              </a:rPr>
              <a:t>the</a:t>
            </a:r>
            <a:r>
              <a:rPr spc="-88" dirty="0">
                <a:cs typeface="Arial"/>
              </a:rPr>
              <a:t> </a:t>
            </a:r>
            <a:r>
              <a:rPr spc="-7" dirty="0">
                <a:cs typeface="Arial"/>
              </a:rPr>
              <a:t>beginning</a:t>
            </a:r>
            <a:r>
              <a:rPr spc="-98" dirty="0">
                <a:cs typeface="Arial"/>
              </a:rPr>
              <a:t> </a:t>
            </a:r>
            <a:r>
              <a:rPr spc="-10" dirty="0">
                <a:cs typeface="Arial"/>
              </a:rPr>
              <a:t>of</a:t>
            </a:r>
            <a:r>
              <a:rPr spc="-13" dirty="0">
                <a:cs typeface="Arial"/>
              </a:rPr>
              <a:t> </a:t>
            </a:r>
            <a:r>
              <a:rPr spc="-3" dirty="0">
                <a:cs typeface="Arial"/>
              </a:rPr>
              <a:t>the</a:t>
            </a:r>
            <a:r>
              <a:rPr spc="-39" dirty="0">
                <a:cs typeface="Arial"/>
              </a:rPr>
              <a:t> </a:t>
            </a:r>
            <a:r>
              <a:rPr spc="7" dirty="0">
                <a:cs typeface="Arial"/>
              </a:rPr>
              <a:t>month</a:t>
            </a:r>
            <a:r>
              <a:rPr spc="-146" dirty="0">
                <a:cs typeface="Arial"/>
              </a:rPr>
              <a:t> </a:t>
            </a:r>
            <a:r>
              <a:rPr spc="-10" dirty="0">
                <a:cs typeface="Arial"/>
              </a:rPr>
              <a:t>and</a:t>
            </a:r>
            <a:r>
              <a:rPr spc="-42" dirty="0">
                <a:cs typeface="Arial"/>
              </a:rPr>
              <a:t> </a:t>
            </a:r>
            <a:r>
              <a:rPr spc="-10" dirty="0">
                <a:cs typeface="Arial"/>
              </a:rPr>
              <a:t>found</a:t>
            </a:r>
            <a:r>
              <a:rPr spc="-39" dirty="0">
                <a:cs typeface="Arial"/>
              </a:rPr>
              <a:t> </a:t>
            </a:r>
            <a:r>
              <a:rPr spc="-3" dirty="0">
                <a:cs typeface="Arial"/>
              </a:rPr>
              <a:t>that</a:t>
            </a:r>
            <a:r>
              <a:rPr spc="-17" dirty="0">
                <a:cs typeface="Arial"/>
              </a:rPr>
              <a:t> </a:t>
            </a:r>
            <a:r>
              <a:rPr spc="-3" dirty="0">
                <a:cs typeface="Arial"/>
              </a:rPr>
              <a:t>the</a:t>
            </a:r>
            <a:r>
              <a:rPr spc="-88" dirty="0">
                <a:cs typeface="Arial"/>
              </a:rPr>
              <a:t> </a:t>
            </a:r>
            <a:r>
              <a:rPr spc="7" dirty="0">
                <a:cs typeface="Arial"/>
              </a:rPr>
              <a:t>mean</a:t>
            </a:r>
            <a:r>
              <a:rPr spc="-98" dirty="0">
                <a:cs typeface="Arial"/>
              </a:rPr>
              <a:t> </a:t>
            </a:r>
            <a:r>
              <a:rPr spc="-10" dirty="0">
                <a:cs typeface="Arial"/>
              </a:rPr>
              <a:t>weight</a:t>
            </a:r>
            <a:r>
              <a:rPr spc="-65" dirty="0">
                <a:cs typeface="Arial"/>
              </a:rPr>
              <a:t> </a:t>
            </a:r>
            <a:r>
              <a:rPr spc="-17" dirty="0">
                <a:cs typeface="Arial"/>
              </a:rPr>
              <a:t>was</a:t>
            </a:r>
            <a:r>
              <a:rPr spc="-39" dirty="0">
                <a:cs typeface="Arial"/>
              </a:rPr>
              <a:t> </a:t>
            </a:r>
            <a:r>
              <a:rPr spc="-3" dirty="0">
                <a:cs typeface="Arial"/>
              </a:rPr>
              <a:t>5.25  </a:t>
            </a:r>
            <a:r>
              <a:rPr spc="-10" dirty="0">
                <a:cs typeface="Arial"/>
              </a:rPr>
              <a:t>kg.</a:t>
            </a:r>
            <a:r>
              <a:rPr spc="-117" dirty="0">
                <a:cs typeface="Arial"/>
              </a:rPr>
              <a:t> </a:t>
            </a:r>
            <a:r>
              <a:rPr spc="-7" dirty="0">
                <a:cs typeface="Arial"/>
              </a:rPr>
              <a:t>A</a:t>
            </a:r>
            <a:r>
              <a:rPr spc="-107" dirty="0">
                <a:cs typeface="Arial"/>
              </a:rPr>
              <a:t> </a:t>
            </a:r>
            <a:r>
              <a:rPr dirty="0">
                <a:cs typeface="Arial"/>
              </a:rPr>
              <a:t>randomly</a:t>
            </a:r>
            <a:r>
              <a:rPr spc="-140" dirty="0">
                <a:cs typeface="Arial"/>
              </a:rPr>
              <a:t> </a:t>
            </a:r>
            <a:r>
              <a:rPr spc="-3" dirty="0">
                <a:cs typeface="Arial"/>
              </a:rPr>
              <a:t>selected</a:t>
            </a:r>
            <a:r>
              <a:rPr spc="-146" dirty="0">
                <a:cs typeface="Arial"/>
              </a:rPr>
              <a:t> </a:t>
            </a:r>
            <a:r>
              <a:rPr spc="-7" dirty="0">
                <a:cs typeface="Arial"/>
              </a:rPr>
              <a:t>10</a:t>
            </a:r>
            <a:r>
              <a:rPr spc="-39" dirty="0">
                <a:cs typeface="Arial"/>
              </a:rPr>
              <a:t> </a:t>
            </a:r>
            <a:r>
              <a:rPr spc="-7" dirty="0">
                <a:cs typeface="Arial"/>
              </a:rPr>
              <a:t>packets</a:t>
            </a:r>
            <a:r>
              <a:rPr spc="-91" dirty="0">
                <a:cs typeface="Arial"/>
              </a:rPr>
              <a:t> </a:t>
            </a:r>
            <a:r>
              <a:rPr spc="-7" dirty="0">
                <a:cs typeface="Arial"/>
              </a:rPr>
              <a:t>at</a:t>
            </a:r>
            <a:r>
              <a:rPr spc="-17" dirty="0">
                <a:cs typeface="Arial"/>
              </a:rPr>
              <a:t> </a:t>
            </a:r>
            <a:r>
              <a:rPr spc="-3" dirty="0">
                <a:cs typeface="Arial"/>
              </a:rPr>
              <a:t>the</a:t>
            </a:r>
            <a:r>
              <a:rPr spc="-91" dirty="0">
                <a:cs typeface="Arial"/>
              </a:rPr>
              <a:t> </a:t>
            </a:r>
            <a:r>
              <a:rPr spc="-10" dirty="0">
                <a:cs typeface="Arial"/>
              </a:rPr>
              <a:t>end</a:t>
            </a:r>
            <a:r>
              <a:rPr spc="-42" dirty="0">
                <a:cs typeface="Arial"/>
              </a:rPr>
              <a:t> </a:t>
            </a:r>
            <a:r>
              <a:rPr spc="-10" dirty="0">
                <a:cs typeface="Arial"/>
              </a:rPr>
              <a:t>of</a:t>
            </a:r>
            <a:r>
              <a:rPr spc="-17" dirty="0">
                <a:cs typeface="Arial"/>
              </a:rPr>
              <a:t> </a:t>
            </a:r>
            <a:r>
              <a:rPr spc="-3" dirty="0">
                <a:cs typeface="Arial"/>
              </a:rPr>
              <a:t>the</a:t>
            </a:r>
            <a:r>
              <a:rPr spc="-39" dirty="0">
                <a:cs typeface="Arial"/>
              </a:rPr>
              <a:t> </a:t>
            </a:r>
            <a:r>
              <a:rPr spc="3" dirty="0">
                <a:cs typeface="Arial"/>
              </a:rPr>
              <a:t>month</a:t>
            </a:r>
            <a:r>
              <a:rPr spc="-146" dirty="0">
                <a:cs typeface="Arial"/>
              </a:rPr>
              <a:t> </a:t>
            </a:r>
            <a:r>
              <a:rPr spc="-10" dirty="0">
                <a:cs typeface="Arial"/>
              </a:rPr>
              <a:t>had</a:t>
            </a:r>
            <a:r>
              <a:rPr spc="-42" dirty="0">
                <a:cs typeface="Arial"/>
              </a:rPr>
              <a:t> </a:t>
            </a:r>
            <a:r>
              <a:rPr spc="-3" dirty="0">
                <a:cs typeface="Arial"/>
              </a:rPr>
              <a:t>a</a:t>
            </a:r>
            <a:r>
              <a:rPr spc="10" dirty="0">
                <a:cs typeface="Arial"/>
              </a:rPr>
              <a:t> </a:t>
            </a:r>
            <a:r>
              <a:rPr spc="7" dirty="0">
                <a:cs typeface="Arial"/>
              </a:rPr>
              <a:t>mean  </a:t>
            </a:r>
            <a:r>
              <a:rPr spc="-13" dirty="0">
                <a:cs typeface="Arial"/>
              </a:rPr>
              <a:t>weight </a:t>
            </a:r>
            <a:r>
              <a:rPr spc="-10" dirty="0">
                <a:cs typeface="Arial"/>
              </a:rPr>
              <a:t>of </a:t>
            </a:r>
            <a:r>
              <a:rPr spc="-3" dirty="0">
                <a:cs typeface="Arial"/>
              </a:rPr>
              <a:t>4.56 </a:t>
            </a:r>
            <a:r>
              <a:rPr spc="-10" dirty="0">
                <a:cs typeface="Arial"/>
              </a:rPr>
              <a:t>kg. </a:t>
            </a:r>
            <a:r>
              <a:rPr spc="7" dirty="0">
                <a:cs typeface="Arial"/>
              </a:rPr>
              <a:t>It </a:t>
            </a:r>
            <a:r>
              <a:rPr spc="-17" dirty="0">
                <a:cs typeface="Arial"/>
              </a:rPr>
              <a:t>was </a:t>
            </a:r>
            <a:r>
              <a:rPr spc="-10" dirty="0">
                <a:cs typeface="Arial"/>
              </a:rPr>
              <a:t>observed </a:t>
            </a:r>
            <a:r>
              <a:rPr spc="-3" dirty="0">
                <a:cs typeface="Arial"/>
              </a:rPr>
              <a:t>from the </a:t>
            </a:r>
            <a:r>
              <a:rPr spc="-10" dirty="0">
                <a:cs typeface="Arial"/>
              </a:rPr>
              <a:t>past </a:t>
            </a:r>
            <a:r>
              <a:rPr spc="-7" dirty="0">
                <a:cs typeface="Arial"/>
              </a:rPr>
              <a:t>experience that </a:t>
            </a:r>
            <a:r>
              <a:rPr spc="-3" dirty="0">
                <a:cs typeface="Arial"/>
              </a:rPr>
              <a:t>the  </a:t>
            </a:r>
            <a:r>
              <a:rPr spc="7" dirty="0">
                <a:cs typeface="Arial"/>
              </a:rPr>
              <a:t>sample </a:t>
            </a:r>
            <a:r>
              <a:rPr spc="-7" dirty="0">
                <a:cs typeface="Arial"/>
              </a:rPr>
              <a:t>variances </a:t>
            </a:r>
            <a:r>
              <a:rPr spc="-3" dirty="0">
                <a:cs typeface="Arial"/>
              </a:rPr>
              <a:t>are 1.20 </a:t>
            </a:r>
            <a:r>
              <a:rPr spc="-7" dirty="0">
                <a:cs typeface="Arial"/>
              </a:rPr>
              <a:t>kg </a:t>
            </a:r>
            <a:r>
              <a:rPr spc="-10" dirty="0">
                <a:cs typeface="Arial"/>
              </a:rPr>
              <a:t>and </a:t>
            </a:r>
            <a:r>
              <a:rPr spc="-3" dirty="0">
                <a:cs typeface="Arial"/>
              </a:rPr>
              <a:t>1.15 </a:t>
            </a:r>
            <a:r>
              <a:rPr spc="-10" dirty="0">
                <a:cs typeface="Arial"/>
              </a:rPr>
              <a:t>kg. </a:t>
            </a:r>
            <a:endParaRPr lang="en-US" spc="-10" dirty="0">
              <a:cs typeface="Arial"/>
            </a:endParaRPr>
          </a:p>
          <a:p>
            <a:pPr marL="265418" marR="3297" indent="-257175">
              <a:lnSpc>
                <a:spcPct val="127899"/>
              </a:lnSpc>
              <a:spcBef>
                <a:spcPts val="42"/>
              </a:spcBef>
              <a:buFont typeface="Wingdings" panose="05000000000000000000" pitchFamily="2" charset="2"/>
              <a:buChar char="Ø"/>
            </a:pPr>
            <a:r>
              <a:rPr spc="-17" dirty="0">
                <a:cs typeface="Arial"/>
              </a:rPr>
              <a:t>At </a:t>
            </a:r>
            <a:r>
              <a:rPr spc="-7" dirty="0">
                <a:cs typeface="Arial"/>
              </a:rPr>
              <a:t>5% </a:t>
            </a:r>
            <a:r>
              <a:rPr spc="-3" dirty="0">
                <a:cs typeface="Arial"/>
              </a:rPr>
              <a:t>level </a:t>
            </a:r>
            <a:r>
              <a:rPr spc="-10" dirty="0">
                <a:cs typeface="Arial"/>
              </a:rPr>
              <a:t>of </a:t>
            </a:r>
            <a:r>
              <a:rPr spc="-7" dirty="0">
                <a:cs typeface="Arial"/>
              </a:rPr>
              <a:t>significance,  </a:t>
            </a:r>
            <a:r>
              <a:rPr spc="-10" dirty="0">
                <a:cs typeface="Arial"/>
              </a:rPr>
              <a:t>can </a:t>
            </a:r>
            <a:r>
              <a:rPr spc="7" dirty="0">
                <a:cs typeface="Arial"/>
              </a:rPr>
              <a:t>it </a:t>
            </a:r>
            <a:r>
              <a:rPr spc="-10" dirty="0">
                <a:cs typeface="Arial"/>
              </a:rPr>
              <a:t>be concluded </a:t>
            </a:r>
            <a:r>
              <a:rPr spc="-7" dirty="0">
                <a:cs typeface="Arial"/>
              </a:rPr>
              <a:t>that </a:t>
            </a:r>
            <a:r>
              <a:rPr spc="-3" dirty="0">
                <a:cs typeface="Arial"/>
              </a:rPr>
              <a:t>the </a:t>
            </a:r>
            <a:r>
              <a:rPr spc="-7" dirty="0">
                <a:cs typeface="Arial"/>
              </a:rPr>
              <a:t>packets </a:t>
            </a:r>
            <a:r>
              <a:rPr spc="-3" dirty="0">
                <a:cs typeface="Arial"/>
              </a:rPr>
              <a:t>delivered </a:t>
            </a:r>
            <a:r>
              <a:rPr spc="-7" dirty="0">
                <a:cs typeface="Arial"/>
              </a:rPr>
              <a:t>at </a:t>
            </a:r>
            <a:r>
              <a:rPr spc="-3" dirty="0">
                <a:cs typeface="Arial"/>
              </a:rPr>
              <a:t>the </a:t>
            </a:r>
            <a:r>
              <a:rPr spc="-7" dirty="0">
                <a:cs typeface="Arial"/>
              </a:rPr>
              <a:t>beginning </a:t>
            </a:r>
            <a:r>
              <a:rPr spc="-10" dirty="0">
                <a:cs typeface="Arial"/>
              </a:rPr>
              <a:t>of </a:t>
            </a:r>
            <a:r>
              <a:rPr spc="-3" dirty="0">
                <a:cs typeface="Arial"/>
              </a:rPr>
              <a:t>the  </a:t>
            </a:r>
            <a:r>
              <a:rPr spc="7" dirty="0">
                <a:cs typeface="Arial"/>
              </a:rPr>
              <a:t>month </a:t>
            </a:r>
            <a:r>
              <a:rPr spc="-10" dirty="0">
                <a:cs typeface="Arial"/>
              </a:rPr>
              <a:t>weigh </a:t>
            </a:r>
            <a:r>
              <a:rPr spc="7" dirty="0">
                <a:cs typeface="Arial"/>
              </a:rPr>
              <a:t>more? </a:t>
            </a:r>
            <a:endParaRPr lang="en-US" spc="7" dirty="0">
              <a:cs typeface="Arial"/>
            </a:endParaRPr>
          </a:p>
          <a:p>
            <a:pPr marL="265418" marR="3297" indent="-257175">
              <a:lnSpc>
                <a:spcPct val="127899"/>
              </a:lnSpc>
              <a:spcBef>
                <a:spcPts val="42"/>
              </a:spcBef>
              <a:buFont typeface="Wingdings" panose="05000000000000000000" pitchFamily="2" charset="2"/>
              <a:buChar char="Ø"/>
            </a:pPr>
            <a:r>
              <a:rPr spc="-7" dirty="0">
                <a:cs typeface="Arial"/>
              </a:rPr>
              <a:t>Also </a:t>
            </a:r>
            <a:r>
              <a:rPr spc="3" dirty="0">
                <a:cs typeface="Arial"/>
              </a:rPr>
              <a:t>find </a:t>
            </a:r>
            <a:r>
              <a:rPr spc="-3" dirty="0">
                <a:cs typeface="Arial"/>
              </a:rPr>
              <a:t>P-value </a:t>
            </a:r>
            <a:r>
              <a:rPr spc="-10" dirty="0">
                <a:cs typeface="Arial"/>
              </a:rPr>
              <a:t>and 95% </a:t>
            </a:r>
            <a:r>
              <a:rPr spc="-7" dirty="0">
                <a:cs typeface="Arial"/>
              </a:rPr>
              <a:t>confidence </a:t>
            </a:r>
            <a:r>
              <a:rPr spc="-3" dirty="0">
                <a:cs typeface="Arial"/>
              </a:rPr>
              <a:t>interval for  the difference </a:t>
            </a:r>
            <a:r>
              <a:rPr spc="-10" dirty="0">
                <a:cs typeface="Arial"/>
              </a:rPr>
              <a:t>between </a:t>
            </a:r>
            <a:r>
              <a:rPr spc="-3" dirty="0">
                <a:cs typeface="Arial"/>
              </a:rPr>
              <a:t>the</a:t>
            </a:r>
            <a:r>
              <a:rPr spc="-354" dirty="0">
                <a:cs typeface="Arial"/>
              </a:rPr>
              <a:t> </a:t>
            </a:r>
            <a:r>
              <a:rPr dirty="0">
                <a:cs typeface="Arial"/>
              </a:rPr>
              <a:t>means.</a:t>
            </a:r>
          </a:p>
        </p:txBody>
      </p:sp>
      <p:sp>
        <p:nvSpPr>
          <p:cNvPr id="10" name="object 10"/>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
        <p:nvSpPr>
          <p:cNvPr id="16" name="TextBox 15"/>
          <p:cNvSpPr txBox="1"/>
          <p:nvPr/>
        </p:nvSpPr>
        <p:spPr>
          <a:xfrm>
            <a:off x="516118" y="1121345"/>
            <a:ext cx="2672499" cy="461665"/>
          </a:xfrm>
          <a:prstGeom prst="rect">
            <a:avLst/>
          </a:prstGeom>
          <a:noFill/>
        </p:spPr>
        <p:txBody>
          <a:bodyPr wrap="square" rtlCol="0">
            <a:spAutoFit/>
          </a:bodyPr>
          <a:lstStyle/>
          <a:p>
            <a:r>
              <a:rPr lang="en-US" sz="2400" dirty="0">
                <a:solidFill>
                  <a:srgbClr val="FF0000"/>
                </a:solidFill>
              </a:rPr>
              <a:t>PROBLEM</a:t>
            </a:r>
            <a:r>
              <a:rPr lang="en-US" sz="2400" dirty="0"/>
              <a:t>:</a:t>
            </a:r>
            <a:endParaRPr lang="en-IN" sz="2400" dirty="0"/>
          </a:p>
        </p:txBody>
      </p:sp>
    </p:spTree>
    <p:extLst>
      <p:ext uri="{BB962C8B-B14F-4D97-AF65-F5344CB8AC3E}">
        <p14:creationId xmlns:p14="http://schemas.microsoft.com/office/powerpoint/2010/main" val="372005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475" y="1826601"/>
            <a:ext cx="972485" cy="880377"/>
            <a:chOff x="446970" y="1452808"/>
            <a:chExt cx="1448435" cy="1397635"/>
          </a:xfrm>
        </p:grpSpPr>
        <p:sp>
          <p:nvSpPr>
            <p:cNvPr id="3" name="object 3"/>
            <p:cNvSpPr/>
            <p:nvPr/>
          </p:nvSpPr>
          <p:spPr>
            <a:xfrm>
              <a:off x="446970" y="1452808"/>
              <a:ext cx="1447904" cy="1397143"/>
            </a:xfrm>
            <a:prstGeom prst="rect">
              <a:avLst/>
            </a:prstGeom>
            <a:blipFill>
              <a:blip r:embed="rId2" cstate="print"/>
              <a:stretch>
                <a:fillRect/>
              </a:stretch>
            </a:blipFill>
          </p:spPr>
          <p:txBody>
            <a:bodyPr wrap="square" lIns="0" tIns="0" rIns="0" bIns="0" rtlCol="0"/>
            <a:lstStyle/>
            <a:p>
              <a:endParaRPr sz="1169"/>
            </a:p>
          </p:txBody>
        </p:sp>
        <p:sp>
          <p:nvSpPr>
            <p:cNvPr id="4" name="object 4"/>
            <p:cNvSpPr/>
            <p:nvPr/>
          </p:nvSpPr>
          <p:spPr>
            <a:xfrm>
              <a:off x="518159" y="1463039"/>
              <a:ext cx="1361440" cy="1320800"/>
            </a:xfrm>
            <a:custGeom>
              <a:avLst/>
              <a:gdLst/>
              <a:ahLst/>
              <a:cxnLst/>
              <a:rect l="l" t="t" r="r" b="b"/>
              <a:pathLst>
                <a:path w="1361439" h="1320800">
                  <a:moveTo>
                    <a:pt x="680720" y="0"/>
                  </a:moveTo>
                  <a:lnTo>
                    <a:pt x="632106" y="1658"/>
                  </a:lnTo>
                  <a:lnTo>
                    <a:pt x="584415" y="6557"/>
                  </a:lnTo>
                  <a:lnTo>
                    <a:pt x="537761" y="14587"/>
                  </a:lnTo>
                  <a:lnTo>
                    <a:pt x="492261" y="25635"/>
                  </a:lnTo>
                  <a:lnTo>
                    <a:pt x="448028" y="39589"/>
                  </a:lnTo>
                  <a:lnTo>
                    <a:pt x="405179" y="56338"/>
                  </a:lnTo>
                  <a:lnTo>
                    <a:pt x="363828" y="75770"/>
                  </a:lnTo>
                  <a:lnTo>
                    <a:pt x="324090" y="97773"/>
                  </a:lnTo>
                  <a:lnTo>
                    <a:pt x="286082" y="122236"/>
                  </a:lnTo>
                  <a:lnTo>
                    <a:pt x="249917" y="149047"/>
                  </a:lnTo>
                  <a:lnTo>
                    <a:pt x="215712" y="178094"/>
                  </a:lnTo>
                  <a:lnTo>
                    <a:pt x="183581" y="209265"/>
                  </a:lnTo>
                  <a:lnTo>
                    <a:pt x="153640" y="242448"/>
                  </a:lnTo>
                  <a:lnTo>
                    <a:pt x="126003" y="277533"/>
                  </a:lnTo>
                  <a:lnTo>
                    <a:pt x="100787" y="314407"/>
                  </a:lnTo>
                  <a:lnTo>
                    <a:pt x="78106" y="352958"/>
                  </a:lnTo>
                  <a:lnTo>
                    <a:pt x="58075" y="393075"/>
                  </a:lnTo>
                  <a:lnTo>
                    <a:pt x="40810" y="434646"/>
                  </a:lnTo>
                  <a:lnTo>
                    <a:pt x="26425" y="477559"/>
                  </a:lnTo>
                  <a:lnTo>
                    <a:pt x="15037" y="521703"/>
                  </a:lnTo>
                  <a:lnTo>
                    <a:pt x="6760" y="566965"/>
                  </a:lnTo>
                  <a:lnTo>
                    <a:pt x="1709" y="613235"/>
                  </a:lnTo>
                  <a:lnTo>
                    <a:pt x="0" y="660400"/>
                  </a:lnTo>
                  <a:lnTo>
                    <a:pt x="1709" y="707564"/>
                  </a:lnTo>
                  <a:lnTo>
                    <a:pt x="6760" y="753834"/>
                  </a:lnTo>
                  <a:lnTo>
                    <a:pt x="15037" y="799096"/>
                  </a:lnTo>
                  <a:lnTo>
                    <a:pt x="26425" y="843240"/>
                  </a:lnTo>
                  <a:lnTo>
                    <a:pt x="40810" y="886153"/>
                  </a:lnTo>
                  <a:lnTo>
                    <a:pt x="58075" y="927724"/>
                  </a:lnTo>
                  <a:lnTo>
                    <a:pt x="78106" y="967841"/>
                  </a:lnTo>
                  <a:lnTo>
                    <a:pt x="100787" y="1006392"/>
                  </a:lnTo>
                  <a:lnTo>
                    <a:pt x="126003" y="1043266"/>
                  </a:lnTo>
                  <a:lnTo>
                    <a:pt x="153640" y="1078351"/>
                  </a:lnTo>
                  <a:lnTo>
                    <a:pt x="183581" y="1111534"/>
                  </a:lnTo>
                  <a:lnTo>
                    <a:pt x="215712" y="1142705"/>
                  </a:lnTo>
                  <a:lnTo>
                    <a:pt x="249917" y="1171752"/>
                  </a:lnTo>
                  <a:lnTo>
                    <a:pt x="286082" y="1198563"/>
                  </a:lnTo>
                  <a:lnTo>
                    <a:pt x="324090" y="1223026"/>
                  </a:lnTo>
                  <a:lnTo>
                    <a:pt x="363828" y="1245029"/>
                  </a:lnTo>
                  <a:lnTo>
                    <a:pt x="405179" y="1264461"/>
                  </a:lnTo>
                  <a:lnTo>
                    <a:pt x="448028" y="1281210"/>
                  </a:lnTo>
                  <a:lnTo>
                    <a:pt x="492261" y="1295164"/>
                  </a:lnTo>
                  <a:lnTo>
                    <a:pt x="537761" y="1306212"/>
                  </a:lnTo>
                  <a:lnTo>
                    <a:pt x="584415" y="1314242"/>
                  </a:lnTo>
                  <a:lnTo>
                    <a:pt x="632106" y="1319141"/>
                  </a:lnTo>
                  <a:lnTo>
                    <a:pt x="680720" y="1320800"/>
                  </a:lnTo>
                  <a:lnTo>
                    <a:pt x="729330" y="1319141"/>
                  </a:lnTo>
                  <a:lnTo>
                    <a:pt x="777019" y="1314242"/>
                  </a:lnTo>
                  <a:lnTo>
                    <a:pt x="823670" y="1306212"/>
                  </a:lnTo>
                  <a:lnTo>
                    <a:pt x="869169" y="1295164"/>
                  </a:lnTo>
                  <a:lnTo>
                    <a:pt x="913401" y="1281210"/>
                  </a:lnTo>
                  <a:lnTo>
                    <a:pt x="956249" y="1264461"/>
                  </a:lnTo>
                  <a:lnTo>
                    <a:pt x="997600" y="1245029"/>
                  </a:lnTo>
                  <a:lnTo>
                    <a:pt x="1037337" y="1223026"/>
                  </a:lnTo>
                  <a:lnTo>
                    <a:pt x="1075346" y="1198563"/>
                  </a:lnTo>
                  <a:lnTo>
                    <a:pt x="1111511" y="1171752"/>
                  </a:lnTo>
                  <a:lnTo>
                    <a:pt x="1145717" y="1142705"/>
                  </a:lnTo>
                  <a:lnTo>
                    <a:pt x="1177849" y="1111534"/>
                  </a:lnTo>
                  <a:lnTo>
                    <a:pt x="1207791" y="1078351"/>
                  </a:lnTo>
                  <a:lnTo>
                    <a:pt x="1235429" y="1043266"/>
                  </a:lnTo>
                  <a:lnTo>
                    <a:pt x="1260646" y="1006392"/>
                  </a:lnTo>
                  <a:lnTo>
                    <a:pt x="1283328" y="967841"/>
                  </a:lnTo>
                  <a:lnTo>
                    <a:pt x="1303360" y="927724"/>
                  </a:lnTo>
                  <a:lnTo>
                    <a:pt x="1320627" y="886153"/>
                  </a:lnTo>
                  <a:lnTo>
                    <a:pt x="1335012" y="843240"/>
                  </a:lnTo>
                  <a:lnTo>
                    <a:pt x="1346401" y="799096"/>
                  </a:lnTo>
                  <a:lnTo>
                    <a:pt x="1354679" y="753834"/>
                  </a:lnTo>
                  <a:lnTo>
                    <a:pt x="1359730" y="707564"/>
                  </a:lnTo>
                  <a:lnTo>
                    <a:pt x="1361440" y="660400"/>
                  </a:lnTo>
                  <a:lnTo>
                    <a:pt x="1359730" y="613235"/>
                  </a:lnTo>
                  <a:lnTo>
                    <a:pt x="1354679" y="566965"/>
                  </a:lnTo>
                  <a:lnTo>
                    <a:pt x="1346401" y="521703"/>
                  </a:lnTo>
                  <a:lnTo>
                    <a:pt x="1335012" y="477559"/>
                  </a:lnTo>
                  <a:lnTo>
                    <a:pt x="1320627" y="434646"/>
                  </a:lnTo>
                  <a:lnTo>
                    <a:pt x="1303360" y="393075"/>
                  </a:lnTo>
                  <a:lnTo>
                    <a:pt x="1283328" y="352958"/>
                  </a:lnTo>
                  <a:lnTo>
                    <a:pt x="1260646" y="314407"/>
                  </a:lnTo>
                  <a:lnTo>
                    <a:pt x="1235429" y="277533"/>
                  </a:lnTo>
                  <a:lnTo>
                    <a:pt x="1207791" y="242448"/>
                  </a:lnTo>
                  <a:lnTo>
                    <a:pt x="1177849" y="209265"/>
                  </a:lnTo>
                  <a:lnTo>
                    <a:pt x="1145717" y="178094"/>
                  </a:lnTo>
                  <a:lnTo>
                    <a:pt x="1111511" y="149047"/>
                  </a:lnTo>
                  <a:lnTo>
                    <a:pt x="1075346" y="122236"/>
                  </a:lnTo>
                  <a:lnTo>
                    <a:pt x="1037337" y="97773"/>
                  </a:lnTo>
                  <a:lnTo>
                    <a:pt x="997600" y="75770"/>
                  </a:lnTo>
                  <a:lnTo>
                    <a:pt x="956249" y="56338"/>
                  </a:lnTo>
                  <a:lnTo>
                    <a:pt x="913401" y="39589"/>
                  </a:lnTo>
                  <a:lnTo>
                    <a:pt x="869169" y="25635"/>
                  </a:lnTo>
                  <a:lnTo>
                    <a:pt x="823670" y="14587"/>
                  </a:lnTo>
                  <a:lnTo>
                    <a:pt x="777019" y="6557"/>
                  </a:lnTo>
                  <a:lnTo>
                    <a:pt x="729330" y="1658"/>
                  </a:lnTo>
                  <a:lnTo>
                    <a:pt x="680720" y="0"/>
                  </a:lnTo>
                  <a:close/>
                </a:path>
              </a:pathLst>
            </a:custGeom>
            <a:solidFill>
              <a:srgbClr val="9DDCDF"/>
            </a:solidFill>
          </p:spPr>
          <p:txBody>
            <a:bodyPr wrap="square" lIns="0" tIns="0" rIns="0" bIns="0" rtlCol="0"/>
            <a:lstStyle/>
            <a:p>
              <a:endParaRPr sz="1169"/>
            </a:p>
          </p:txBody>
        </p:sp>
      </p:grpSp>
      <p:sp>
        <p:nvSpPr>
          <p:cNvPr id="5" name="object 5"/>
          <p:cNvSpPr txBox="1"/>
          <p:nvPr/>
        </p:nvSpPr>
        <p:spPr>
          <a:xfrm>
            <a:off x="828011" y="2239238"/>
            <a:ext cx="109629" cy="260985"/>
          </a:xfrm>
          <a:prstGeom prst="rect">
            <a:avLst/>
          </a:prstGeom>
        </p:spPr>
        <p:txBody>
          <a:bodyPr vert="horz" wrap="square" lIns="0" tIns="11128" rIns="0" bIns="0" rtlCol="0">
            <a:spAutoFit/>
          </a:bodyPr>
          <a:lstStyle/>
          <a:p>
            <a:pPr marL="8243">
              <a:spcBef>
                <a:spcPts val="88"/>
              </a:spcBef>
            </a:pPr>
            <a:r>
              <a:rPr sz="1623" spc="-81" dirty="0">
                <a:latin typeface="Times New Roman"/>
                <a:cs typeface="Times New Roman"/>
              </a:rPr>
              <a:t>0</a:t>
            </a:r>
            <a:endParaRPr sz="1623">
              <a:latin typeface="Times New Roman"/>
              <a:cs typeface="Times New Roman"/>
            </a:endParaRPr>
          </a:p>
        </p:txBody>
      </p:sp>
      <p:sp>
        <p:nvSpPr>
          <p:cNvPr id="6" name="object 6"/>
          <p:cNvSpPr txBox="1"/>
          <p:nvPr/>
        </p:nvSpPr>
        <p:spPr>
          <a:xfrm>
            <a:off x="581634" y="2000831"/>
            <a:ext cx="246872" cy="442322"/>
          </a:xfrm>
          <a:prstGeom prst="rect">
            <a:avLst/>
          </a:prstGeom>
        </p:spPr>
        <p:txBody>
          <a:bodyPr vert="horz" wrap="square" lIns="0" tIns="7831" rIns="0" bIns="0" rtlCol="0">
            <a:spAutoFit/>
          </a:bodyPr>
          <a:lstStyle/>
          <a:p>
            <a:pPr marL="8243">
              <a:spcBef>
                <a:spcPts val="62"/>
              </a:spcBef>
            </a:pPr>
            <a:r>
              <a:rPr sz="2823" spc="-227" dirty="0">
                <a:latin typeface="Times New Roman"/>
                <a:cs typeface="Times New Roman"/>
              </a:rPr>
              <a:t>H</a:t>
            </a:r>
            <a:endParaRPr sz="2823">
              <a:latin typeface="Times New Roman"/>
              <a:cs typeface="Times New Roman"/>
            </a:endParaRPr>
          </a:p>
        </p:txBody>
      </p:sp>
      <p:sp>
        <p:nvSpPr>
          <p:cNvPr id="10" name="object 10"/>
          <p:cNvSpPr txBox="1"/>
          <p:nvPr/>
        </p:nvSpPr>
        <p:spPr>
          <a:xfrm>
            <a:off x="1775222" y="1826601"/>
            <a:ext cx="6943725" cy="756171"/>
          </a:xfrm>
          <a:prstGeom prst="rect">
            <a:avLst/>
          </a:prstGeom>
          <a:solidFill>
            <a:srgbClr val="F1F1F1"/>
          </a:solidFill>
        </p:spPr>
        <p:txBody>
          <a:bodyPr vert="horz" wrap="square" lIns="0" tIns="84076" rIns="0" bIns="0" rtlCol="0">
            <a:spAutoFit/>
          </a:bodyPr>
          <a:lstStyle/>
          <a:p>
            <a:pPr marL="61822" marR="90260">
              <a:lnSpc>
                <a:spcPts val="2654"/>
              </a:lnSpc>
              <a:spcBef>
                <a:spcPts val="662"/>
              </a:spcBef>
            </a:pPr>
            <a:r>
              <a:rPr sz="2240" b="1" spc="3" dirty="0">
                <a:latin typeface="Arial"/>
                <a:cs typeface="Arial"/>
              </a:rPr>
              <a:t>The </a:t>
            </a:r>
            <a:r>
              <a:rPr sz="2240" b="1" spc="-7" dirty="0">
                <a:latin typeface="Arial"/>
                <a:cs typeface="Arial"/>
              </a:rPr>
              <a:t>mean </a:t>
            </a:r>
            <a:r>
              <a:rPr sz="2240" b="1" spc="3" dirty="0">
                <a:latin typeface="Arial"/>
                <a:cs typeface="Arial"/>
              </a:rPr>
              <a:t>weight </a:t>
            </a:r>
            <a:r>
              <a:rPr sz="2240" b="1" spc="-10" dirty="0">
                <a:latin typeface="Arial"/>
                <a:cs typeface="Arial"/>
              </a:rPr>
              <a:t>of </a:t>
            </a:r>
            <a:r>
              <a:rPr sz="2240" b="1" spc="-7" dirty="0">
                <a:latin typeface="Arial"/>
                <a:cs typeface="Arial"/>
              </a:rPr>
              <a:t>packets </a:t>
            </a:r>
            <a:r>
              <a:rPr sz="2240" b="1" spc="-10" dirty="0">
                <a:latin typeface="Arial"/>
                <a:cs typeface="Arial"/>
              </a:rPr>
              <a:t>delivered </a:t>
            </a:r>
            <a:r>
              <a:rPr sz="2240" b="1" spc="-3" dirty="0">
                <a:latin typeface="Arial"/>
                <a:cs typeface="Arial"/>
              </a:rPr>
              <a:t>at </a:t>
            </a:r>
            <a:r>
              <a:rPr sz="2240" b="1" spc="-13" dirty="0">
                <a:latin typeface="Arial"/>
                <a:cs typeface="Arial"/>
              </a:rPr>
              <a:t>the </a:t>
            </a:r>
            <a:r>
              <a:rPr sz="2240" b="1" dirty="0">
                <a:latin typeface="Arial"/>
                <a:cs typeface="Arial"/>
              </a:rPr>
              <a:t>early  </a:t>
            </a:r>
            <a:r>
              <a:rPr sz="2240" b="1" spc="-3" dirty="0">
                <a:latin typeface="Arial"/>
                <a:cs typeface="Arial"/>
              </a:rPr>
              <a:t>in </a:t>
            </a:r>
            <a:r>
              <a:rPr sz="2240" b="1" spc="-13" dirty="0">
                <a:latin typeface="Arial"/>
                <a:cs typeface="Arial"/>
              </a:rPr>
              <a:t>the </a:t>
            </a:r>
            <a:r>
              <a:rPr sz="2240" b="1" spc="-17" dirty="0">
                <a:latin typeface="Arial"/>
                <a:cs typeface="Arial"/>
              </a:rPr>
              <a:t>month </a:t>
            </a:r>
            <a:r>
              <a:rPr sz="2240" b="1" spc="-7" dirty="0">
                <a:latin typeface="Arial"/>
                <a:cs typeface="Arial"/>
              </a:rPr>
              <a:t>and </a:t>
            </a:r>
            <a:r>
              <a:rPr sz="2240" b="1" spc="-3" dirty="0">
                <a:latin typeface="Arial"/>
                <a:cs typeface="Arial"/>
              </a:rPr>
              <a:t>at </a:t>
            </a:r>
            <a:r>
              <a:rPr sz="2240" b="1" spc="-13" dirty="0">
                <a:latin typeface="Arial"/>
                <a:cs typeface="Arial"/>
              </a:rPr>
              <a:t>the </a:t>
            </a:r>
            <a:r>
              <a:rPr sz="2240" b="1" spc="-7" dirty="0">
                <a:latin typeface="Arial"/>
                <a:cs typeface="Arial"/>
              </a:rPr>
              <a:t>end </a:t>
            </a:r>
            <a:r>
              <a:rPr sz="2240" b="1" spc="-10" dirty="0">
                <a:latin typeface="Arial"/>
                <a:cs typeface="Arial"/>
              </a:rPr>
              <a:t>of </a:t>
            </a:r>
            <a:r>
              <a:rPr sz="2240" b="1" spc="-17" dirty="0">
                <a:latin typeface="Arial"/>
                <a:cs typeface="Arial"/>
              </a:rPr>
              <a:t>month </a:t>
            </a:r>
            <a:r>
              <a:rPr sz="2240" b="1" spc="-10" dirty="0">
                <a:latin typeface="Arial"/>
                <a:cs typeface="Arial"/>
              </a:rPr>
              <a:t>may </a:t>
            </a:r>
            <a:r>
              <a:rPr sz="2240" b="1" spc="-13" dirty="0">
                <a:latin typeface="Arial"/>
                <a:cs typeface="Arial"/>
              </a:rPr>
              <a:t>be</a:t>
            </a:r>
            <a:r>
              <a:rPr sz="2240" b="1" spc="-289" dirty="0">
                <a:latin typeface="Arial"/>
                <a:cs typeface="Arial"/>
              </a:rPr>
              <a:t> </a:t>
            </a:r>
            <a:r>
              <a:rPr sz="2240" b="1" spc="-7" dirty="0">
                <a:latin typeface="Arial"/>
                <a:cs typeface="Arial"/>
              </a:rPr>
              <a:t>same</a:t>
            </a:r>
            <a:endParaRPr sz="2240" dirty="0">
              <a:latin typeface="Arial"/>
              <a:cs typeface="Arial"/>
            </a:endParaRPr>
          </a:p>
        </p:txBody>
      </p:sp>
      <p:grpSp>
        <p:nvGrpSpPr>
          <p:cNvPr id="11" name="object 11"/>
          <p:cNvGrpSpPr/>
          <p:nvPr/>
        </p:nvGrpSpPr>
        <p:grpSpPr>
          <a:xfrm>
            <a:off x="291475" y="3587217"/>
            <a:ext cx="940090" cy="946685"/>
            <a:chOff x="446970" y="4206171"/>
            <a:chExt cx="1448435" cy="1458595"/>
          </a:xfrm>
        </p:grpSpPr>
        <p:sp>
          <p:nvSpPr>
            <p:cNvPr id="12" name="object 12"/>
            <p:cNvSpPr/>
            <p:nvPr/>
          </p:nvSpPr>
          <p:spPr>
            <a:xfrm>
              <a:off x="446970" y="4206171"/>
              <a:ext cx="1447904" cy="1458097"/>
            </a:xfrm>
            <a:prstGeom prst="rect">
              <a:avLst/>
            </a:prstGeom>
            <a:blipFill>
              <a:blip r:embed="rId3" cstate="print"/>
              <a:stretch>
                <a:fillRect/>
              </a:stretch>
            </a:blipFill>
          </p:spPr>
          <p:txBody>
            <a:bodyPr wrap="square" lIns="0" tIns="0" rIns="0" bIns="0" rtlCol="0"/>
            <a:lstStyle/>
            <a:p>
              <a:endParaRPr sz="1169"/>
            </a:p>
          </p:txBody>
        </p:sp>
        <p:sp>
          <p:nvSpPr>
            <p:cNvPr id="13" name="object 13"/>
            <p:cNvSpPr/>
            <p:nvPr/>
          </p:nvSpPr>
          <p:spPr>
            <a:xfrm>
              <a:off x="518159" y="4216399"/>
              <a:ext cx="1361440" cy="1381760"/>
            </a:xfrm>
            <a:custGeom>
              <a:avLst/>
              <a:gdLst/>
              <a:ahLst/>
              <a:cxnLst/>
              <a:rect l="l" t="t" r="r" b="b"/>
              <a:pathLst>
                <a:path w="1361439" h="1381760">
                  <a:moveTo>
                    <a:pt x="680720" y="0"/>
                  </a:moveTo>
                  <a:lnTo>
                    <a:pt x="632106" y="1734"/>
                  </a:lnTo>
                  <a:lnTo>
                    <a:pt x="584415" y="6861"/>
                  </a:lnTo>
                  <a:lnTo>
                    <a:pt x="537761" y="15263"/>
                  </a:lnTo>
                  <a:lnTo>
                    <a:pt x="492261" y="26823"/>
                  </a:lnTo>
                  <a:lnTo>
                    <a:pt x="448028" y="41424"/>
                  </a:lnTo>
                  <a:lnTo>
                    <a:pt x="405179" y="58949"/>
                  </a:lnTo>
                  <a:lnTo>
                    <a:pt x="363828" y="79281"/>
                  </a:lnTo>
                  <a:lnTo>
                    <a:pt x="324090" y="102303"/>
                  </a:lnTo>
                  <a:lnTo>
                    <a:pt x="286082" y="127898"/>
                  </a:lnTo>
                  <a:lnTo>
                    <a:pt x="249917" y="155948"/>
                  </a:lnTo>
                  <a:lnTo>
                    <a:pt x="215712" y="186338"/>
                  </a:lnTo>
                  <a:lnTo>
                    <a:pt x="183581" y="218950"/>
                  </a:lnTo>
                  <a:lnTo>
                    <a:pt x="153640" y="253668"/>
                  </a:lnTo>
                  <a:lnTo>
                    <a:pt x="126003" y="290373"/>
                  </a:lnTo>
                  <a:lnTo>
                    <a:pt x="100787" y="328949"/>
                  </a:lnTo>
                  <a:lnTo>
                    <a:pt x="78106" y="369279"/>
                  </a:lnTo>
                  <a:lnTo>
                    <a:pt x="58075" y="411247"/>
                  </a:lnTo>
                  <a:lnTo>
                    <a:pt x="40810" y="454734"/>
                  </a:lnTo>
                  <a:lnTo>
                    <a:pt x="26425" y="499625"/>
                  </a:lnTo>
                  <a:lnTo>
                    <a:pt x="15037" y="545802"/>
                  </a:lnTo>
                  <a:lnTo>
                    <a:pt x="6760" y="593148"/>
                  </a:lnTo>
                  <a:lnTo>
                    <a:pt x="1709" y="641546"/>
                  </a:lnTo>
                  <a:lnTo>
                    <a:pt x="0" y="690880"/>
                  </a:lnTo>
                  <a:lnTo>
                    <a:pt x="1709" y="740213"/>
                  </a:lnTo>
                  <a:lnTo>
                    <a:pt x="6760" y="788611"/>
                  </a:lnTo>
                  <a:lnTo>
                    <a:pt x="15037" y="835957"/>
                  </a:lnTo>
                  <a:lnTo>
                    <a:pt x="26425" y="882134"/>
                  </a:lnTo>
                  <a:lnTo>
                    <a:pt x="40810" y="927025"/>
                  </a:lnTo>
                  <a:lnTo>
                    <a:pt x="58075" y="970512"/>
                  </a:lnTo>
                  <a:lnTo>
                    <a:pt x="78106" y="1012480"/>
                  </a:lnTo>
                  <a:lnTo>
                    <a:pt x="100787" y="1052810"/>
                  </a:lnTo>
                  <a:lnTo>
                    <a:pt x="126003" y="1091386"/>
                  </a:lnTo>
                  <a:lnTo>
                    <a:pt x="153640" y="1128091"/>
                  </a:lnTo>
                  <a:lnTo>
                    <a:pt x="183581" y="1162809"/>
                  </a:lnTo>
                  <a:lnTo>
                    <a:pt x="215712" y="1195421"/>
                  </a:lnTo>
                  <a:lnTo>
                    <a:pt x="249917" y="1225811"/>
                  </a:lnTo>
                  <a:lnTo>
                    <a:pt x="286082" y="1253861"/>
                  </a:lnTo>
                  <a:lnTo>
                    <a:pt x="324090" y="1279456"/>
                  </a:lnTo>
                  <a:lnTo>
                    <a:pt x="363828" y="1302478"/>
                  </a:lnTo>
                  <a:lnTo>
                    <a:pt x="405179" y="1322810"/>
                  </a:lnTo>
                  <a:lnTo>
                    <a:pt x="448028" y="1340335"/>
                  </a:lnTo>
                  <a:lnTo>
                    <a:pt x="492261" y="1354936"/>
                  </a:lnTo>
                  <a:lnTo>
                    <a:pt x="537761" y="1366496"/>
                  </a:lnTo>
                  <a:lnTo>
                    <a:pt x="584415" y="1374898"/>
                  </a:lnTo>
                  <a:lnTo>
                    <a:pt x="632106" y="1380025"/>
                  </a:lnTo>
                  <a:lnTo>
                    <a:pt x="680720" y="1381760"/>
                  </a:lnTo>
                  <a:lnTo>
                    <a:pt x="729330" y="1380025"/>
                  </a:lnTo>
                  <a:lnTo>
                    <a:pt x="777019" y="1374898"/>
                  </a:lnTo>
                  <a:lnTo>
                    <a:pt x="823670" y="1366496"/>
                  </a:lnTo>
                  <a:lnTo>
                    <a:pt x="869169" y="1354936"/>
                  </a:lnTo>
                  <a:lnTo>
                    <a:pt x="913401" y="1340335"/>
                  </a:lnTo>
                  <a:lnTo>
                    <a:pt x="956249" y="1322810"/>
                  </a:lnTo>
                  <a:lnTo>
                    <a:pt x="997600" y="1302478"/>
                  </a:lnTo>
                  <a:lnTo>
                    <a:pt x="1037337" y="1279456"/>
                  </a:lnTo>
                  <a:lnTo>
                    <a:pt x="1075346" y="1253861"/>
                  </a:lnTo>
                  <a:lnTo>
                    <a:pt x="1111511" y="1225811"/>
                  </a:lnTo>
                  <a:lnTo>
                    <a:pt x="1145717" y="1195421"/>
                  </a:lnTo>
                  <a:lnTo>
                    <a:pt x="1177849" y="1162809"/>
                  </a:lnTo>
                  <a:lnTo>
                    <a:pt x="1207791" y="1128091"/>
                  </a:lnTo>
                  <a:lnTo>
                    <a:pt x="1235429" y="1091386"/>
                  </a:lnTo>
                  <a:lnTo>
                    <a:pt x="1260646" y="1052810"/>
                  </a:lnTo>
                  <a:lnTo>
                    <a:pt x="1283328" y="1012480"/>
                  </a:lnTo>
                  <a:lnTo>
                    <a:pt x="1303360" y="970512"/>
                  </a:lnTo>
                  <a:lnTo>
                    <a:pt x="1320627" y="927025"/>
                  </a:lnTo>
                  <a:lnTo>
                    <a:pt x="1335012" y="882134"/>
                  </a:lnTo>
                  <a:lnTo>
                    <a:pt x="1346401" y="835957"/>
                  </a:lnTo>
                  <a:lnTo>
                    <a:pt x="1354679" y="788611"/>
                  </a:lnTo>
                  <a:lnTo>
                    <a:pt x="1359730" y="740213"/>
                  </a:lnTo>
                  <a:lnTo>
                    <a:pt x="1361440" y="690880"/>
                  </a:lnTo>
                  <a:lnTo>
                    <a:pt x="1359730" y="641546"/>
                  </a:lnTo>
                  <a:lnTo>
                    <a:pt x="1354679" y="593148"/>
                  </a:lnTo>
                  <a:lnTo>
                    <a:pt x="1346401" y="545802"/>
                  </a:lnTo>
                  <a:lnTo>
                    <a:pt x="1335012" y="499625"/>
                  </a:lnTo>
                  <a:lnTo>
                    <a:pt x="1320627" y="454734"/>
                  </a:lnTo>
                  <a:lnTo>
                    <a:pt x="1303360" y="411247"/>
                  </a:lnTo>
                  <a:lnTo>
                    <a:pt x="1283328" y="369279"/>
                  </a:lnTo>
                  <a:lnTo>
                    <a:pt x="1260646" y="328949"/>
                  </a:lnTo>
                  <a:lnTo>
                    <a:pt x="1235429" y="290373"/>
                  </a:lnTo>
                  <a:lnTo>
                    <a:pt x="1207791" y="253668"/>
                  </a:lnTo>
                  <a:lnTo>
                    <a:pt x="1177849" y="218950"/>
                  </a:lnTo>
                  <a:lnTo>
                    <a:pt x="1145717" y="186338"/>
                  </a:lnTo>
                  <a:lnTo>
                    <a:pt x="1111511" y="155948"/>
                  </a:lnTo>
                  <a:lnTo>
                    <a:pt x="1075346" y="127898"/>
                  </a:lnTo>
                  <a:lnTo>
                    <a:pt x="1037337" y="102303"/>
                  </a:lnTo>
                  <a:lnTo>
                    <a:pt x="997600" y="79281"/>
                  </a:lnTo>
                  <a:lnTo>
                    <a:pt x="956249" y="58949"/>
                  </a:lnTo>
                  <a:lnTo>
                    <a:pt x="913401" y="41424"/>
                  </a:lnTo>
                  <a:lnTo>
                    <a:pt x="869169" y="26823"/>
                  </a:lnTo>
                  <a:lnTo>
                    <a:pt x="823670" y="15263"/>
                  </a:lnTo>
                  <a:lnTo>
                    <a:pt x="777019" y="6861"/>
                  </a:lnTo>
                  <a:lnTo>
                    <a:pt x="729330" y="1734"/>
                  </a:lnTo>
                  <a:lnTo>
                    <a:pt x="680720" y="0"/>
                  </a:lnTo>
                  <a:close/>
                </a:path>
              </a:pathLst>
            </a:custGeom>
            <a:solidFill>
              <a:srgbClr val="9DDCDF"/>
            </a:solidFill>
          </p:spPr>
          <p:txBody>
            <a:bodyPr wrap="square" lIns="0" tIns="0" rIns="0" bIns="0" rtlCol="0"/>
            <a:lstStyle/>
            <a:p>
              <a:endParaRPr sz="1169"/>
            </a:p>
          </p:txBody>
        </p:sp>
      </p:grpSp>
      <p:sp>
        <p:nvSpPr>
          <p:cNvPr id="14" name="object 14"/>
          <p:cNvSpPr txBox="1"/>
          <p:nvPr/>
        </p:nvSpPr>
        <p:spPr>
          <a:xfrm>
            <a:off x="578360" y="3807522"/>
            <a:ext cx="371750" cy="468224"/>
          </a:xfrm>
          <a:prstGeom prst="rect">
            <a:avLst/>
          </a:prstGeom>
        </p:spPr>
        <p:txBody>
          <a:bodyPr vert="horz" wrap="square" lIns="0" tIns="8655" rIns="0" bIns="0" rtlCol="0">
            <a:spAutoFit/>
          </a:bodyPr>
          <a:lstStyle/>
          <a:p>
            <a:pPr marL="24729">
              <a:spcBef>
                <a:spcPts val="68"/>
              </a:spcBef>
            </a:pPr>
            <a:r>
              <a:rPr sz="2986" spc="-244" dirty="0">
                <a:latin typeface="Times New Roman"/>
                <a:cs typeface="Times New Roman"/>
              </a:rPr>
              <a:t>H</a:t>
            </a:r>
            <a:r>
              <a:rPr sz="2580" spc="-365" baseline="-24109" dirty="0">
                <a:latin typeface="Times New Roman"/>
                <a:cs typeface="Times New Roman"/>
              </a:rPr>
              <a:t>1</a:t>
            </a:r>
            <a:endParaRPr sz="2580" baseline="-24109">
              <a:latin typeface="Times New Roman"/>
              <a:cs typeface="Times New Roman"/>
            </a:endParaRPr>
          </a:p>
        </p:txBody>
      </p:sp>
      <p:sp>
        <p:nvSpPr>
          <p:cNvPr id="17" name="object 17"/>
          <p:cNvSpPr/>
          <p:nvPr/>
        </p:nvSpPr>
        <p:spPr>
          <a:xfrm>
            <a:off x="1610366" y="3481753"/>
            <a:ext cx="6755789" cy="1421057"/>
          </a:xfrm>
          <a:prstGeom prst="rect">
            <a:avLst/>
          </a:prstGeom>
          <a:blipFill>
            <a:blip r:embed="rId4" cstate="print"/>
            <a:stretch>
              <a:fillRect/>
            </a:stretch>
          </a:blipFill>
        </p:spPr>
        <p:txBody>
          <a:bodyPr wrap="square" lIns="0" tIns="0" rIns="0" bIns="0" rtlCol="0"/>
          <a:lstStyle/>
          <a:p>
            <a:endParaRPr sz="1169"/>
          </a:p>
        </p:txBody>
      </p:sp>
      <p:sp>
        <p:nvSpPr>
          <p:cNvPr id="18" name="object 18"/>
          <p:cNvSpPr txBox="1"/>
          <p:nvPr/>
        </p:nvSpPr>
        <p:spPr>
          <a:xfrm>
            <a:off x="1775222" y="3534508"/>
            <a:ext cx="6943725" cy="1138300"/>
          </a:xfrm>
          <a:prstGeom prst="rect">
            <a:avLst/>
          </a:prstGeom>
          <a:solidFill>
            <a:srgbClr val="F1F1F1"/>
          </a:solidFill>
        </p:spPr>
        <p:txBody>
          <a:bodyPr vert="horz" wrap="square" lIns="0" tIns="59348" rIns="0" bIns="0" rtlCol="0">
            <a:spAutoFit/>
          </a:bodyPr>
          <a:lstStyle/>
          <a:p>
            <a:pPr marL="61822" marR="651192" algn="just">
              <a:spcBef>
                <a:spcPts val="467"/>
              </a:spcBef>
            </a:pPr>
            <a:r>
              <a:rPr sz="2336" b="1" spc="17" dirty="0">
                <a:latin typeface="Arial"/>
                <a:cs typeface="Arial"/>
              </a:rPr>
              <a:t>The </a:t>
            </a:r>
            <a:r>
              <a:rPr sz="2336" b="1" spc="-3" dirty="0">
                <a:latin typeface="Arial"/>
                <a:cs typeface="Arial"/>
              </a:rPr>
              <a:t>mean </a:t>
            </a:r>
            <a:r>
              <a:rPr sz="2336" b="1" spc="-17" dirty="0">
                <a:latin typeface="Arial"/>
                <a:cs typeface="Arial"/>
              </a:rPr>
              <a:t>weight </a:t>
            </a:r>
            <a:r>
              <a:rPr sz="2336" b="1" spc="-13" dirty="0">
                <a:latin typeface="Arial"/>
                <a:cs typeface="Arial"/>
              </a:rPr>
              <a:t>of </a:t>
            </a:r>
            <a:r>
              <a:rPr sz="2336" b="1" spc="-7" dirty="0">
                <a:latin typeface="Arial"/>
                <a:cs typeface="Arial"/>
              </a:rPr>
              <a:t>packets </a:t>
            </a:r>
            <a:r>
              <a:rPr sz="2336" b="1" spc="-10" dirty="0">
                <a:latin typeface="Arial"/>
                <a:cs typeface="Arial"/>
              </a:rPr>
              <a:t>delivered </a:t>
            </a:r>
            <a:r>
              <a:rPr sz="2336" b="1" dirty="0">
                <a:latin typeface="Arial"/>
                <a:cs typeface="Arial"/>
              </a:rPr>
              <a:t>at </a:t>
            </a:r>
            <a:r>
              <a:rPr sz="2336" b="1" spc="-10" dirty="0">
                <a:latin typeface="Arial"/>
                <a:cs typeface="Arial"/>
              </a:rPr>
              <a:t>the  </a:t>
            </a:r>
            <a:r>
              <a:rPr sz="2336" b="1" spc="-3" dirty="0">
                <a:latin typeface="Arial"/>
                <a:cs typeface="Arial"/>
              </a:rPr>
              <a:t>early </a:t>
            </a:r>
            <a:r>
              <a:rPr sz="2336" b="1" spc="-17" dirty="0">
                <a:latin typeface="Arial"/>
                <a:cs typeface="Arial"/>
              </a:rPr>
              <a:t>in </a:t>
            </a:r>
            <a:r>
              <a:rPr sz="2336" b="1" spc="-10" dirty="0">
                <a:latin typeface="Arial"/>
                <a:cs typeface="Arial"/>
              </a:rPr>
              <a:t>the </a:t>
            </a:r>
            <a:r>
              <a:rPr sz="2336" b="1" spc="-13" dirty="0">
                <a:latin typeface="Arial"/>
                <a:cs typeface="Arial"/>
              </a:rPr>
              <a:t>month </a:t>
            </a:r>
            <a:r>
              <a:rPr sz="2336" b="1" dirty="0">
                <a:latin typeface="Arial"/>
                <a:cs typeface="Arial"/>
              </a:rPr>
              <a:t>may </a:t>
            </a:r>
            <a:r>
              <a:rPr sz="2336" b="1" spc="-13" dirty="0">
                <a:latin typeface="Arial"/>
                <a:cs typeface="Arial"/>
              </a:rPr>
              <a:t>be </a:t>
            </a:r>
            <a:r>
              <a:rPr sz="2336" b="1" spc="-20" dirty="0">
                <a:latin typeface="Arial"/>
                <a:cs typeface="Arial"/>
              </a:rPr>
              <a:t>higher </a:t>
            </a:r>
            <a:r>
              <a:rPr sz="2336" b="1" spc="-7" dirty="0">
                <a:latin typeface="Arial"/>
                <a:cs typeface="Arial"/>
              </a:rPr>
              <a:t>than </a:t>
            </a:r>
            <a:r>
              <a:rPr sz="2336" b="1" dirty="0">
                <a:latin typeface="Arial"/>
                <a:cs typeface="Arial"/>
              </a:rPr>
              <a:t>at </a:t>
            </a:r>
            <a:r>
              <a:rPr sz="2336" b="1" spc="-10" dirty="0">
                <a:latin typeface="Arial"/>
                <a:cs typeface="Arial"/>
              </a:rPr>
              <a:t>the  end </a:t>
            </a:r>
            <a:r>
              <a:rPr sz="2336" b="1" spc="-13" dirty="0">
                <a:latin typeface="Arial"/>
                <a:cs typeface="Arial"/>
              </a:rPr>
              <a:t>of</a:t>
            </a:r>
            <a:r>
              <a:rPr sz="2336" b="1" spc="26" dirty="0">
                <a:latin typeface="Arial"/>
                <a:cs typeface="Arial"/>
              </a:rPr>
              <a:t> </a:t>
            </a:r>
            <a:r>
              <a:rPr sz="2336" b="1" spc="-10" dirty="0">
                <a:latin typeface="Arial"/>
                <a:cs typeface="Arial"/>
              </a:rPr>
              <a:t>month</a:t>
            </a:r>
            <a:endParaRPr sz="2336" dirty="0">
              <a:latin typeface="Arial"/>
              <a:cs typeface="Arial"/>
            </a:endParaRPr>
          </a:p>
        </p:txBody>
      </p:sp>
      <p:grpSp>
        <p:nvGrpSpPr>
          <p:cNvPr id="19" name="object 19"/>
          <p:cNvGrpSpPr/>
          <p:nvPr/>
        </p:nvGrpSpPr>
        <p:grpSpPr>
          <a:xfrm>
            <a:off x="1395483" y="2000831"/>
            <a:ext cx="4441786" cy="3689990"/>
            <a:chOff x="1879600" y="1828800"/>
            <a:chExt cx="7112000" cy="5618480"/>
          </a:xfrm>
        </p:grpSpPr>
        <p:sp>
          <p:nvSpPr>
            <p:cNvPr id="20" name="object 20"/>
            <p:cNvSpPr/>
            <p:nvPr/>
          </p:nvSpPr>
          <p:spPr>
            <a:xfrm>
              <a:off x="1899920" y="1828800"/>
              <a:ext cx="756919" cy="665479"/>
            </a:xfrm>
            <a:prstGeom prst="rect">
              <a:avLst/>
            </a:prstGeom>
            <a:blipFill>
              <a:blip r:embed="rId5" cstate="print"/>
              <a:stretch>
                <a:fillRect/>
              </a:stretch>
            </a:blipFill>
          </p:spPr>
          <p:txBody>
            <a:bodyPr wrap="square" lIns="0" tIns="0" rIns="0" bIns="0" rtlCol="0"/>
            <a:lstStyle/>
            <a:p>
              <a:endParaRPr sz="1169"/>
            </a:p>
          </p:txBody>
        </p:sp>
        <p:sp>
          <p:nvSpPr>
            <p:cNvPr id="21" name="object 21"/>
            <p:cNvSpPr/>
            <p:nvPr/>
          </p:nvSpPr>
          <p:spPr>
            <a:xfrm>
              <a:off x="1996439" y="1874519"/>
              <a:ext cx="619760" cy="518159"/>
            </a:xfrm>
            <a:custGeom>
              <a:avLst/>
              <a:gdLst/>
              <a:ahLst/>
              <a:cxnLst/>
              <a:rect l="l" t="t" r="r" b="b"/>
              <a:pathLst>
                <a:path w="619760" h="518160">
                  <a:moveTo>
                    <a:pt x="360680" y="0"/>
                  </a:moveTo>
                  <a:lnTo>
                    <a:pt x="360680" y="129539"/>
                  </a:lnTo>
                  <a:lnTo>
                    <a:pt x="0" y="129539"/>
                  </a:lnTo>
                  <a:lnTo>
                    <a:pt x="0" y="388619"/>
                  </a:lnTo>
                  <a:lnTo>
                    <a:pt x="360680" y="388619"/>
                  </a:lnTo>
                  <a:lnTo>
                    <a:pt x="360680" y="518159"/>
                  </a:lnTo>
                  <a:lnTo>
                    <a:pt x="619760" y="259079"/>
                  </a:lnTo>
                  <a:lnTo>
                    <a:pt x="360680" y="0"/>
                  </a:lnTo>
                  <a:close/>
                </a:path>
              </a:pathLst>
            </a:custGeom>
            <a:solidFill>
              <a:srgbClr val="9DDCDF"/>
            </a:solidFill>
          </p:spPr>
          <p:txBody>
            <a:bodyPr wrap="square" lIns="0" tIns="0" rIns="0" bIns="0" rtlCol="0"/>
            <a:lstStyle/>
            <a:p>
              <a:endParaRPr sz="1169"/>
            </a:p>
          </p:txBody>
        </p:sp>
        <p:sp>
          <p:nvSpPr>
            <p:cNvPr id="22" name="object 22"/>
            <p:cNvSpPr/>
            <p:nvPr/>
          </p:nvSpPr>
          <p:spPr>
            <a:xfrm>
              <a:off x="1996439" y="1874519"/>
              <a:ext cx="619760" cy="518159"/>
            </a:xfrm>
            <a:custGeom>
              <a:avLst/>
              <a:gdLst/>
              <a:ahLst/>
              <a:cxnLst/>
              <a:rect l="l" t="t" r="r" b="b"/>
              <a:pathLst>
                <a:path w="619760" h="518160">
                  <a:moveTo>
                    <a:pt x="619760" y="259079"/>
                  </a:moveTo>
                  <a:lnTo>
                    <a:pt x="360680" y="518159"/>
                  </a:lnTo>
                  <a:lnTo>
                    <a:pt x="360680" y="388619"/>
                  </a:lnTo>
                  <a:lnTo>
                    <a:pt x="0" y="388619"/>
                  </a:lnTo>
                  <a:lnTo>
                    <a:pt x="0" y="129539"/>
                  </a:lnTo>
                  <a:lnTo>
                    <a:pt x="360680" y="129539"/>
                  </a:lnTo>
                  <a:lnTo>
                    <a:pt x="360680" y="0"/>
                  </a:lnTo>
                  <a:lnTo>
                    <a:pt x="619760" y="259079"/>
                  </a:lnTo>
                  <a:close/>
                </a:path>
              </a:pathLst>
            </a:custGeom>
            <a:ln w="12700">
              <a:solidFill>
                <a:srgbClr val="41709C"/>
              </a:solidFill>
            </a:ln>
          </p:spPr>
          <p:txBody>
            <a:bodyPr wrap="square" lIns="0" tIns="0" rIns="0" bIns="0" rtlCol="0"/>
            <a:lstStyle/>
            <a:p>
              <a:endParaRPr sz="1169"/>
            </a:p>
          </p:txBody>
        </p:sp>
        <p:sp>
          <p:nvSpPr>
            <p:cNvPr id="23" name="object 23"/>
            <p:cNvSpPr/>
            <p:nvPr/>
          </p:nvSpPr>
          <p:spPr>
            <a:xfrm>
              <a:off x="1879600" y="4622800"/>
              <a:ext cx="756919" cy="665480"/>
            </a:xfrm>
            <a:prstGeom prst="rect">
              <a:avLst/>
            </a:prstGeom>
            <a:blipFill>
              <a:blip r:embed="rId5" cstate="print"/>
              <a:stretch>
                <a:fillRect/>
              </a:stretch>
            </a:blipFill>
          </p:spPr>
          <p:txBody>
            <a:bodyPr wrap="square" lIns="0" tIns="0" rIns="0" bIns="0" rtlCol="0"/>
            <a:lstStyle/>
            <a:p>
              <a:endParaRPr sz="1169"/>
            </a:p>
          </p:txBody>
        </p:sp>
        <p:sp>
          <p:nvSpPr>
            <p:cNvPr id="24" name="object 24"/>
            <p:cNvSpPr/>
            <p:nvPr/>
          </p:nvSpPr>
          <p:spPr>
            <a:xfrm>
              <a:off x="1976119" y="4668520"/>
              <a:ext cx="619760" cy="518159"/>
            </a:xfrm>
            <a:custGeom>
              <a:avLst/>
              <a:gdLst/>
              <a:ahLst/>
              <a:cxnLst/>
              <a:rect l="l" t="t" r="r" b="b"/>
              <a:pathLst>
                <a:path w="619760" h="518160">
                  <a:moveTo>
                    <a:pt x="360680" y="0"/>
                  </a:moveTo>
                  <a:lnTo>
                    <a:pt x="360680" y="129539"/>
                  </a:lnTo>
                  <a:lnTo>
                    <a:pt x="0" y="129539"/>
                  </a:lnTo>
                  <a:lnTo>
                    <a:pt x="0" y="388619"/>
                  </a:lnTo>
                  <a:lnTo>
                    <a:pt x="360680" y="388619"/>
                  </a:lnTo>
                  <a:lnTo>
                    <a:pt x="360680" y="518159"/>
                  </a:lnTo>
                  <a:lnTo>
                    <a:pt x="619760" y="259079"/>
                  </a:lnTo>
                  <a:lnTo>
                    <a:pt x="360680" y="0"/>
                  </a:lnTo>
                  <a:close/>
                </a:path>
              </a:pathLst>
            </a:custGeom>
            <a:solidFill>
              <a:srgbClr val="9DDCDF"/>
            </a:solidFill>
          </p:spPr>
          <p:txBody>
            <a:bodyPr wrap="square" lIns="0" tIns="0" rIns="0" bIns="0" rtlCol="0"/>
            <a:lstStyle/>
            <a:p>
              <a:endParaRPr sz="1169"/>
            </a:p>
          </p:txBody>
        </p:sp>
        <p:sp>
          <p:nvSpPr>
            <p:cNvPr id="25" name="object 25"/>
            <p:cNvSpPr/>
            <p:nvPr/>
          </p:nvSpPr>
          <p:spPr>
            <a:xfrm>
              <a:off x="1976119" y="4668520"/>
              <a:ext cx="619760" cy="518159"/>
            </a:xfrm>
            <a:custGeom>
              <a:avLst/>
              <a:gdLst/>
              <a:ahLst/>
              <a:cxnLst/>
              <a:rect l="l" t="t" r="r" b="b"/>
              <a:pathLst>
                <a:path w="619760" h="518160">
                  <a:moveTo>
                    <a:pt x="619760" y="259079"/>
                  </a:moveTo>
                  <a:lnTo>
                    <a:pt x="360680" y="518159"/>
                  </a:lnTo>
                  <a:lnTo>
                    <a:pt x="360680" y="388619"/>
                  </a:lnTo>
                  <a:lnTo>
                    <a:pt x="0" y="388619"/>
                  </a:lnTo>
                  <a:lnTo>
                    <a:pt x="0" y="129539"/>
                  </a:lnTo>
                  <a:lnTo>
                    <a:pt x="360680" y="129539"/>
                  </a:lnTo>
                  <a:lnTo>
                    <a:pt x="360680" y="0"/>
                  </a:lnTo>
                  <a:lnTo>
                    <a:pt x="619760" y="259079"/>
                  </a:lnTo>
                  <a:close/>
                </a:path>
              </a:pathLst>
            </a:custGeom>
            <a:ln w="12700">
              <a:solidFill>
                <a:srgbClr val="41709C"/>
              </a:solidFill>
            </a:ln>
          </p:spPr>
          <p:txBody>
            <a:bodyPr wrap="square" lIns="0" tIns="0" rIns="0" bIns="0" rtlCol="0"/>
            <a:lstStyle/>
            <a:p>
              <a:endParaRPr sz="1169"/>
            </a:p>
          </p:txBody>
        </p:sp>
        <p:sp>
          <p:nvSpPr>
            <p:cNvPr id="26" name="object 26"/>
            <p:cNvSpPr/>
            <p:nvPr/>
          </p:nvSpPr>
          <p:spPr>
            <a:xfrm>
              <a:off x="5516879" y="2885439"/>
              <a:ext cx="3129279" cy="1249679"/>
            </a:xfrm>
            <a:prstGeom prst="rect">
              <a:avLst/>
            </a:prstGeom>
            <a:blipFill>
              <a:blip r:embed="rId6" cstate="print"/>
              <a:stretch>
                <a:fillRect/>
              </a:stretch>
            </a:blipFill>
          </p:spPr>
          <p:txBody>
            <a:bodyPr wrap="square" lIns="0" tIns="0" rIns="0" bIns="0" rtlCol="0"/>
            <a:lstStyle/>
            <a:p>
              <a:endParaRPr sz="1169"/>
            </a:p>
          </p:txBody>
        </p:sp>
        <p:sp>
          <p:nvSpPr>
            <p:cNvPr id="27" name="object 27"/>
            <p:cNvSpPr/>
            <p:nvPr/>
          </p:nvSpPr>
          <p:spPr>
            <a:xfrm>
              <a:off x="5669279" y="6116320"/>
              <a:ext cx="3322320" cy="1330960"/>
            </a:xfrm>
            <a:prstGeom prst="rect">
              <a:avLst/>
            </a:prstGeom>
            <a:blipFill>
              <a:blip r:embed="rId7" cstate="print"/>
              <a:stretch>
                <a:fillRect/>
              </a:stretch>
            </a:blipFill>
          </p:spPr>
          <p:txBody>
            <a:bodyPr wrap="square" lIns="0" tIns="0" rIns="0" bIns="0" rtlCol="0"/>
            <a:lstStyle/>
            <a:p>
              <a:endParaRPr sz="1169"/>
            </a:p>
          </p:txBody>
        </p:sp>
      </p:grpSp>
      <p:sp>
        <p:nvSpPr>
          <p:cNvPr id="35" name="object 35"/>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Tree>
    <p:extLst>
      <p:ext uri="{BB962C8B-B14F-4D97-AF65-F5344CB8AC3E}">
        <p14:creationId xmlns:p14="http://schemas.microsoft.com/office/powerpoint/2010/main" val="1865414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6477" y="1251255"/>
            <a:ext cx="1523680" cy="368197"/>
          </a:xfrm>
          <a:prstGeom prst="rect">
            <a:avLst/>
          </a:prstGeom>
        </p:spPr>
        <p:txBody>
          <a:bodyPr vert="horz" wrap="square" lIns="0" tIns="8655" rIns="0" bIns="0" rtlCol="0">
            <a:spAutoFit/>
          </a:bodyPr>
          <a:lstStyle/>
          <a:p>
            <a:pPr marL="8243">
              <a:spcBef>
                <a:spcPts val="68"/>
              </a:spcBef>
            </a:pPr>
            <a:r>
              <a:rPr sz="2336" b="1" dirty="0">
                <a:solidFill>
                  <a:srgbClr val="FF0000"/>
                </a:solidFill>
                <a:latin typeface="Arial"/>
                <a:cs typeface="Arial"/>
              </a:rPr>
              <a:t>Est</a:t>
            </a:r>
            <a:r>
              <a:rPr sz="2336" b="1" spc="-36" dirty="0">
                <a:solidFill>
                  <a:srgbClr val="FF0000"/>
                </a:solidFill>
                <a:latin typeface="Arial"/>
                <a:cs typeface="Arial"/>
              </a:rPr>
              <a:t>i</a:t>
            </a:r>
            <a:r>
              <a:rPr sz="2336" b="1" dirty="0">
                <a:solidFill>
                  <a:srgbClr val="FF0000"/>
                </a:solidFill>
                <a:latin typeface="Arial"/>
                <a:cs typeface="Arial"/>
              </a:rPr>
              <a:t>mat</a:t>
            </a:r>
            <a:r>
              <a:rPr sz="2336" b="1" spc="-36" dirty="0">
                <a:solidFill>
                  <a:srgbClr val="FF0000"/>
                </a:solidFill>
                <a:latin typeface="Arial"/>
                <a:cs typeface="Arial"/>
              </a:rPr>
              <a:t>i</a:t>
            </a:r>
            <a:r>
              <a:rPr sz="2336" b="1" spc="-29" dirty="0">
                <a:solidFill>
                  <a:srgbClr val="FF0000"/>
                </a:solidFill>
                <a:latin typeface="Arial"/>
                <a:cs typeface="Arial"/>
              </a:rPr>
              <a:t>o</a:t>
            </a:r>
            <a:r>
              <a:rPr sz="2336" b="1" dirty="0">
                <a:solidFill>
                  <a:srgbClr val="FF0000"/>
                </a:solidFill>
                <a:latin typeface="Arial"/>
                <a:cs typeface="Arial"/>
              </a:rPr>
              <a:t>n</a:t>
            </a:r>
            <a:endParaRPr sz="2336">
              <a:latin typeface="Arial"/>
              <a:cs typeface="Arial"/>
            </a:endParaRPr>
          </a:p>
        </p:txBody>
      </p:sp>
      <p:sp>
        <p:nvSpPr>
          <p:cNvPr id="3" name="object 3"/>
          <p:cNvSpPr txBox="1"/>
          <p:nvPr/>
        </p:nvSpPr>
        <p:spPr>
          <a:xfrm>
            <a:off x="2604034" y="1245485"/>
            <a:ext cx="5654141" cy="352617"/>
          </a:xfrm>
          <a:prstGeom prst="rect">
            <a:avLst/>
          </a:prstGeom>
        </p:spPr>
        <p:txBody>
          <a:bodyPr vert="horz" wrap="square" lIns="0" tIns="7831" rIns="0" bIns="0" rtlCol="0">
            <a:spAutoFit/>
          </a:bodyPr>
          <a:lstStyle/>
          <a:p>
            <a:pPr marL="24729">
              <a:spcBef>
                <a:spcPts val="62"/>
              </a:spcBef>
            </a:pPr>
            <a:r>
              <a:rPr sz="2240" b="1" spc="-10" dirty="0">
                <a:solidFill>
                  <a:srgbClr val="0000FF"/>
                </a:solidFill>
                <a:latin typeface="Arial"/>
                <a:cs typeface="Arial"/>
              </a:rPr>
              <a:t>Confidence interval </a:t>
            </a:r>
            <a:r>
              <a:rPr sz="2240" b="1" spc="-13" dirty="0">
                <a:solidFill>
                  <a:srgbClr val="0000FF"/>
                </a:solidFill>
                <a:latin typeface="Arial"/>
                <a:cs typeface="Arial"/>
              </a:rPr>
              <a:t>for </a:t>
            </a:r>
            <a:r>
              <a:rPr sz="2240" b="1" dirty="0">
                <a:solidFill>
                  <a:srgbClr val="0000FF"/>
                </a:solidFill>
                <a:latin typeface="Arial"/>
                <a:cs typeface="Arial"/>
              </a:rPr>
              <a:t>(µ</a:t>
            </a:r>
            <a:r>
              <a:rPr sz="2191" b="1" baseline="-19753" dirty="0">
                <a:solidFill>
                  <a:srgbClr val="0000FF"/>
                </a:solidFill>
                <a:latin typeface="Arial"/>
                <a:cs typeface="Arial"/>
              </a:rPr>
              <a:t>1</a:t>
            </a:r>
            <a:r>
              <a:rPr sz="2240" b="1" dirty="0">
                <a:solidFill>
                  <a:srgbClr val="0000FF"/>
                </a:solidFill>
                <a:latin typeface="Arial"/>
                <a:cs typeface="Arial"/>
              </a:rPr>
              <a:t>-µ</a:t>
            </a:r>
            <a:r>
              <a:rPr sz="2191" b="1" baseline="-19753" dirty="0">
                <a:solidFill>
                  <a:srgbClr val="0000FF"/>
                </a:solidFill>
                <a:latin typeface="Arial"/>
                <a:cs typeface="Arial"/>
              </a:rPr>
              <a:t>2</a:t>
            </a:r>
            <a:r>
              <a:rPr sz="2240" b="1" dirty="0">
                <a:solidFill>
                  <a:srgbClr val="0000FF"/>
                </a:solidFill>
                <a:latin typeface="Arial"/>
                <a:cs typeface="Arial"/>
              </a:rPr>
              <a:t>) </a:t>
            </a:r>
            <a:r>
              <a:rPr sz="2240" b="1" spc="-7" dirty="0">
                <a:solidFill>
                  <a:srgbClr val="0000FF"/>
                </a:solidFill>
                <a:latin typeface="Arial"/>
                <a:cs typeface="Arial"/>
              </a:rPr>
              <a:t>based</a:t>
            </a:r>
            <a:r>
              <a:rPr sz="2240" b="1" spc="-269" dirty="0">
                <a:solidFill>
                  <a:srgbClr val="0000FF"/>
                </a:solidFill>
                <a:latin typeface="Arial"/>
                <a:cs typeface="Arial"/>
              </a:rPr>
              <a:t> </a:t>
            </a:r>
            <a:r>
              <a:rPr sz="2240" b="1" spc="-10" dirty="0">
                <a:solidFill>
                  <a:srgbClr val="0000FF"/>
                </a:solidFill>
                <a:latin typeface="Arial"/>
                <a:cs typeface="Arial"/>
              </a:rPr>
              <a:t>t-test</a:t>
            </a:r>
            <a:endParaRPr sz="2240">
              <a:latin typeface="Arial"/>
              <a:cs typeface="Arial"/>
            </a:endParaRPr>
          </a:p>
        </p:txBody>
      </p:sp>
      <p:grpSp>
        <p:nvGrpSpPr>
          <p:cNvPr id="4" name="object 4"/>
          <p:cNvGrpSpPr/>
          <p:nvPr/>
        </p:nvGrpSpPr>
        <p:grpSpPr>
          <a:xfrm>
            <a:off x="2165517" y="1320083"/>
            <a:ext cx="360210" cy="254702"/>
            <a:chOff x="3334384" y="713105"/>
            <a:chExt cx="554990" cy="392430"/>
          </a:xfrm>
        </p:grpSpPr>
        <p:sp>
          <p:nvSpPr>
            <p:cNvPr id="5" name="object 5"/>
            <p:cNvSpPr/>
            <p:nvPr/>
          </p:nvSpPr>
          <p:spPr>
            <a:xfrm>
              <a:off x="3337559" y="716280"/>
              <a:ext cx="548639" cy="386079"/>
            </a:xfrm>
            <a:prstGeom prst="rect">
              <a:avLst/>
            </a:prstGeom>
            <a:blipFill>
              <a:blip r:embed="rId2" cstate="print"/>
              <a:stretch>
                <a:fillRect/>
              </a:stretch>
            </a:blipFill>
          </p:spPr>
          <p:txBody>
            <a:bodyPr wrap="square" lIns="0" tIns="0" rIns="0" bIns="0" rtlCol="0"/>
            <a:lstStyle/>
            <a:p>
              <a:endParaRPr sz="1169"/>
            </a:p>
          </p:txBody>
        </p:sp>
        <p:sp>
          <p:nvSpPr>
            <p:cNvPr id="6" name="object 6"/>
            <p:cNvSpPr/>
            <p:nvPr/>
          </p:nvSpPr>
          <p:spPr>
            <a:xfrm>
              <a:off x="3337559" y="716280"/>
              <a:ext cx="548640" cy="386080"/>
            </a:xfrm>
            <a:custGeom>
              <a:avLst/>
              <a:gdLst/>
              <a:ahLst/>
              <a:cxnLst/>
              <a:rect l="l" t="t" r="r" b="b"/>
              <a:pathLst>
                <a:path w="548639" h="386080">
                  <a:moveTo>
                    <a:pt x="0" y="96520"/>
                  </a:moveTo>
                  <a:lnTo>
                    <a:pt x="355600" y="96520"/>
                  </a:lnTo>
                  <a:lnTo>
                    <a:pt x="355600" y="0"/>
                  </a:lnTo>
                  <a:lnTo>
                    <a:pt x="548639" y="193040"/>
                  </a:lnTo>
                  <a:lnTo>
                    <a:pt x="355600" y="386079"/>
                  </a:lnTo>
                  <a:lnTo>
                    <a:pt x="355600" y="289560"/>
                  </a:lnTo>
                  <a:lnTo>
                    <a:pt x="0" y="289560"/>
                  </a:lnTo>
                  <a:lnTo>
                    <a:pt x="0" y="96520"/>
                  </a:lnTo>
                  <a:close/>
                </a:path>
              </a:pathLst>
            </a:custGeom>
            <a:ln w="6350">
              <a:solidFill>
                <a:srgbClr val="404040"/>
              </a:solidFill>
            </a:ln>
          </p:spPr>
          <p:txBody>
            <a:bodyPr wrap="square" lIns="0" tIns="0" rIns="0" bIns="0" rtlCol="0"/>
            <a:lstStyle/>
            <a:p>
              <a:endParaRPr sz="1169"/>
            </a:p>
          </p:txBody>
        </p:sp>
      </p:grpSp>
      <p:sp>
        <p:nvSpPr>
          <p:cNvPr id="8" name="object 8"/>
          <p:cNvSpPr txBox="1"/>
          <p:nvPr/>
        </p:nvSpPr>
        <p:spPr>
          <a:xfrm>
            <a:off x="444138" y="1967593"/>
            <a:ext cx="8311078" cy="1235335"/>
          </a:xfrm>
          <a:prstGeom prst="rect">
            <a:avLst/>
          </a:prstGeom>
        </p:spPr>
        <p:txBody>
          <a:bodyPr vert="horz" wrap="square" lIns="0" tIns="24317" rIns="0" bIns="0" rtlCol="0">
            <a:spAutoFit/>
          </a:bodyPr>
          <a:lstStyle/>
          <a:p>
            <a:pPr marL="24729" marR="19783">
              <a:lnSpc>
                <a:spcPts val="3219"/>
              </a:lnSpc>
              <a:spcBef>
                <a:spcPts val="191"/>
              </a:spcBef>
            </a:pPr>
            <a:r>
              <a:rPr sz="2100" b="1" dirty="0">
                <a:solidFill>
                  <a:srgbClr val="000099"/>
                </a:solidFill>
                <a:cs typeface="Arial"/>
              </a:rPr>
              <a:t>Finding </a:t>
            </a:r>
            <a:r>
              <a:rPr sz="2100" b="1" spc="3" dirty="0">
                <a:solidFill>
                  <a:srgbClr val="000099"/>
                </a:solidFill>
                <a:cs typeface="Arial"/>
              </a:rPr>
              <a:t>Confidence </a:t>
            </a:r>
            <a:r>
              <a:rPr sz="2100" b="1" spc="-10" dirty="0">
                <a:solidFill>
                  <a:srgbClr val="000099"/>
                </a:solidFill>
                <a:cs typeface="Arial"/>
              </a:rPr>
              <a:t>Interval </a:t>
            </a:r>
            <a:r>
              <a:rPr sz="2100" b="1" dirty="0">
                <a:solidFill>
                  <a:srgbClr val="000099"/>
                </a:solidFill>
                <a:cs typeface="Arial"/>
              </a:rPr>
              <a:t>for </a:t>
            </a:r>
            <a:r>
              <a:rPr sz="2100" b="1" spc="-3" dirty="0">
                <a:solidFill>
                  <a:srgbClr val="000099"/>
                </a:solidFill>
                <a:cs typeface="Arial"/>
              </a:rPr>
              <a:t>difference </a:t>
            </a:r>
            <a:r>
              <a:rPr sz="2100" b="1" spc="7" dirty="0">
                <a:solidFill>
                  <a:srgbClr val="000099"/>
                </a:solidFill>
                <a:cs typeface="Arial"/>
              </a:rPr>
              <a:t>between  two </a:t>
            </a:r>
            <a:r>
              <a:rPr sz="2100" b="1" dirty="0">
                <a:solidFill>
                  <a:srgbClr val="000099"/>
                </a:solidFill>
                <a:cs typeface="Arial"/>
              </a:rPr>
              <a:t>population </a:t>
            </a:r>
            <a:r>
              <a:rPr sz="2100" b="1" spc="3" dirty="0">
                <a:solidFill>
                  <a:srgbClr val="000099"/>
                </a:solidFill>
                <a:cs typeface="Arial"/>
              </a:rPr>
              <a:t>means </a:t>
            </a:r>
            <a:r>
              <a:rPr sz="2100" b="1" spc="7" dirty="0">
                <a:solidFill>
                  <a:srgbClr val="000099"/>
                </a:solidFill>
                <a:cs typeface="Arial"/>
              </a:rPr>
              <a:t>(µ</a:t>
            </a:r>
            <a:r>
              <a:rPr sz="2100" b="1" spc="10" baseline="-18849" dirty="0">
                <a:solidFill>
                  <a:srgbClr val="000099"/>
                </a:solidFill>
                <a:cs typeface="Arial"/>
              </a:rPr>
              <a:t>1 </a:t>
            </a:r>
            <a:r>
              <a:rPr sz="2100" b="1" spc="3" dirty="0">
                <a:solidFill>
                  <a:srgbClr val="000099"/>
                </a:solidFill>
                <a:cs typeface="Arial"/>
              </a:rPr>
              <a:t>-</a:t>
            </a:r>
            <a:r>
              <a:rPr sz="2100" b="1" spc="-377" dirty="0">
                <a:solidFill>
                  <a:srgbClr val="000099"/>
                </a:solidFill>
                <a:cs typeface="Arial"/>
              </a:rPr>
              <a:t> </a:t>
            </a:r>
            <a:r>
              <a:rPr sz="2100" b="1" spc="-7" dirty="0">
                <a:solidFill>
                  <a:srgbClr val="000099"/>
                </a:solidFill>
                <a:cs typeface="Arial"/>
              </a:rPr>
              <a:t>µ</a:t>
            </a:r>
            <a:r>
              <a:rPr sz="2100" b="1" spc="-10" baseline="-18849" dirty="0">
                <a:solidFill>
                  <a:srgbClr val="000099"/>
                </a:solidFill>
                <a:cs typeface="Arial"/>
              </a:rPr>
              <a:t>2</a:t>
            </a:r>
            <a:r>
              <a:rPr sz="2100" b="1" spc="-7" dirty="0">
                <a:solidFill>
                  <a:srgbClr val="000099"/>
                </a:solidFill>
                <a:cs typeface="Arial"/>
              </a:rPr>
              <a:t>)</a:t>
            </a:r>
            <a:endParaRPr sz="2100" dirty="0">
              <a:cs typeface="Arial"/>
            </a:endParaRPr>
          </a:p>
          <a:p>
            <a:pPr marL="239457" marR="241931">
              <a:lnSpc>
                <a:spcPct val="120600"/>
              </a:lnSpc>
              <a:spcBef>
                <a:spcPts val="234"/>
              </a:spcBef>
            </a:pPr>
            <a:r>
              <a:rPr sz="2100" b="1" spc="7" dirty="0">
                <a:cs typeface="Arial"/>
              </a:rPr>
              <a:t>The100 </a:t>
            </a:r>
            <a:r>
              <a:rPr sz="2100" b="1" spc="-3" dirty="0">
                <a:cs typeface="Arial"/>
              </a:rPr>
              <a:t>(1-α)% </a:t>
            </a:r>
            <a:r>
              <a:rPr sz="2100" b="1" spc="3" dirty="0">
                <a:cs typeface="Arial"/>
              </a:rPr>
              <a:t>confidence </a:t>
            </a:r>
            <a:r>
              <a:rPr sz="2100" b="1" spc="-3" dirty="0">
                <a:cs typeface="Arial"/>
              </a:rPr>
              <a:t>interval </a:t>
            </a:r>
            <a:r>
              <a:rPr sz="2100" b="1" dirty="0">
                <a:cs typeface="Arial"/>
              </a:rPr>
              <a:t>for</a:t>
            </a:r>
            <a:r>
              <a:rPr sz="2100" b="1" spc="-52" dirty="0">
                <a:cs typeface="Arial"/>
              </a:rPr>
              <a:t> </a:t>
            </a:r>
            <a:r>
              <a:rPr sz="2100" b="1" spc="-3" dirty="0">
                <a:cs typeface="Arial"/>
              </a:rPr>
              <a:t>difference  </a:t>
            </a:r>
            <a:r>
              <a:rPr sz="2100" b="1" spc="7" dirty="0">
                <a:cs typeface="Arial"/>
              </a:rPr>
              <a:t>between two</a:t>
            </a:r>
            <a:r>
              <a:rPr sz="2100" b="1" spc="-91" dirty="0">
                <a:cs typeface="Arial"/>
              </a:rPr>
              <a:t> </a:t>
            </a:r>
            <a:r>
              <a:rPr sz="2100" b="1" spc="3" dirty="0">
                <a:cs typeface="Arial"/>
              </a:rPr>
              <a:t>means</a:t>
            </a:r>
            <a:endParaRPr sz="2100" dirty="0">
              <a:cs typeface="Arial"/>
            </a:endParaRPr>
          </a:p>
        </p:txBody>
      </p:sp>
      <p:sp>
        <p:nvSpPr>
          <p:cNvPr id="9" name="object 9"/>
          <p:cNvSpPr/>
          <p:nvPr/>
        </p:nvSpPr>
        <p:spPr>
          <a:xfrm>
            <a:off x="1117036" y="3580705"/>
            <a:ext cx="6134573" cy="587901"/>
          </a:xfrm>
          <a:prstGeom prst="rect">
            <a:avLst/>
          </a:prstGeom>
          <a:blipFill>
            <a:blip r:embed="rId3" cstate="print"/>
            <a:stretch>
              <a:fillRect/>
            </a:stretch>
          </a:blipFill>
        </p:spPr>
        <p:txBody>
          <a:bodyPr wrap="square" lIns="0" tIns="0" rIns="0" bIns="0" rtlCol="0"/>
          <a:lstStyle/>
          <a:p>
            <a:endParaRPr sz="1169"/>
          </a:p>
        </p:txBody>
      </p:sp>
      <p:sp>
        <p:nvSpPr>
          <p:cNvPr id="10" name="object 10"/>
          <p:cNvSpPr/>
          <p:nvPr/>
        </p:nvSpPr>
        <p:spPr>
          <a:xfrm>
            <a:off x="606010" y="4540163"/>
            <a:ext cx="8149205" cy="439815"/>
          </a:xfrm>
          <a:prstGeom prst="rect">
            <a:avLst/>
          </a:prstGeom>
          <a:blipFill>
            <a:blip r:embed="rId4" cstate="print"/>
            <a:stretch>
              <a:fillRect/>
            </a:stretch>
          </a:blipFill>
        </p:spPr>
        <p:txBody>
          <a:bodyPr wrap="square" lIns="0" tIns="0" rIns="0" bIns="0" rtlCol="0"/>
          <a:lstStyle/>
          <a:p>
            <a:endParaRPr sz="1169"/>
          </a:p>
        </p:txBody>
      </p:sp>
      <p:sp>
        <p:nvSpPr>
          <p:cNvPr id="12" name="object 12"/>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Tree>
    <p:extLst>
      <p:ext uri="{BB962C8B-B14F-4D97-AF65-F5344CB8AC3E}">
        <p14:creationId xmlns:p14="http://schemas.microsoft.com/office/powerpoint/2010/main" val="2378712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1280" y="1918097"/>
            <a:ext cx="8131511" cy="807676"/>
          </a:xfrm>
          <a:prstGeom prst="rect">
            <a:avLst/>
          </a:prstGeom>
        </p:spPr>
        <p:txBody>
          <a:bodyPr vert="horz" wrap="square" lIns="0" tIns="8655" rIns="0" bIns="0" rtlCol="0">
            <a:spAutoFit/>
          </a:bodyPr>
          <a:lstStyle/>
          <a:p>
            <a:pPr marL="24729" marR="19783">
              <a:spcBef>
                <a:spcPts val="68"/>
              </a:spcBef>
            </a:pPr>
            <a:r>
              <a:rPr sz="2596" b="1" spc="3" dirty="0">
                <a:solidFill>
                  <a:srgbClr val="000099"/>
                </a:solidFill>
                <a:latin typeface="Arial"/>
                <a:cs typeface="Arial"/>
              </a:rPr>
              <a:t>95% </a:t>
            </a:r>
            <a:r>
              <a:rPr sz="2596" b="1" dirty="0">
                <a:solidFill>
                  <a:srgbClr val="000099"/>
                </a:solidFill>
                <a:latin typeface="Arial"/>
                <a:cs typeface="Arial"/>
              </a:rPr>
              <a:t>Confidence </a:t>
            </a:r>
            <a:r>
              <a:rPr sz="2596" b="1" spc="-17" dirty="0">
                <a:solidFill>
                  <a:srgbClr val="000099"/>
                </a:solidFill>
                <a:latin typeface="Arial"/>
                <a:cs typeface="Arial"/>
              </a:rPr>
              <a:t>Interval </a:t>
            </a:r>
            <a:r>
              <a:rPr sz="2596" b="1" spc="10" dirty="0">
                <a:solidFill>
                  <a:srgbClr val="000099"/>
                </a:solidFill>
                <a:latin typeface="Arial"/>
                <a:cs typeface="Arial"/>
              </a:rPr>
              <a:t>for </a:t>
            </a:r>
            <a:r>
              <a:rPr sz="2596" b="1" dirty="0">
                <a:solidFill>
                  <a:srgbClr val="000099"/>
                </a:solidFill>
                <a:latin typeface="Arial"/>
                <a:cs typeface="Arial"/>
              </a:rPr>
              <a:t>difference </a:t>
            </a:r>
            <a:r>
              <a:rPr sz="2596" b="1" spc="10" dirty="0">
                <a:solidFill>
                  <a:srgbClr val="000099"/>
                </a:solidFill>
                <a:latin typeface="Arial"/>
                <a:cs typeface="Arial"/>
              </a:rPr>
              <a:t>between</a:t>
            </a:r>
            <a:r>
              <a:rPr sz="2596" b="1" spc="-100" dirty="0">
                <a:solidFill>
                  <a:srgbClr val="000099"/>
                </a:solidFill>
                <a:latin typeface="Arial"/>
                <a:cs typeface="Arial"/>
              </a:rPr>
              <a:t> </a:t>
            </a:r>
            <a:r>
              <a:rPr sz="2596" b="1" spc="7" dirty="0">
                <a:solidFill>
                  <a:srgbClr val="000099"/>
                </a:solidFill>
                <a:latin typeface="Arial"/>
                <a:cs typeface="Arial"/>
              </a:rPr>
              <a:t>two  </a:t>
            </a:r>
            <a:r>
              <a:rPr sz="2596" b="1" spc="10" dirty="0">
                <a:solidFill>
                  <a:srgbClr val="000099"/>
                </a:solidFill>
                <a:latin typeface="Arial"/>
                <a:cs typeface="Arial"/>
              </a:rPr>
              <a:t>population </a:t>
            </a:r>
            <a:r>
              <a:rPr sz="2596" b="1" spc="-10" dirty="0">
                <a:solidFill>
                  <a:srgbClr val="000099"/>
                </a:solidFill>
                <a:latin typeface="Arial"/>
                <a:cs typeface="Arial"/>
              </a:rPr>
              <a:t>means </a:t>
            </a:r>
            <a:r>
              <a:rPr sz="2596" b="1" spc="13" dirty="0">
                <a:solidFill>
                  <a:srgbClr val="000099"/>
                </a:solidFill>
                <a:latin typeface="Arial"/>
                <a:cs typeface="Arial"/>
              </a:rPr>
              <a:t>(µ</a:t>
            </a:r>
            <a:r>
              <a:rPr sz="2580" b="1" spc="20" baseline="-19916" dirty="0">
                <a:solidFill>
                  <a:srgbClr val="000099"/>
                </a:solidFill>
                <a:latin typeface="Arial"/>
                <a:cs typeface="Arial"/>
              </a:rPr>
              <a:t>1 </a:t>
            </a:r>
            <a:r>
              <a:rPr sz="2596" b="1" dirty="0">
                <a:solidFill>
                  <a:srgbClr val="000099"/>
                </a:solidFill>
                <a:latin typeface="Arial"/>
                <a:cs typeface="Arial"/>
              </a:rPr>
              <a:t>-</a:t>
            </a:r>
            <a:r>
              <a:rPr sz="2596" b="1" spc="-377" dirty="0">
                <a:solidFill>
                  <a:srgbClr val="000099"/>
                </a:solidFill>
                <a:latin typeface="Arial"/>
                <a:cs typeface="Arial"/>
              </a:rPr>
              <a:t> </a:t>
            </a:r>
            <a:r>
              <a:rPr sz="2596" b="1" spc="-7" dirty="0">
                <a:solidFill>
                  <a:srgbClr val="000099"/>
                </a:solidFill>
                <a:latin typeface="Arial"/>
                <a:cs typeface="Arial"/>
              </a:rPr>
              <a:t>µ</a:t>
            </a:r>
            <a:r>
              <a:rPr sz="2580" b="1" spc="-10" baseline="-19916" dirty="0">
                <a:solidFill>
                  <a:srgbClr val="000099"/>
                </a:solidFill>
                <a:latin typeface="Arial"/>
                <a:cs typeface="Arial"/>
              </a:rPr>
              <a:t>2</a:t>
            </a:r>
            <a:r>
              <a:rPr sz="2596" b="1" spc="-7" dirty="0">
                <a:solidFill>
                  <a:srgbClr val="000099"/>
                </a:solidFill>
                <a:latin typeface="Arial"/>
                <a:cs typeface="Arial"/>
              </a:rPr>
              <a:t>)</a:t>
            </a:r>
            <a:endParaRPr sz="2596" dirty="0">
              <a:latin typeface="Arial"/>
              <a:cs typeface="Arial"/>
            </a:endParaRPr>
          </a:p>
        </p:txBody>
      </p:sp>
      <p:sp>
        <p:nvSpPr>
          <p:cNvPr id="3" name="object 3"/>
          <p:cNvSpPr/>
          <p:nvPr/>
        </p:nvSpPr>
        <p:spPr>
          <a:xfrm>
            <a:off x="347200" y="3557588"/>
            <a:ext cx="8443418" cy="1034156"/>
          </a:xfrm>
          <a:prstGeom prst="rect">
            <a:avLst/>
          </a:prstGeom>
          <a:blipFill>
            <a:blip r:embed="rId2" cstate="print"/>
            <a:stretch>
              <a:fillRect/>
            </a:stretch>
          </a:blipFill>
        </p:spPr>
        <p:txBody>
          <a:bodyPr wrap="square" lIns="0" tIns="0" rIns="0" bIns="0" rtlCol="0"/>
          <a:lstStyle/>
          <a:p>
            <a:endParaRPr sz="1169"/>
          </a:p>
        </p:txBody>
      </p:sp>
      <p:sp>
        <p:nvSpPr>
          <p:cNvPr id="4" name="object 4"/>
          <p:cNvSpPr txBox="1"/>
          <p:nvPr/>
        </p:nvSpPr>
        <p:spPr>
          <a:xfrm>
            <a:off x="276477" y="1251255"/>
            <a:ext cx="1523680" cy="368197"/>
          </a:xfrm>
          <a:prstGeom prst="rect">
            <a:avLst/>
          </a:prstGeom>
        </p:spPr>
        <p:txBody>
          <a:bodyPr vert="horz" wrap="square" lIns="0" tIns="8655" rIns="0" bIns="0" rtlCol="0">
            <a:spAutoFit/>
          </a:bodyPr>
          <a:lstStyle/>
          <a:p>
            <a:pPr marL="8243">
              <a:spcBef>
                <a:spcPts val="68"/>
              </a:spcBef>
            </a:pPr>
            <a:r>
              <a:rPr sz="2336" b="1" dirty="0">
                <a:solidFill>
                  <a:srgbClr val="FF0000"/>
                </a:solidFill>
                <a:latin typeface="Arial"/>
                <a:cs typeface="Arial"/>
              </a:rPr>
              <a:t>Est</a:t>
            </a:r>
            <a:r>
              <a:rPr sz="2336" b="1" spc="-36" dirty="0">
                <a:solidFill>
                  <a:srgbClr val="FF0000"/>
                </a:solidFill>
                <a:latin typeface="Arial"/>
                <a:cs typeface="Arial"/>
              </a:rPr>
              <a:t>i</a:t>
            </a:r>
            <a:r>
              <a:rPr sz="2336" b="1" dirty="0">
                <a:solidFill>
                  <a:srgbClr val="FF0000"/>
                </a:solidFill>
                <a:latin typeface="Arial"/>
                <a:cs typeface="Arial"/>
              </a:rPr>
              <a:t>mat</a:t>
            </a:r>
            <a:r>
              <a:rPr sz="2336" b="1" spc="-36" dirty="0">
                <a:solidFill>
                  <a:srgbClr val="FF0000"/>
                </a:solidFill>
                <a:latin typeface="Arial"/>
                <a:cs typeface="Arial"/>
              </a:rPr>
              <a:t>i</a:t>
            </a:r>
            <a:r>
              <a:rPr sz="2336" b="1" spc="-29" dirty="0">
                <a:solidFill>
                  <a:srgbClr val="FF0000"/>
                </a:solidFill>
                <a:latin typeface="Arial"/>
                <a:cs typeface="Arial"/>
              </a:rPr>
              <a:t>o</a:t>
            </a:r>
            <a:r>
              <a:rPr sz="2336" b="1" dirty="0">
                <a:solidFill>
                  <a:srgbClr val="FF0000"/>
                </a:solidFill>
                <a:latin typeface="Arial"/>
                <a:cs typeface="Arial"/>
              </a:rPr>
              <a:t>n</a:t>
            </a:r>
            <a:endParaRPr sz="2336">
              <a:latin typeface="Arial"/>
              <a:cs typeface="Arial"/>
            </a:endParaRPr>
          </a:p>
        </p:txBody>
      </p:sp>
      <p:sp>
        <p:nvSpPr>
          <p:cNvPr id="5" name="object 5"/>
          <p:cNvSpPr txBox="1"/>
          <p:nvPr/>
        </p:nvSpPr>
        <p:spPr>
          <a:xfrm>
            <a:off x="2604034" y="1245485"/>
            <a:ext cx="5654141" cy="352617"/>
          </a:xfrm>
          <a:prstGeom prst="rect">
            <a:avLst/>
          </a:prstGeom>
        </p:spPr>
        <p:txBody>
          <a:bodyPr vert="horz" wrap="square" lIns="0" tIns="7831" rIns="0" bIns="0" rtlCol="0">
            <a:spAutoFit/>
          </a:bodyPr>
          <a:lstStyle/>
          <a:p>
            <a:pPr marL="24729">
              <a:spcBef>
                <a:spcPts val="62"/>
              </a:spcBef>
            </a:pPr>
            <a:r>
              <a:rPr sz="2240" b="1" spc="-10" dirty="0">
                <a:solidFill>
                  <a:srgbClr val="0000FF"/>
                </a:solidFill>
                <a:latin typeface="Arial"/>
                <a:cs typeface="Arial"/>
              </a:rPr>
              <a:t>Confidence interval </a:t>
            </a:r>
            <a:r>
              <a:rPr sz="2240" b="1" spc="-13" dirty="0">
                <a:solidFill>
                  <a:srgbClr val="0000FF"/>
                </a:solidFill>
                <a:latin typeface="Arial"/>
                <a:cs typeface="Arial"/>
              </a:rPr>
              <a:t>for </a:t>
            </a:r>
            <a:r>
              <a:rPr sz="2240" b="1" dirty="0">
                <a:solidFill>
                  <a:srgbClr val="0000FF"/>
                </a:solidFill>
                <a:latin typeface="Arial"/>
                <a:cs typeface="Arial"/>
              </a:rPr>
              <a:t>(µ</a:t>
            </a:r>
            <a:r>
              <a:rPr sz="2191" b="1" baseline="-19753" dirty="0">
                <a:solidFill>
                  <a:srgbClr val="0000FF"/>
                </a:solidFill>
                <a:latin typeface="Arial"/>
                <a:cs typeface="Arial"/>
              </a:rPr>
              <a:t>1</a:t>
            </a:r>
            <a:r>
              <a:rPr sz="2240" b="1" dirty="0">
                <a:solidFill>
                  <a:srgbClr val="0000FF"/>
                </a:solidFill>
                <a:latin typeface="Arial"/>
                <a:cs typeface="Arial"/>
              </a:rPr>
              <a:t>-µ</a:t>
            </a:r>
            <a:r>
              <a:rPr sz="2191" b="1" baseline="-19753" dirty="0">
                <a:solidFill>
                  <a:srgbClr val="0000FF"/>
                </a:solidFill>
                <a:latin typeface="Arial"/>
                <a:cs typeface="Arial"/>
              </a:rPr>
              <a:t>2</a:t>
            </a:r>
            <a:r>
              <a:rPr sz="2240" b="1" dirty="0">
                <a:solidFill>
                  <a:srgbClr val="0000FF"/>
                </a:solidFill>
                <a:latin typeface="Arial"/>
                <a:cs typeface="Arial"/>
              </a:rPr>
              <a:t>) </a:t>
            </a:r>
            <a:r>
              <a:rPr sz="2240" b="1" spc="-7" dirty="0">
                <a:solidFill>
                  <a:srgbClr val="0000FF"/>
                </a:solidFill>
                <a:latin typeface="Arial"/>
                <a:cs typeface="Arial"/>
              </a:rPr>
              <a:t>based</a:t>
            </a:r>
            <a:r>
              <a:rPr sz="2240" b="1" spc="-269" dirty="0">
                <a:solidFill>
                  <a:srgbClr val="0000FF"/>
                </a:solidFill>
                <a:latin typeface="Arial"/>
                <a:cs typeface="Arial"/>
              </a:rPr>
              <a:t> </a:t>
            </a:r>
            <a:r>
              <a:rPr sz="2240" b="1" spc="-10" dirty="0">
                <a:solidFill>
                  <a:srgbClr val="0000FF"/>
                </a:solidFill>
                <a:latin typeface="Arial"/>
                <a:cs typeface="Arial"/>
              </a:rPr>
              <a:t>t-test</a:t>
            </a:r>
            <a:endParaRPr sz="2240">
              <a:latin typeface="Arial"/>
              <a:cs typeface="Arial"/>
            </a:endParaRPr>
          </a:p>
        </p:txBody>
      </p:sp>
      <p:grpSp>
        <p:nvGrpSpPr>
          <p:cNvPr id="6" name="object 6"/>
          <p:cNvGrpSpPr/>
          <p:nvPr/>
        </p:nvGrpSpPr>
        <p:grpSpPr>
          <a:xfrm>
            <a:off x="2165517" y="1320083"/>
            <a:ext cx="360210" cy="254702"/>
            <a:chOff x="3334384" y="713105"/>
            <a:chExt cx="554990" cy="392430"/>
          </a:xfrm>
        </p:grpSpPr>
        <p:sp>
          <p:nvSpPr>
            <p:cNvPr id="7" name="object 7"/>
            <p:cNvSpPr/>
            <p:nvPr/>
          </p:nvSpPr>
          <p:spPr>
            <a:xfrm>
              <a:off x="3337559" y="716280"/>
              <a:ext cx="548639" cy="386079"/>
            </a:xfrm>
            <a:prstGeom prst="rect">
              <a:avLst/>
            </a:prstGeom>
            <a:blipFill>
              <a:blip r:embed="rId3" cstate="print"/>
              <a:stretch>
                <a:fillRect/>
              </a:stretch>
            </a:blipFill>
          </p:spPr>
          <p:txBody>
            <a:bodyPr wrap="square" lIns="0" tIns="0" rIns="0" bIns="0" rtlCol="0"/>
            <a:lstStyle/>
            <a:p>
              <a:endParaRPr sz="1169"/>
            </a:p>
          </p:txBody>
        </p:sp>
        <p:sp>
          <p:nvSpPr>
            <p:cNvPr id="8" name="object 8"/>
            <p:cNvSpPr/>
            <p:nvPr/>
          </p:nvSpPr>
          <p:spPr>
            <a:xfrm>
              <a:off x="3337559" y="716280"/>
              <a:ext cx="548640" cy="386080"/>
            </a:xfrm>
            <a:custGeom>
              <a:avLst/>
              <a:gdLst/>
              <a:ahLst/>
              <a:cxnLst/>
              <a:rect l="l" t="t" r="r" b="b"/>
              <a:pathLst>
                <a:path w="548639" h="386080">
                  <a:moveTo>
                    <a:pt x="0" y="96520"/>
                  </a:moveTo>
                  <a:lnTo>
                    <a:pt x="355600" y="96520"/>
                  </a:lnTo>
                  <a:lnTo>
                    <a:pt x="355600" y="0"/>
                  </a:lnTo>
                  <a:lnTo>
                    <a:pt x="548639" y="193040"/>
                  </a:lnTo>
                  <a:lnTo>
                    <a:pt x="355600" y="386079"/>
                  </a:lnTo>
                  <a:lnTo>
                    <a:pt x="355600" y="289560"/>
                  </a:lnTo>
                  <a:lnTo>
                    <a:pt x="0" y="289560"/>
                  </a:lnTo>
                  <a:lnTo>
                    <a:pt x="0" y="96520"/>
                  </a:lnTo>
                  <a:close/>
                </a:path>
              </a:pathLst>
            </a:custGeom>
            <a:ln w="6350">
              <a:solidFill>
                <a:srgbClr val="404040"/>
              </a:solidFill>
            </a:ln>
          </p:spPr>
          <p:txBody>
            <a:bodyPr wrap="square" lIns="0" tIns="0" rIns="0" bIns="0" rtlCol="0"/>
            <a:lstStyle/>
            <a:p>
              <a:endParaRPr sz="1169"/>
            </a:p>
          </p:txBody>
        </p:sp>
      </p:grpSp>
      <p:sp>
        <p:nvSpPr>
          <p:cNvPr id="10" name="object 10"/>
          <p:cNvSpPr/>
          <p:nvPr/>
        </p:nvSpPr>
        <p:spPr>
          <a:xfrm>
            <a:off x="1374" y="1635781"/>
            <a:ext cx="9135071" cy="12365"/>
          </a:xfrm>
          <a:custGeom>
            <a:avLst/>
            <a:gdLst/>
            <a:ahLst/>
            <a:cxnLst/>
            <a:rect l="l" t="t" r="r" b="b"/>
            <a:pathLst>
              <a:path w="14074775" h="19050">
                <a:moveTo>
                  <a:pt x="14074394" y="0"/>
                </a:moveTo>
                <a:lnTo>
                  <a:pt x="0" y="0"/>
                </a:lnTo>
                <a:lnTo>
                  <a:pt x="0" y="19050"/>
                </a:lnTo>
                <a:lnTo>
                  <a:pt x="14074394" y="19050"/>
                </a:lnTo>
                <a:lnTo>
                  <a:pt x="14074394" y="0"/>
                </a:lnTo>
                <a:close/>
              </a:path>
            </a:pathLst>
          </a:custGeom>
          <a:solidFill>
            <a:srgbClr val="000000"/>
          </a:solidFill>
        </p:spPr>
        <p:txBody>
          <a:bodyPr wrap="square" lIns="0" tIns="0" rIns="0" bIns="0" rtlCol="0"/>
          <a:lstStyle/>
          <a:p>
            <a:endParaRPr sz="1169"/>
          </a:p>
        </p:txBody>
      </p:sp>
      <p:sp>
        <p:nvSpPr>
          <p:cNvPr id="11" name="object 11"/>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
        <p:nvSpPr>
          <p:cNvPr id="14" name="object 14"/>
          <p:cNvSpPr txBox="1">
            <a:spLocks noGrp="1"/>
          </p:cNvSpPr>
          <p:nvPr>
            <p:ph type="ftr" sz="quarter" idx="4294967295"/>
          </p:nvPr>
        </p:nvSpPr>
        <p:spPr>
          <a:xfrm>
            <a:off x="5695492" y="5789863"/>
            <a:ext cx="3370476" cy="179536"/>
          </a:xfrm>
          <a:prstGeom prst="rect">
            <a:avLst/>
          </a:prstGeom>
        </p:spPr>
        <p:txBody>
          <a:bodyPr vert="horz" wrap="square" lIns="0" tIns="0" rIns="0" bIns="0" rtlCol="0" anchor="ctr">
            <a:spAutoFit/>
          </a:bodyPr>
          <a:lstStyle/>
          <a:p>
            <a:pPr marL="8243">
              <a:lnSpc>
                <a:spcPts val="1441"/>
              </a:lnSpc>
              <a:tabLst>
                <a:tab pos="2429605" algn="l"/>
              </a:tabLst>
            </a:pPr>
            <a:endParaRPr spc="7" dirty="0">
              <a:solidFill>
                <a:srgbClr val="FFFF00"/>
              </a:solidFill>
            </a:endParaRPr>
          </a:p>
        </p:txBody>
      </p:sp>
      <p:sp>
        <p:nvSpPr>
          <p:cNvPr id="15" name="object 15"/>
          <p:cNvSpPr txBox="1"/>
          <p:nvPr/>
        </p:nvSpPr>
        <p:spPr>
          <a:xfrm>
            <a:off x="1088186" y="5791351"/>
            <a:ext cx="57700" cy="179536"/>
          </a:xfrm>
          <a:prstGeom prst="rect">
            <a:avLst/>
          </a:prstGeom>
        </p:spPr>
        <p:txBody>
          <a:bodyPr vert="horz" wrap="square" lIns="0" tIns="0" rIns="0" bIns="0" rtlCol="0">
            <a:spAutoFit/>
          </a:bodyPr>
          <a:lstStyle/>
          <a:p>
            <a:pPr marL="8243">
              <a:lnSpc>
                <a:spcPts val="1441"/>
              </a:lnSpc>
            </a:pPr>
            <a:r>
              <a:rPr sz="1233" spc="3" dirty="0">
                <a:solidFill>
                  <a:srgbClr val="FFFF00"/>
                </a:solidFill>
                <a:latin typeface="Arial"/>
                <a:cs typeface="Arial"/>
              </a:rPr>
              <a:t>|</a:t>
            </a:r>
            <a:endParaRPr sz="1233">
              <a:latin typeface="Arial"/>
              <a:cs typeface="Arial"/>
            </a:endParaRPr>
          </a:p>
        </p:txBody>
      </p:sp>
    </p:spTree>
    <p:extLst>
      <p:ext uri="{BB962C8B-B14F-4D97-AF65-F5344CB8AC3E}">
        <p14:creationId xmlns:p14="http://schemas.microsoft.com/office/powerpoint/2010/main" val="273713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1032" y="1407107"/>
            <a:ext cx="6630087" cy="328379"/>
          </a:xfrm>
          <a:prstGeom prst="rect">
            <a:avLst/>
          </a:prstGeom>
        </p:spPr>
        <p:txBody>
          <a:bodyPr vert="horz" wrap="square" lIns="0" tIns="8655" rIns="0" bIns="0" rtlCol="0">
            <a:spAutoFit/>
          </a:bodyPr>
          <a:lstStyle/>
          <a:p>
            <a:pPr marL="8243">
              <a:spcBef>
                <a:spcPts val="68"/>
              </a:spcBef>
            </a:pPr>
            <a:r>
              <a:rPr sz="2077" spc="7" dirty="0">
                <a:latin typeface="Arial"/>
                <a:cs typeface="Arial"/>
              </a:rPr>
              <a:t>At </a:t>
            </a:r>
            <a:r>
              <a:rPr sz="2077" spc="-7" dirty="0">
                <a:latin typeface="Arial"/>
                <a:cs typeface="Arial"/>
              </a:rPr>
              <a:t>5% </a:t>
            </a:r>
            <a:r>
              <a:rPr sz="2077" spc="-13" dirty="0">
                <a:latin typeface="Arial"/>
                <a:cs typeface="Arial"/>
              </a:rPr>
              <a:t>(0.05) </a:t>
            </a:r>
            <a:r>
              <a:rPr sz="2077" spc="-29" dirty="0">
                <a:latin typeface="Arial"/>
                <a:cs typeface="Arial"/>
              </a:rPr>
              <a:t>level </a:t>
            </a:r>
            <a:r>
              <a:rPr sz="2077" spc="-10" dirty="0">
                <a:latin typeface="Arial"/>
                <a:cs typeface="Arial"/>
              </a:rPr>
              <a:t>of </a:t>
            </a:r>
            <a:r>
              <a:rPr sz="2077" spc="-23" dirty="0">
                <a:latin typeface="Arial"/>
                <a:cs typeface="Arial"/>
              </a:rPr>
              <a:t>significance </a:t>
            </a:r>
            <a:r>
              <a:rPr sz="2077" spc="-13" dirty="0">
                <a:latin typeface="Arial"/>
                <a:cs typeface="Arial"/>
              </a:rPr>
              <a:t>with </a:t>
            </a:r>
            <a:r>
              <a:rPr sz="2077" spc="-20" dirty="0">
                <a:latin typeface="Arial"/>
                <a:cs typeface="Arial"/>
              </a:rPr>
              <a:t>critical </a:t>
            </a:r>
            <a:r>
              <a:rPr sz="2077" spc="-39" dirty="0">
                <a:latin typeface="Arial"/>
                <a:cs typeface="Arial"/>
              </a:rPr>
              <a:t>value</a:t>
            </a:r>
            <a:r>
              <a:rPr sz="2077" spc="269" dirty="0">
                <a:latin typeface="Arial"/>
                <a:cs typeface="Arial"/>
              </a:rPr>
              <a:t> </a:t>
            </a:r>
            <a:r>
              <a:rPr sz="2077" spc="-10" dirty="0">
                <a:latin typeface="Arial"/>
                <a:cs typeface="Arial"/>
              </a:rPr>
              <a:t>1.714</a:t>
            </a:r>
            <a:endParaRPr sz="2077" dirty="0">
              <a:latin typeface="Arial"/>
              <a:cs typeface="Arial"/>
            </a:endParaRPr>
          </a:p>
        </p:txBody>
      </p:sp>
      <p:sp>
        <p:nvSpPr>
          <p:cNvPr id="3" name="object 3"/>
          <p:cNvSpPr txBox="1"/>
          <p:nvPr/>
        </p:nvSpPr>
        <p:spPr>
          <a:xfrm>
            <a:off x="5774623" y="4269764"/>
            <a:ext cx="1351817" cy="350852"/>
          </a:xfrm>
          <a:prstGeom prst="rect">
            <a:avLst/>
          </a:prstGeom>
          <a:solidFill>
            <a:srgbClr val="00CC00"/>
          </a:solidFill>
          <a:ln w="9525">
            <a:solidFill>
              <a:srgbClr val="0000FF"/>
            </a:solidFill>
          </a:ln>
        </p:spPr>
        <p:txBody>
          <a:bodyPr vert="horz" wrap="square" lIns="0" tIns="30911" rIns="0" bIns="0" rtlCol="0">
            <a:spAutoFit/>
          </a:bodyPr>
          <a:lstStyle/>
          <a:p>
            <a:pPr marL="62646">
              <a:spcBef>
                <a:spcPts val="244"/>
              </a:spcBef>
            </a:pPr>
            <a:r>
              <a:rPr sz="2077" b="1" spc="3" dirty="0">
                <a:solidFill>
                  <a:srgbClr val="FFFFFF"/>
                </a:solidFill>
                <a:latin typeface="Arial"/>
                <a:cs typeface="Arial"/>
              </a:rPr>
              <a:t>t</a:t>
            </a:r>
            <a:r>
              <a:rPr sz="2093" b="1" spc="5" baseline="-18087" dirty="0">
                <a:solidFill>
                  <a:srgbClr val="FFFFFF"/>
                </a:solidFill>
                <a:latin typeface="Arial"/>
                <a:cs typeface="Arial"/>
              </a:rPr>
              <a:t>cal</a:t>
            </a:r>
            <a:r>
              <a:rPr sz="2077" b="1" spc="3" dirty="0">
                <a:solidFill>
                  <a:srgbClr val="FFFFFF"/>
                </a:solidFill>
                <a:latin typeface="Arial"/>
                <a:cs typeface="Arial"/>
              </a:rPr>
              <a:t>=</a:t>
            </a:r>
            <a:r>
              <a:rPr sz="2077" b="1" spc="-59" dirty="0">
                <a:solidFill>
                  <a:srgbClr val="FFFFFF"/>
                </a:solidFill>
                <a:latin typeface="Arial"/>
                <a:cs typeface="Arial"/>
              </a:rPr>
              <a:t> </a:t>
            </a:r>
            <a:r>
              <a:rPr sz="2077" b="1" spc="-10" dirty="0">
                <a:solidFill>
                  <a:srgbClr val="FFFFFF"/>
                </a:solidFill>
                <a:latin typeface="Arial"/>
                <a:cs typeface="Arial"/>
              </a:rPr>
              <a:t>2.233</a:t>
            </a:r>
            <a:endParaRPr sz="2077">
              <a:latin typeface="Arial"/>
              <a:cs typeface="Arial"/>
            </a:endParaRPr>
          </a:p>
        </p:txBody>
      </p:sp>
      <p:sp>
        <p:nvSpPr>
          <p:cNvPr id="13" name="object 13"/>
          <p:cNvSpPr txBox="1"/>
          <p:nvPr/>
        </p:nvSpPr>
        <p:spPr>
          <a:xfrm>
            <a:off x="390434" y="5031398"/>
            <a:ext cx="8242789" cy="322951"/>
          </a:xfrm>
          <a:prstGeom prst="rect">
            <a:avLst/>
          </a:prstGeom>
          <a:solidFill>
            <a:srgbClr val="F0F8EB"/>
          </a:solidFill>
        </p:spPr>
        <p:txBody>
          <a:bodyPr vert="horz" wrap="square" lIns="0" tIns="57700" rIns="0" bIns="0" rtlCol="0">
            <a:spAutoFit/>
          </a:bodyPr>
          <a:lstStyle/>
          <a:p>
            <a:pPr marL="57289">
              <a:spcBef>
                <a:spcPts val="455"/>
              </a:spcBef>
            </a:pPr>
            <a:r>
              <a:rPr sz="1720" spc="-17" dirty="0">
                <a:latin typeface="Arial"/>
                <a:cs typeface="Arial"/>
              </a:rPr>
              <a:t>Critical </a:t>
            </a:r>
            <a:r>
              <a:rPr sz="1720" spc="-42" dirty="0">
                <a:latin typeface="Arial"/>
                <a:cs typeface="Arial"/>
              </a:rPr>
              <a:t>value </a:t>
            </a:r>
            <a:r>
              <a:rPr sz="1720" spc="-13" dirty="0">
                <a:latin typeface="Arial"/>
                <a:cs typeface="Arial"/>
              </a:rPr>
              <a:t>for </a:t>
            </a:r>
            <a:r>
              <a:rPr sz="1720" spc="-3" dirty="0">
                <a:latin typeface="Arial"/>
                <a:cs typeface="Arial"/>
              </a:rPr>
              <a:t>α = </a:t>
            </a:r>
            <a:r>
              <a:rPr sz="1720" spc="-17" dirty="0">
                <a:latin typeface="Arial"/>
                <a:cs typeface="Arial"/>
              </a:rPr>
              <a:t>0.05 </a:t>
            </a:r>
            <a:r>
              <a:rPr sz="1720" spc="-13" dirty="0">
                <a:latin typeface="Arial"/>
                <a:cs typeface="Arial"/>
              </a:rPr>
              <a:t>is </a:t>
            </a:r>
            <a:r>
              <a:rPr sz="1720" spc="-20" dirty="0">
                <a:latin typeface="Arial"/>
                <a:cs typeface="Arial"/>
              </a:rPr>
              <a:t>1.714. </a:t>
            </a:r>
            <a:r>
              <a:rPr sz="1720" spc="-7" dirty="0">
                <a:latin typeface="Arial"/>
                <a:cs typeface="Arial"/>
              </a:rPr>
              <a:t>Since </a:t>
            </a:r>
            <a:r>
              <a:rPr sz="1720" spc="-3" dirty="0">
                <a:latin typeface="Arial"/>
                <a:cs typeface="Arial"/>
              </a:rPr>
              <a:t>t = </a:t>
            </a:r>
            <a:r>
              <a:rPr sz="1720" spc="-20" dirty="0">
                <a:latin typeface="Arial"/>
                <a:cs typeface="Arial"/>
              </a:rPr>
              <a:t>2.233 </a:t>
            </a:r>
            <a:r>
              <a:rPr sz="1720" spc="-3" dirty="0">
                <a:latin typeface="Arial"/>
                <a:cs typeface="Arial"/>
              </a:rPr>
              <a:t>&gt; </a:t>
            </a:r>
            <a:r>
              <a:rPr sz="1720" spc="-20" dirty="0">
                <a:latin typeface="Arial"/>
                <a:cs typeface="Arial"/>
              </a:rPr>
              <a:t>1.714, </a:t>
            </a:r>
            <a:r>
              <a:rPr sz="1720" spc="-26" dirty="0">
                <a:latin typeface="Arial"/>
                <a:cs typeface="Arial"/>
              </a:rPr>
              <a:t>Reject </a:t>
            </a:r>
            <a:r>
              <a:rPr sz="1720" spc="13" dirty="0">
                <a:latin typeface="Arial"/>
                <a:cs typeface="Arial"/>
              </a:rPr>
              <a:t>H</a:t>
            </a:r>
            <a:r>
              <a:rPr sz="1704" spc="20" baseline="-17460" dirty="0">
                <a:latin typeface="Arial"/>
                <a:cs typeface="Arial"/>
              </a:rPr>
              <a:t>0, </a:t>
            </a:r>
            <a:r>
              <a:rPr sz="1720" spc="-26" dirty="0">
                <a:latin typeface="Arial"/>
                <a:cs typeface="Arial"/>
              </a:rPr>
              <a:t>Don’t reject</a:t>
            </a:r>
            <a:r>
              <a:rPr sz="1720" spc="-3" dirty="0">
                <a:latin typeface="Arial"/>
                <a:cs typeface="Arial"/>
              </a:rPr>
              <a:t> </a:t>
            </a:r>
            <a:r>
              <a:rPr sz="1720" spc="7" dirty="0">
                <a:latin typeface="Arial"/>
                <a:cs typeface="Arial"/>
              </a:rPr>
              <a:t>H</a:t>
            </a:r>
            <a:r>
              <a:rPr sz="1704" spc="10" baseline="-17460" dirty="0">
                <a:latin typeface="Arial"/>
                <a:cs typeface="Arial"/>
              </a:rPr>
              <a:t>1</a:t>
            </a:r>
            <a:endParaRPr sz="1704" baseline="-17460">
              <a:latin typeface="Arial"/>
              <a:cs typeface="Arial"/>
            </a:endParaRPr>
          </a:p>
        </p:txBody>
      </p:sp>
      <p:sp>
        <p:nvSpPr>
          <p:cNvPr id="14" name="object 14"/>
          <p:cNvSpPr txBox="1"/>
          <p:nvPr/>
        </p:nvSpPr>
        <p:spPr>
          <a:xfrm>
            <a:off x="3282004" y="4164258"/>
            <a:ext cx="2215661" cy="672572"/>
          </a:xfrm>
          <a:prstGeom prst="rect">
            <a:avLst/>
          </a:prstGeom>
          <a:solidFill>
            <a:srgbClr val="C00000"/>
          </a:solidFill>
          <a:ln w="9525">
            <a:solidFill>
              <a:srgbClr val="0000FF"/>
            </a:solidFill>
          </a:ln>
        </p:spPr>
        <p:txBody>
          <a:bodyPr vert="horz" wrap="square" lIns="0" tIns="32972" rIns="0" bIns="0" rtlCol="0">
            <a:spAutoFit/>
          </a:bodyPr>
          <a:lstStyle/>
          <a:p>
            <a:pPr marL="59349" marR="124880">
              <a:spcBef>
                <a:spcPts val="260"/>
              </a:spcBef>
            </a:pPr>
            <a:r>
              <a:rPr sz="2077" b="1" spc="-10" dirty="0">
                <a:solidFill>
                  <a:srgbClr val="FFFFFF"/>
                </a:solidFill>
                <a:latin typeface="Arial"/>
                <a:cs typeface="Arial"/>
              </a:rPr>
              <a:t>95% </a:t>
            </a:r>
            <a:r>
              <a:rPr sz="2077" b="1" dirty="0">
                <a:solidFill>
                  <a:srgbClr val="FFFFFF"/>
                </a:solidFill>
                <a:latin typeface="Arial"/>
                <a:cs typeface="Arial"/>
              </a:rPr>
              <a:t>CI </a:t>
            </a:r>
            <a:r>
              <a:rPr sz="2077" b="1" spc="-17" dirty="0">
                <a:solidFill>
                  <a:srgbClr val="FFFFFF"/>
                </a:solidFill>
                <a:latin typeface="Arial"/>
                <a:cs typeface="Arial"/>
              </a:rPr>
              <a:t>for </a:t>
            </a:r>
            <a:r>
              <a:rPr sz="2077" b="1" spc="3" dirty="0">
                <a:solidFill>
                  <a:srgbClr val="FFFFFF"/>
                </a:solidFill>
                <a:latin typeface="Arial"/>
                <a:cs typeface="Arial"/>
              </a:rPr>
              <a:t>µ</a:t>
            </a:r>
            <a:r>
              <a:rPr sz="2093" b="1" spc="5" baseline="-18087" dirty="0">
                <a:solidFill>
                  <a:srgbClr val="FFFFFF"/>
                </a:solidFill>
                <a:latin typeface="Arial"/>
                <a:cs typeface="Arial"/>
              </a:rPr>
              <a:t>1</a:t>
            </a:r>
            <a:r>
              <a:rPr sz="2077" b="1" spc="3" dirty="0">
                <a:solidFill>
                  <a:srgbClr val="FFFFFF"/>
                </a:solidFill>
                <a:latin typeface="Arial"/>
                <a:cs typeface="Arial"/>
              </a:rPr>
              <a:t>- </a:t>
            </a:r>
            <a:r>
              <a:rPr sz="2077" b="1" dirty="0">
                <a:solidFill>
                  <a:srgbClr val="FFFFFF"/>
                </a:solidFill>
                <a:latin typeface="Arial"/>
                <a:cs typeface="Arial"/>
              </a:rPr>
              <a:t>µ</a:t>
            </a:r>
            <a:r>
              <a:rPr sz="2093" b="1" baseline="-18087" dirty="0">
                <a:solidFill>
                  <a:srgbClr val="FFFFFF"/>
                </a:solidFill>
                <a:latin typeface="Arial"/>
                <a:cs typeface="Arial"/>
              </a:rPr>
              <a:t>2  </a:t>
            </a:r>
            <a:r>
              <a:rPr sz="2077" b="1" spc="-3" dirty="0">
                <a:solidFill>
                  <a:srgbClr val="FFFFFF"/>
                </a:solidFill>
                <a:latin typeface="Arial"/>
                <a:cs typeface="Arial"/>
              </a:rPr>
              <a:t>is </a:t>
            </a:r>
            <a:r>
              <a:rPr sz="2077" b="1" spc="-13" dirty="0">
                <a:solidFill>
                  <a:srgbClr val="FFFFFF"/>
                </a:solidFill>
                <a:latin typeface="Arial"/>
                <a:cs typeface="Arial"/>
              </a:rPr>
              <a:t>(0.073,</a:t>
            </a:r>
            <a:r>
              <a:rPr sz="2077" b="1" spc="46" dirty="0">
                <a:solidFill>
                  <a:srgbClr val="FFFFFF"/>
                </a:solidFill>
                <a:latin typeface="Arial"/>
                <a:cs typeface="Arial"/>
              </a:rPr>
              <a:t> </a:t>
            </a:r>
            <a:r>
              <a:rPr sz="2077" b="1" spc="-10" dirty="0">
                <a:solidFill>
                  <a:srgbClr val="FFFFFF"/>
                </a:solidFill>
                <a:latin typeface="Arial"/>
                <a:cs typeface="Arial"/>
              </a:rPr>
              <a:t>1.907)</a:t>
            </a:r>
            <a:endParaRPr sz="2077">
              <a:latin typeface="Arial"/>
              <a:cs typeface="Arial"/>
            </a:endParaRPr>
          </a:p>
        </p:txBody>
      </p:sp>
      <p:sp>
        <p:nvSpPr>
          <p:cNvPr id="15" name="object 15"/>
          <p:cNvSpPr/>
          <p:nvPr/>
        </p:nvSpPr>
        <p:spPr>
          <a:xfrm>
            <a:off x="4864948" y="2782766"/>
            <a:ext cx="533309" cy="1372424"/>
          </a:xfrm>
          <a:custGeom>
            <a:avLst/>
            <a:gdLst/>
            <a:ahLst/>
            <a:cxnLst/>
            <a:rect l="l" t="t" r="r" b="b"/>
            <a:pathLst>
              <a:path w="821690" h="2114550">
                <a:moveTo>
                  <a:pt x="802132" y="371347"/>
                </a:moveTo>
                <a:lnTo>
                  <a:pt x="802132" y="2114422"/>
                </a:lnTo>
                <a:lnTo>
                  <a:pt x="821182" y="2114422"/>
                </a:lnTo>
                <a:lnTo>
                  <a:pt x="821182" y="380872"/>
                </a:lnTo>
                <a:lnTo>
                  <a:pt x="811657" y="380872"/>
                </a:lnTo>
                <a:lnTo>
                  <a:pt x="802132" y="371347"/>
                </a:lnTo>
                <a:close/>
              </a:path>
              <a:path w="821690" h="2114550">
                <a:moveTo>
                  <a:pt x="55372" y="37773"/>
                </a:moveTo>
                <a:lnTo>
                  <a:pt x="45847" y="54101"/>
                </a:lnTo>
                <a:lnTo>
                  <a:pt x="45847" y="380872"/>
                </a:lnTo>
                <a:lnTo>
                  <a:pt x="802132" y="380872"/>
                </a:lnTo>
                <a:lnTo>
                  <a:pt x="802132" y="371347"/>
                </a:lnTo>
                <a:lnTo>
                  <a:pt x="64897" y="371347"/>
                </a:lnTo>
                <a:lnTo>
                  <a:pt x="55372" y="361822"/>
                </a:lnTo>
                <a:lnTo>
                  <a:pt x="64897" y="361822"/>
                </a:lnTo>
                <a:lnTo>
                  <a:pt x="64897" y="54101"/>
                </a:lnTo>
                <a:lnTo>
                  <a:pt x="55372" y="37773"/>
                </a:lnTo>
                <a:close/>
              </a:path>
              <a:path w="821690" h="2114550">
                <a:moveTo>
                  <a:pt x="821182" y="361822"/>
                </a:moveTo>
                <a:lnTo>
                  <a:pt x="64897" y="361822"/>
                </a:lnTo>
                <a:lnTo>
                  <a:pt x="64897" y="371347"/>
                </a:lnTo>
                <a:lnTo>
                  <a:pt x="802132" y="371347"/>
                </a:lnTo>
                <a:lnTo>
                  <a:pt x="811657" y="380872"/>
                </a:lnTo>
                <a:lnTo>
                  <a:pt x="821182" y="380872"/>
                </a:lnTo>
                <a:lnTo>
                  <a:pt x="821182" y="361822"/>
                </a:lnTo>
                <a:close/>
              </a:path>
              <a:path w="821690" h="2114550">
                <a:moveTo>
                  <a:pt x="64897" y="361822"/>
                </a:moveTo>
                <a:lnTo>
                  <a:pt x="55372" y="361822"/>
                </a:lnTo>
                <a:lnTo>
                  <a:pt x="64897" y="371347"/>
                </a:lnTo>
                <a:lnTo>
                  <a:pt x="64897" y="361822"/>
                </a:lnTo>
                <a:close/>
              </a:path>
              <a:path w="821690" h="2114550">
                <a:moveTo>
                  <a:pt x="55372" y="0"/>
                </a:moveTo>
                <a:lnTo>
                  <a:pt x="2667" y="90296"/>
                </a:lnTo>
                <a:lnTo>
                  <a:pt x="0" y="94741"/>
                </a:lnTo>
                <a:lnTo>
                  <a:pt x="1524" y="100583"/>
                </a:lnTo>
                <a:lnTo>
                  <a:pt x="10668" y="105917"/>
                </a:lnTo>
                <a:lnTo>
                  <a:pt x="16510" y="104393"/>
                </a:lnTo>
                <a:lnTo>
                  <a:pt x="45847" y="54101"/>
                </a:lnTo>
                <a:lnTo>
                  <a:pt x="45847" y="18795"/>
                </a:lnTo>
                <a:lnTo>
                  <a:pt x="66342" y="18795"/>
                </a:lnTo>
                <a:lnTo>
                  <a:pt x="55372" y="0"/>
                </a:lnTo>
                <a:close/>
              </a:path>
              <a:path w="821690" h="2114550">
                <a:moveTo>
                  <a:pt x="66342" y="18795"/>
                </a:moveTo>
                <a:lnTo>
                  <a:pt x="64897" y="18795"/>
                </a:lnTo>
                <a:lnTo>
                  <a:pt x="64897" y="54101"/>
                </a:lnTo>
                <a:lnTo>
                  <a:pt x="94234" y="104393"/>
                </a:lnTo>
                <a:lnTo>
                  <a:pt x="100075" y="105917"/>
                </a:lnTo>
                <a:lnTo>
                  <a:pt x="109220" y="100583"/>
                </a:lnTo>
                <a:lnTo>
                  <a:pt x="110744" y="94741"/>
                </a:lnTo>
                <a:lnTo>
                  <a:pt x="108076" y="90296"/>
                </a:lnTo>
                <a:lnTo>
                  <a:pt x="66342" y="18795"/>
                </a:lnTo>
                <a:close/>
              </a:path>
              <a:path w="821690" h="2114550">
                <a:moveTo>
                  <a:pt x="64897" y="18795"/>
                </a:moveTo>
                <a:lnTo>
                  <a:pt x="45847" y="18795"/>
                </a:lnTo>
                <a:lnTo>
                  <a:pt x="45847" y="54101"/>
                </a:lnTo>
                <a:lnTo>
                  <a:pt x="55372" y="37773"/>
                </a:lnTo>
                <a:lnTo>
                  <a:pt x="47117" y="23621"/>
                </a:lnTo>
                <a:lnTo>
                  <a:pt x="64897" y="23621"/>
                </a:lnTo>
                <a:lnTo>
                  <a:pt x="64897" y="18795"/>
                </a:lnTo>
                <a:close/>
              </a:path>
              <a:path w="821690" h="2114550">
                <a:moveTo>
                  <a:pt x="64897" y="23621"/>
                </a:moveTo>
                <a:lnTo>
                  <a:pt x="63626" y="23621"/>
                </a:lnTo>
                <a:lnTo>
                  <a:pt x="55372" y="37773"/>
                </a:lnTo>
                <a:lnTo>
                  <a:pt x="64897" y="54101"/>
                </a:lnTo>
                <a:lnTo>
                  <a:pt x="64897" y="23621"/>
                </a:lnTo>
                <a:close/>
              </a:path>
              <a:path w="821690" h="2114550">
                <a:moveTo>
                  <a:pt x="63626" y="23621"/>
                </a:moveTo>
                <a:lnTo>
                  <a:pt x="47117" y="23621"/>
                </a:lnTo>
                <a:lnTo>
                  <a:pt x="55372" y="37773"/>
                </a:lnTo>
                <a:lnTo>
                  <a:pt x="63626" y="23621"/>
                </a:lnTo>
                <a:close/>
              </a:path>
            </a:pathLst>
          </a:custGeom>
          <a:solidFill>
            <a:srgbClr val="C00000"/>
          </a:solidFill>
        </p:spPr>
        <p:txBody>
          <a:bodyPr wrap="square" lIns="0" tIns="0" rIns="0" bIns="0" rtlCol="0"/>
          <a:lstStyle/>
          <a:p>
            <a:endParaRPr sz="1169"/>
          </a:p>
        </p:txBody>
      </p:sp>
      <p:sp>
        <p:nvSpPr>
          <p:cNvPr id="16" name="object 16"/>
          <p:cNvSpPr txBox="1"/>
          <p:nvPr/>
        </p:nvSpPr>
        <p:spPr>
          <a:xfrm>
            <a:off x="3605945" y="2251724"/>
            <a:ext cx="1879356" cy="1603247"/>
          </a:xfrm>
          <a:prstGeom prst="rect">
            <a:avLst/>
          </a:prstGeom>
        </p:spPr>
        <p:txBody>
          <a:bodyPr vert="horz" wrap="square" lIns="0" tIns="8243" rIns="0" bIns="0" rtlCol="0">
            <a:spAutoFit/>
          </a:bodyPr>
          <a:lstStyle/>
          <a:p>
            <a:pPr marL="24729">
              <a:spcBef>
                <a:spcPts val="65"/>
              </a:spcBef>
            </a:pPr>
            <a:r>
              <a:rPr sz="1817" spc="-26" dirty="0">
                <a:latin typeface="Arial"/>
                <a:cs typeface="Arial"/>
              </a:rPr>
              <a:t>Hypothesis </a:t>
            </a:r>
            <a:r>
              <a:rPr sz="1817" spc="3" dirty="0">
                <a:latin typeface="Arial"/>
                <a:cs typeface="Arial"/>
              </a:rPr>
              <a:t>to</a:t>
            </a:r>
            <a:r>
              <a:rPr sz="1817" spc="-266" dirty="0">
                <a:latin typeface="Arial"/>
                <a:cs typeface="Arial"/>
              </a:rPr>
              <a:t> </a:t>
            </a:r>
            <a:r>
              <a:rPr sz="1817" spc="-13" dirty="0">
                <a:latin typeface="Arial"/>
                <a:cs typeface="Arial"/>
              </a:rPr>
              <a:t>test</a:t>
            </a:r>
            <a:endParaRPr sz="1817">
              <a:latin typeface="Arial"/>
              <a:cs typeface="Arial"/>
            </a:endParaRPr>
          </a:p>
          <a:p>
            <a:pPr marL="24729">
              <a:spcBef>
                <a:spcPts val="3"/>
              </a:spcBef>
            </a:pPr>
            <a:r>
              <a:rPr sz="1817" b="1" spc="-26" dirty="0">
                <a:solidFill>
                  <a:srgbClr val="FF0000"/>
                </a:solidFill>
                <a:latin typeface="Arial"/>
                <a:cs typeface="Arial"/>
              </a:rPr>
              <a:t>H</a:t>
            </a:r>
            <a:r>
              <a:rPr sz="1801" b="1" spc="-39" baseline="-19519" dirty="0">
                <a:solidFill>
                  <a:srgbClr val="FF0000"/>
                </a:solidFill>
                <a:latin typeface="Arial"/>
                <a:cs typeface="Arial"/>
              </a:rPr>
              <a:t>0</a:t>
            </a:r>
            <a:r>
              <a:rPr sz="1817" b="1" spc="-26" dirty="0">
                <a:solidFill>
                  <a:srgbClr val="FF0000"/>
                </a:solidFill>
                <a:latin typeface="Arial"/>
                <a:cs typeface="Arial"/>
              </a:rPr>
              <a:t>:μ</a:t>
            </a:r>
            <a:r>
              <a:rPr sz="1801" b="1" spc="-39" baseline="-19519" dirty="0">
                <a:solidFill>
                  <a:srgbClr val="FF0000"/>
                </a:solidFill>
                <a:latin typeface="Arial"/>
                <a:cs typeface="Arial"/>
              </a:rPr>
              <a:t>1 </a:t>
            </a:r>
            <a:r>
              <a:rPr sz="1817" b="1" dirty="0">
                <a:solidFill>
                  <a:srgbClr val="FF0000"/>
                </a:solidFill>
                <a:latin typeface="Arial"/>
                <a:cs typeface="Arial"/>
              </a:rPr>
              <a:t>- </a:t>
            </a:r>
            <a:r>
              <a:rPr sz="1817" b="1" spc="-39" dirty="0">
                <a:solidFill>
                  <a:srgbClr val="FF0000"/>
                </a:solidFill>
                <a:latin typeface="Arial"/>
                <a:cs typeface="Arial"/>
              </a:rPr>
              <a:t>μ</a:t>
            </a:r>
            <a:r>
              <a:rPr sz="1801" b="1" spc="-58" baseline="-19519" dirty="0">
                <a:solidFill>
                  <a:srgbClr val="FF0000"/>
                </a:solidFill>
                <a:latin typeface="Arial"/>
                <a:cs typeface="Arial"/>
              </a:rPr>
              <a:t>2 </a:t>
            </a:r>
            <a:r>
              <a:rPr sz="1817" b="1" dirty="0">
                <a:solidFill>
                  <a:srgbClr val="FF0000"/>
                </a:solidFill>
                <a:latin typeface="Arial"/>
                <a:cs typeface="Arial"/>
              </a:rPr>
              <a:t>=</a:t>
            </a:r>
            <a:r>
              <a:rPr sz="1817" b="1" spc="-198" dirty="0">
                <a:solidFill>
                  <a:srgbClr val="FF0000"/>
                </a:solidFill>
                <a:latin typeface="Arial"/>
                <a:cs typeface="Arial"/>
              </a:rPr>
              <a:t> </a:t>
            </a:r>
            <a:r>
              <a:rPr sz="1817" b="1" dirty="0">
                <a:solidFill>
                  <a:srgbClr val="FF0000"/>
                </a:solidFill>
                <a:latin typeface="Arial"/>
                <a:cs typeface="Arial"/>
              </a:rPr>
              <a:t>0</a:t>
            </a:r>
            <a:endParaRPr sz="1817">
              <a:latin typeface="Arial"/>
              <a:cs typeface="Arial"/>
            </a:endParaRPr>
          </a:p>
          <a:p>
            <a:pPr marL="24729">
              <a:spcBef>
                <a:spcPts val="3"/>
              </a:spcBef>
            </a:pPr>
            <a:r>
              <a:rPr sz="1817" spc="-29" dirty="0">
                <a:latin typeface="Arial"/>
                <a:cs typeface="Arial"/>
              </a:rPr>
              <a:t>vs</a:t>
            </a:r>
            <a:endParaRPr sz="1817">
              <a:latin typeface="Arial"/>
              <a:cs typeface="Arial"/>
            </a:endParaRPr>
          </a:p>
          <a:p>
            <a:pPr marL="24729">
              <a:spcBef>
                <a:spcPts val="3"/>
              </a:spcBef>
            </a:pPr>
            <a:r>
              <a:rPr sz="1817" b="1" spc="-26" dirty="0">
                <a:solidFill>
                  <a:srgbClr val="FF0000"/>
                </a:solidFill>
                <a:latin typeface="Arial"/>
                <a:cs typeface="Arial"/>
              </a:rPr>
              <a:t>H</a:t>
            </a:r>
            <a:r>
              <a:rPr sz="1801" b="1" spc="-39" baseline="-19519" dirty="0">
                <a:solidFill>
                  <a:srgbClr val="FF0000"/>
                </a:solidFill>
                <a:latin typeface="Arial"/>
                <a:cs typeface="Arial"/>
              </a:rPr>
              <a:t>1</a:t>
            </a:r>
            <a:r>
              <a:rPr sz="1817" b="1" spc="-26" dirty="0">
                <a:solidFill>
                  <a:srgbClr val="FF0000"/>
                </a:solidFill>
                <a:latin typeface="Arial"/>
                <a:cs typeface="Arial"/>
              </a:rPr>
              <a:t>:μ</a:t>
            </a:r>
            <a:r>
              <a:rPr sz="1801" b="1" spc="-39" baseline="-19519" dirty="0">
                <a:solidFill>
                  <a:srgbClr val="FF0000"/>
                </a:solidFill>
                <a:latin typeface="Arial"/>
                <a:cs typeface="Arial"/>
              </a:rPr>
              <a:t>1 </a:t>
            </a:r>
            <a:r>
              <a:rPr sz="1817" b="1" dirty="0">
                <a:solidFill>
                  <a:srgbClr val="FF0000"/>
                </a:solidFill>
                <a:latin typeface="Arial"/>
                <a:cs typeface="Arial"/>
              </a:rPr>
              <a:t>– </a:t>
            </a:r>
            <a:r>
              <a:rPr sz="1817" b="1" spc="-39" dirty="0">
                <a:solidFill>
                  <a:srgbClr val="FF0000"/>
                </a:solidFill>
                <a:latin typeface="Arial"/>
                <a:cs typeface="Arial"/>
              </a:rPr>
              <a:t>μ</a:t>
            </a:r>
            <a:r>
              <a:rPr sz="1801" b="1" spc="-58" baseline="-19519" dirty="0">
                <a:solidFill>
                  <a:srgbClr val="FF0000"/>
                </a:solidFill>
                <a:latin typeface="Arial"/>
                <a:cs typeface="Arial"/>
              </a:rPr>
              <a:t>2 </a:t>
            </a:r>
            <a:r>
              <a:rPr sz="1817" b="1" dirty="0">
                <a:solidFill>
                  <a:srgbClr val="FF0000"/>
                </a:solidFill>
                <a:latin typeface="Arial"/>
                <a:cs typeface="Arial"/>
              </a:rPr>
              <a:t>&gt;</a:t>
            </a:r>
            <a:r>
              <a:rPr sz="1817" b="1" spc="-191" dirty="0">
                <a:solidFill>
                  <a:srgbClr val="FF0000"/>
                </a:solidFill>
                <a:latin typeface="Arial"/>
                <a:cs typeface="Arial"/>
              </a:rPr>
              <a:t> </a:t>
            </a:r>
            <a:r>
              <a:rPr sz="1817" b="1" dirty="0">
                <a:solidFill>
                  <a:srgbClr val="FF0000"/>
                </a:solidFill>
                <a:latin typeface="Arial"/>
                <a:cs typeface="Arial"/>
              </a:rPr>
              <a:t>0</a:t>
            </a:r>
            <a:endParaRPr sz="1817">
              <a:latin typeface="Arial"/>
              <a:cs typeface="Arial"/>
            </a:endParaRPr>
          </a:p>
          <a:p>
            <a:pPr marL="563404" algn="ctr">
              <a:spcBef>
                <a:spcPts val="626"/>
              </a:spcBef>
            </a:pPr>
            <a:r>
              <a:rPr sz="2596" b="1" spc="23" dirty="0">
                <a:solidFill>
                  <a:srgbClr val="0033CC"/>
                </a:solidFill>
                <a:latin typeface="Arial"/>
                <a:cs typeface="Arial"/>
              </a:rPr>
              <a:t>???</a:t>
            </a:r>
            <a:endParaRPr sz="2596">
              <a:latin typeface="Arial"/>
              <a:cs typeface="Arial"/>
            </a:endParaRPr>
          </a:p>
        </p:txBody>
      </p:sp>
      <p:grpSp>
        <p:nvGrpSpPr>
          <p:cNvPr id="17" name="object 17"/>
          <p:cNvGrpSpPr/>
          <p:nvPr/>
        </p:nvGrpSpPr>
        <p:grpSpPr>
          <a:xfrm>
            <a:off x="5514050" y="2184827"/>
            <a:ext cx="3330499" cy="2123754"/>
            <a:chOff x="8493604" y="2045451"/>
            <a:chExt cx="5131435" cy="3272154"/>
          </a:xfrm>
        </p:grpSpPr>
        <p:sp>
          <p:nvSpPr>
            <p:cNvPr id="18" name="object 18"/>
            <p:cNvSpPr/>
            <p:nvPr/>
          </p:nvSpPr>
          <p:spPr>
            <a:xfrm>
              <a:off x="8493604" y="2045451"/>
              <a:ext cx="5130955" cy="2895886"/>
            </a:xfrm>
            <a:prstGeom prst="rect">
              <a:avLst/>
            </a:prstGeom>
            <a:blipFill>
              <a:blip r:embed="rId2" cstate="print"/>
              <a:stretch>
                <a:fillRect/>
              </a:stretch>
            </a:blipFill>
          </p:spPr>
          <p:txBody>
            <a:bodyPr wrap="square" lIns="0" tIns="0" rIns="0" bIns="0" rtlCol="0"/>
            <a:lstStyle/>
            <a:p>
              <a:endParaRPr sz="1169"/>
            </a:p>
          </p:txBody>
        </p:sp>
        <p:sp>
          <p:nvSpPr>
            <p:cNvPr id="19" name="object 19"/>
            <p:cNvSpPr/>
            <p:nvPr/>
          </p:nvSpPr>
          <p:spPr>
            <a:xfrm>
              <a:off x="12228067" y="4328160"/>
              <a:ext cx="111125" cy="989330"/>
            </a:xfrm>
            <a:custGeom>
              <a:avLst/>
              <a:gdLst/>
              <a:ahLst/>
              <a:cxnLst/>
              <a:rect l="l" t="t" r="r" b="b"/>
              <a:pathLst>
                <a:path w="111125" h="989329">
                  <a:moveTo>
                    <a:pt x="55372" y="37773"/>
                  </a:moveTo>
                  <a:lnTo>
                    <a:pt x="45847" y="54102"/>
                  </a:lnTo>
                  <a:lnTo>
                    <a:pt x="45847" y="989202"/>
                  </a:lnTo>
                  <a:lnTo>
                    <a:pt x="64897" y="989202"/>
                  </a:lnTo>
                  <a:lnTo>
                    <a:pt x="64897" y="54102"/>
                  </a:lnTo>
                  <a:lnTo>
                    <a:pt x="55372" y="37773"/>
                  </a:lnTo>
                  <a:close/>
                </a:path>
                <a:path w="111125" h="989329">
                  <a:moveTo>
                    <a:pt x="55372" y="0"/>
                  </a:moveTo>
                  <a:lnTo>
                    <a:pt x="2666" y="90297"/>
                  </a:lnTo>
                  <a:lnTo>
                    <a:pt x="0" y="94741"/>
                  </a:lnTo>
                  <a:lnTo>
                    <a:pt x="1524" y="100584"/>
                  </a:lnTo>
                  <a:lnTo>
                    <a:pt x="10667" y="105917"/>
                  </a:lnTo>
                  <a:lnTo>
                    <a:pt x="16509" y="104393"/>
                  </a:lnTo>
                  <a:lnTo>
                    <a:pt x="45846" y="54102"/>
                  </a:lnTo>
                  <a:lnTo>
                    <a:pt x="45847" y="18795"/>
                  </a:lnTo>
                  <a:lnTo>
                    <a:pt x="66342" y="18795"/>
                  </a:lnTo>
                  <a:lnTo>
                    <a:pt x="55372" y="0"/>
                  </a:lnTo>
                  <a:close/>
                </a:path>
                <a:path w="111125" h="989329">
                  <a:moveTo>
                    <a:pt x="66342" y="18795"/>
                  </a:moveTo>
                  <a:lnTo>
                    <a:pt x="64897" y="18795"/>
                  </a:lnTo>
                  <a:lnTo>
                    <a:pt x="64897" y="54102"/>
                  </a:lnTo>
                  <a:lnTo>
                    <a:pt x="94233" y="104393"/>
                  </a:lnTo>
                  <a:lnTo>
                    <a:pt x="100075" y="105917"/>
                  </a:lnTo>
                  <a:lnTo>
                    <a:pt x="109220" y="100584"/>
                  </a:lnTo>
                  <a:lnTo>
                    <a:pt x="110743" y="94741"/>
                  </a:lnTo>
                  <a:lnTo>
                    <a:pt x="108076" y="90297"/>
                  </a:lnTo>
                  <a:lnTo>
                    <a:pt x="66342" y="18795"/>
                  </a:lnTo>
                  <a:close/>
                </a:path>
                <a:path w="111125" h="989329">
                  <a:moveTo>
                    <a:pt x="64897" y="18795"/>
                  </a:moveTo>
                  <a:lnTo>
                    <a:pt x="45847" y="18795"/>
                  </a:lnTo>
                  <a:lnTo>
                    <a:pt x="45847" y="54102"/>
                  </a:lnTo>
                  <a:lnTo>
                    <a:pt x="55372" y="37773"/>
                  </a:lnTo>
                  <a:lnTo>
                    <a:pt x="47116" y="23622"/>
                  </a:lnTo>
                  <a:lnTo>
                    <a:pt x="64897" y="23622"/>
                  </a:lnTo>
                  <a:lnTo>
                    <a:pt x="64897" y="18795"/>
                  </a:lnTo>
                  <a:close/>
                </a:path>
                <a:path w="111125" h="989329">
                  <a:moveTo>
                    <a:pt x="64897" y="23622"/>
                  </a:moveTo>
                  <a:lnTo>
                    <a:pt x="63626" y="23622"/>
                  </a:lnTo>
                  <a:lnTo>
                    <a:pt x="55372" y="37773"/>
                  </a:lnTo>
                  <a:lnTo>
                    <a:pt x="64897" y="54102"/>
                  </a:lnTo>
                  <a:lnTo>
                    <a:pt x="64897" y="23622"/>
                  </a:lnTo>
                  <a:close/>
                </a:path>
                <a:path w="111125" h="989329">
                  <a:moveTo>
                    <a:pt x="63626" y="23622"/>
                  </a:moveTo>
                  <a:lnTo>
                    <a:pt x="47116" y="23622"/>
                  </a:lnTo>
                  <a:lnTo>
                    <a:pt x="55372" y="37773"/>
                  </a:lnTo>
                  <a:lnTo>
                    <a:pt x="63626" y="23622"/>
                  </a:lnTo>
                  <a:close/>
                </a:path>
              </a:pathLst>
            </a:custGeom>
            <a:solidFill>
              <a:srgbClr val="0033CC"/>
            </a:solidFill>
          </p:spPr>
          <p:txBody>
            <a:bodyPr wrap="square" lIns="0" tIns="0" rIns="0" bIns="0" rtlCol="0"/>
            <a:lstStyle/>
            <a:p>
              <a:endParaRPr sz="1169"/>
            </a:p>
          </p:txBody>
        </p:sp>
        <p:sp>
          <p:nvSpPr>
            <p:cNvPr id="20" name="object 20"/>
            <p:cNvSpPr/>
            <p:nvPr/>
          </p:nvSpPr>
          <p:spPr>
            <a:xfrm>
              <a:off x="9585960" y="4203192"/>
              <a:ext cx="2848610" cy="1076325"/>
            </a:xfrm>
            <a:custGeom>
              <a:avLst/>
              <a:gdLst/>
              <a:ahLst/>
              <a:cxnLst/>
              <a:rect l="l" t="t" r="r" b="b"/>
              <a:pathLst>
                <a:path w="2848609" h="1076325">
                  <a:moveTo>
                    <a:pt x="1411605" y="1050925"/>
                  </a:moveTo>
                  <a:lnTo>
                    <a:pt x="0" y="1050925"/>
                  </a:lnTo>
                  <a:lnTo>
                    <a:pt x="0" y="1076325"/>
                  </a:lnTo>
                  <a:lnTo>
                    <a:pt x="1437005" y="1076325"/>
                  </a:lnTo>
                  <a:lnTo>
                    <a:pt x="1437005" y="1063625"/>
                  </a:lnTo>
                  <a:lnTo>
                    <a:pt x="1411605" y="1063625"/>
                  </a:lnTo>
                  <a:lnTo>
                    <a:pt x="1411605" y="1050925"/>
                  </a:lnTo>
                  <a:close/>
                </a:path>
                <a:path w="2848609" h="1076325">
                  <a:moveTo>
                    <a:pt x="2776492" y="46228"/>
                  </a:moveTo>
                  <a:lnTo>
                    <a:pt x="1411605" y="46228"/>
                  </a:lnTo>
                  <a:lnTo>
                    <a:pt x="1411605" y="1063625"/>
                  </a:lnTo>
                  <a:lnTo>
                    <a:pt x="1424305" y="1050925"/>
                  </a:lnTo>
                  <a:lnTo>
                    <a:pt x="1437005" y="1050925"/>
                  </a:lnTo>
                  <a:lnTo>
                    <a:pt x="1437005" y="71628"/>
                  </a:lnTo>
                  <a:lnTo>
                    <a:pt x="1424305" y="71628"/>
                  </a:lnTo>
                  <a:lnTo>
                    <a:pt x="1437005" y="58928"/>
                  </a:lnTo>
                  <a:lnTo>
                    <a:pt x="2798263" y="58928"/>
                  </a:lnTo>
                  <a:lnTo>
                    <a:pt x="2776492" y="46228"/>
                  </a:lnTo>
                  <a:close/>
                </a:path>
                <a:path w="2848609" h="1076325">
                  <a:moveTo>
                    <a:pt x="1437005" y="1050925"/>
                  </a:moveTo>
                  <a:lnTo>
                    <a:pt x="1424305" y="1050925"/>
                  </a:lnTo>
                  <a:lnTo>
                    <a:pt x="1411605" y="1063625"/>
                  </a:lnTo>
                  <a:lnTo>
                    <a:pt x="1437005" y="1063625"/>
                  </a:lnTo>
                  <a:lnTo>
                    <a:pt x="1437005" y="1050925"/>
                  </a:lnTo>
                  <a:close/>
                </a:path>
                <a:path w="2848609" h="1076325">
                  <a:moveTo>
                    <a:pt x="2798263" y="58928"/>
                  </a:moveTo>
                  <a:lnTo>
                    <a:pt x="2740787" y="92456"/>
                  </a:lnTo>
                  <a:lnTo>
                    <a:pt x="2734691" y="95885"/>
                  </a:lnTo>
                  <a:lnTo>
                    <a:pt x="2732659" y="103759"/>
                  </a:lnTo>
                  <a:lnTo>
                    <a:pt x="2736215" y="109728"/>
                  </a:lnTo>
                  <a:lnTo>
                    <a:pt x="2739771" y="115824"/>
                  </a:lnTo>
                  <a:lnTo>
                    <a:pt x="2747518" y="117856"/>
                  </a:lnTo>
                  <a:lnTo>
                    <a:pt x="2826821" y="71628"/>
                  </a:lnTo>
                  <a:lnTo>
                    <a:pt x="2823464" y="71628"/>
                  </a:lnTo>
                  <a:lnTo>
                    <a:pt x="2823464" y="69850"/>
                  </a:lnTo>
                  <a:lnTo>
                    <a:pt x="2816987" y="69850"/>
                  </a:lnTo>
                  <a:lnTo>
                    <a:pt x="2798263" y="58928"/>
                  </a:lnTo>
                  <a:close/>
                </a:path>
                <a:path w="2848609" h="1076325">
                  <a:moveTo>
                    <a:pt x="1437005" y="58928"/>
                  </a:moveTo>
                  <a:lnTo>
                    <a:pt x="1424305" y="71628"/>
                  </a:lnTo>
                  <a:lnTo>
                    <a:pt x="1437005" y="71628"/>
                  </a:lnTo>
                  <a:lnTo>
                    <a:pt x="1437005" y="58928"/>
                  </a:lnTo>
                  <a:close/>
                </a:path>
                <a:path w="2848609" h="1076325">
                  <a:moveTo>
                    <a:pt x="2798263" y="58928"/>
                  </a:moveTo>
                  <a:lnTo>
                    <a:pt x="1437005" y="58928"/>
                  </a:lnTo>
                  <a:lnTo>
                    <a:pt x="1437005" y="71628"/>
                  </a:lnTo>
                  <a:lnTo>
                    <a:pt x="2776492" y="71628"/>
                  </a:lnTo>
                  <a:lnTo>
                    <a:pt x="2798263" y="58928"/>
                  </a:lnTo>
                  <a:close/>
                </a:path>
                <a:path w="2848609" h="1076325">
                  <a:moveTo>
                    <a:pt x="2826822" y="46228"/>
                  </a:moveTo>
                  <a:lnTo>
                    <a:pt x="2823464" y="46228"/>
                  </a:lnTo>
                  <a:lnTo>
                    <a:pt x="2823464" y="71628"/>
                  </a:lnTo>
                  <a:lnTo>
                    <a:pt x="2826821" y="71628"/>
                  </a:lnTo>
                  <a:lnTo>
                    <a:pt x="2848610" y="58928"/>
                  </a:lnTo>
                  <a:lnTo>
                    <a:pt x="2826822" y="46228"/>
                  </a:lnTo>
                  <a:close/>
                </a:path>
                <a:path w="2848609" h="1076325">
                  <a:moveTo>
                    <a:pt x="2816987" y="48006"/>
                  </a:moveTo>
                  <a:lnTo>
                    <a:pt x="2798263" y="58928"/>
                  </a:lnTo>
                  <a:lnTo>
                    <a:pt x="2816987" y="69850"/>
                  </a:lnTo>
                  <a:lnTo>
                    <a:pt x="2816987" y="48006"/>
                  </a:lnTo>
                  <a:close/>
                </a:path>
                <a:path w="2848609" h="1076325">
                  <a:moveTo>
                    <a:pt x="2823464" y="48006"/>
                  </a:moveTo>
                  <a:lnTo>
                    <a:pt x="2816987" y="48006"/>
                  </a:lnTo>
                  <a:lnTo>
                    <a:pt x="2816987" y="69850"/>
                  </a:lnTo>
                  <a:lnTo>
                    <a:pt x="2823464" y="69850"/>
                  </a:lnTo>
                  <a:lnTo>
                    <a:pt x="2823464" y="48006"/>
                  </a:lnTo>
                  <a:close/>
                </a:path>
                <a:path w="2848609" h="1076325">
                  <a:moveTo>
                    <a:pt x="2747518" y="0"/>
                  </a:moveTo>
                  <a:lnTo>
                    <a:pt x="2739771" y="2032"/>
                  </a:lnTo>
                  <a:lnTo>
                    <a:pt x="2736215" y="8128"/>
                  </a:lnTo>
                  <a:lnTo>
                    <a:pt x="2732659" y="14097"/>
                  </a:lnTo>
                  <a:lnTo>
                    <a:pt x="2734691" y="21971"/>
                  </a:lnTo>
                  <a:lnTo>
                    <a:pt x="2740787" y="25400"/>
                  </a:lnTo>
                  <a:lnTo>
                    <a:pt x="2798263" y="58928"/>
                  </a:lnTo>
                  <a:lnTo>
                    <a:pt x="2816987" y="48006"/>
                  </a:lnTo>
                  <a:lnTo>
                    <a:pt x="2823464" y="48006"/>
                  </a:lnTo>
                  <a:lnTo>
                    <a:pt x="2823464" y="46228"/>
                  </a:lnTo>
                  <a:lnTo>
                    <a:pt x="2826822" y="46228"/>
                  </a:lnTo>
                  <a:lnTo>
                    <a:pt x="2747518" y="0"/>
                  </a:lnTo>
                  <a:close/>
                </a:path>
              </a:pathLst>
            </a:custGeom>
            <a:solidFill>
              <a:srgbClr val="0000FF"/>
            </a:solidFill>
          </p:spPr>
          <p:txBody>
            <a:bodyPr wrap="square" lIns="0" tIns="0" rIns="0" bIns="0" rtlCol="0"/>
            <a:lstStyle/>
            <a:p>
              <a:endParaRPr sz="1169"/>
            </a:p>
          </p:txBody>
        </p:sp>
      </p:grpSp>
      <p:sp>
        <p:nvSpPr>
          <p:cNvPr id="21" name="object 21"/>
          <p:cNvSpPr txBox="1"/>
          <p:nvPr/>
        </p:nvSpPr>
        <p:spPr>
          <a:xfrm>
            <a:off x="7637493" y="4325815"/>
            <a:ext cx="942975" cy="268461"/>
          </a:xfrm>
          <a:prstGeom prst="rect">
            <a:avLst/>
          </a:prstGeom>
          <a:solidFill>
            <a:srgbClr val="C00000"/>
          </a:solidFill>
        </p:spPr>
        <p:txBody>
          <a:bodyPr vert="horz" wrap="square" lIns="0" tIns="28438" rIns="0" bIns="0" rtlCol="0">
            <a:spAutoFit/>
          </a:bodyPr>
          <a:lstStyle/>
          <a:p>
            <a:pPr marL="67592">
              <a:spcBef>
                <a:spcPts val="224"/>
              </a:spcBef>
            </a:pPr>
            <a:r>
              <a:rPr sz="1558" b="1" spc="-39" dirty="0">
                <a:solidFill>
                  <a:srgbClr val="FFFFFF"/>
                </a:solidFill>
                <a:latin typeface="Times New Roman"/>
                <a:cs typeface="Times New Roman"/>
              </a:rPr>
              <a:t>Z</a:t>
            </a:r>
            <a:r>
              <a:rPr sz="1558" b="1" spc="-58" baseline="-19097" dirty="0">
                <a:solidFill>
                  <a:srgbClr val="FFFFFF"/>
                </a:solidFill>
                <a:latin typeface="Times New Roman"/>
                <a:cs typeface="Times New Roman"/>
              </a:rPr>
              <a:t>α</a:t>
            </a:r>
            <a:r>
              <a:rPr sz="1558" b="1" spc="-39" dirty="0">
                <a:solidFill>
                  <a:srgbClr val="FFFFFF"/>
                </a:solidFill>
                <a:latin typeface="Times New Roman"/>
                <a:cs typeface="Times New Roman"/>
              </a:rPr>
              <a:t>=</a:t>
            </a:r>
            <a:r>
              <a:rPr sz="1558" b="1" spc="94" dirty="0">
                <a:solidFill>
                  <a:srgbClr val="FFFFFF"/>
                </a:solidFill>
                <a:latin typeface="Times New Roman"/>
                <a:cs typeface="Times New Roman"/>
              </a:rPr>
              <a:t> </a:t>
            </a:r>
            <a:r>
              <a:rPr sz="1558" b="1" spc="3" dirty="0">
                <a:solidFill>
                  <a:srgbClr val="FFFFFF"/>
                </a:solidFill>
                <a:latin typeface="Times New Roman"/>
                <a:cs typeface="Times New Roman"/>
              </a:rPr>
              <a:t>1.714</a:t>
            </a:r>
            <a:endParaRPr sz="1558">
              <a:latin typeface="Times New Roman"/>
              <a:cs typeface="Times New Roman"/>
            </a:endParaRPr>
          </a:p>
        </p:txBody>
      </p:sp>
      <p:sp>
        <p:nvSpPr>
          <p:cNvPr id="22" name="object 22"/>
          <p:cNvSpPr txBox="1"/>
          <p:nvPr/>
        </p:nvSpPr>
        <p:spPr>
          <a:xfrm>
            <a:off x="90396" y="3729037"/>
            <a:ext cx="3481754" cy="342113"/>
          </a:xfrm>
          <a:prstGeom prst="rect">
            <a:avLst/>
          </a:prstGeom>
          <a:solidFill>
            <a:srgbClr val="5B9BD4"/>
          </a:solidFill>
          <a:ln w="9525">
            <a:solidFill>
              <a:srgbClr val="00FF99"/>
            </a:solidFill>
          </a:ln>
        </p:spPr>
        <p:txBody>
          <a:bodyPr vert="horz" wrap="square" lIns="0" tIns="22256" rIns="0" bIns="0" rtlCol="0">
            <a:spAutoFit/>
          </a:bodyPr>
          <a:lstStyle/>
          <a:p>
            <a:pPr marL="53991">
              <a:spcBef>
                <a:spcPts val="176"/>
              </a:spcBef>
            </a:pPr>
            <a:r>
              <a:rPr sz="2077" b="1" spc="-7" dirty="0">
                <a:solidFill>
                  <a:srgbClr val="FFFFFF"/>
                </a:solidFill>
                <a:latin typeface="Arial"/>
                <a:cs typeface="Arial"/>
              </a:rPr>
              <a:t>(µ</a:t>
            </a:r>
            <a:r>
              <a:rPr sz="2093" b="1" spc="-10" baseline="-18087" dirty="0">
                <a:solidFill>
                  <a:srgbClr val="FFFFFF"/>
                </a:solidFill>
                <a:latin typeface="Arial"/>
                <a:cs typeface="Arial"/>
              </a:rPr>
              <a:t>1 </a:t>
            </a:r>
            <a:r>
              <a:rPr sz="2077" b="1" dirty="0">
                <a:solidFill>
                  <a:srgbClr val="FFFFFF"/>
                </a:solidFill>
                <a:latin typeface="Arial"/>
                <a:cs typeface="Arial"/>
              </a:rPr>
              <a:t>- </a:t>
            </a:r>
            <a:r>
              <a:rPr sz="2077" b="1" spc="-3" dirty="0">
                <a:solidFill>
                  <a:srgbClr val="FFFFFF"/>
                </a:solidFill>
                <a:latin typeface="Arial"/>
                <a:cs typeface="Arial"/>
              </a:rPr>
              <a:t>µ</a:t>
            </a:r>
            <a:r>
              <a:rPr sz="2093" b="1" spc="-5" baseline="-18087" dirty="0">
                <a:solidFill>
                  <a:srgbClr val="FFFFFF"/>
                </a:solidFill>
                <a:latin typeface="Arial"/>
                <a:cs typeface="Arial"/>
              </a:rPr>
              <a:t>2</a:t>
            </a:r>
            <a:r>
              <a:rPr sz="2077" b="1" spc="-3" dirty="0">
                <a:solidFill>
                  <a:srgbClr val="FFFFFF"/>
                </a:solidFill>
                <a:latin typeface="Arial"/>
                <a:cs typeface="Arial"/>
              </a:rPr>
              <a:t>) </a:t>
            </a:r>
            <a:r>
              <a:rPr sz="2077" b="1" spc="-13" dirty="0">
                <a:solidFill>
                  <a:srgbClr val="FFFFFF"/>
                </a:solidFill>
                <a:latin typeface="Arial"/>
                <a:cs typeface="Arial"/>
              </a:rPr>
              <a:t>=0 </a:t>
            </a:r>
            <a:r>
              <a:rPr sz="2077" b="1" spc="-36" dirty="0">
                <a:solidFill>
                  <a:srgbClr val="FFFFFF"/>
                </a:solidFill>
                <a:latin typeface="Arial"/>
                <a:cs typeface="Arial"/>
              </a:rPr>
              <a:t>not </a:t>
            </a:r>
            <a:r>
              <a:rPr sz="2077" b="1" spc="-26" dirty="0">
                <a:solidFill>
                  <a:srgbClr val="FFFFFF"/>
                </a:solidFill>
                <a:latin typeface="Arial"/>
                <a:cs typeface="Arial"/>
              </a:rPr>
              <a:t>included</a:t>
            </a:r>
            <a:r>
              <a:rPr sz="2077" b="1" spc="137" dirty="0">
                <a:solidFill>
                  <a:srgbClr val="FFFFFF"/>
                </a:solidFill>
                <a:latin typeface="Arial"/>
                <a:cs typeface="Arial"/>
              </a:rPr>
              <a:t> </a:t>
            </a:r>
            <a:r>
              <a:rPr sz="2077" b="1" dirty="0">
                <a:solidFill>
                  <a:srgbClr val="FFFFFF"/>
                </a:solidFill>
                <a:latin typeface="Arial"/>
                <a:cs typeface="Arial"/>
              </a:rPr>
              <a:t>in</a:t>
            </a:r>
            <a:endParaRPr sz="2077">
              <a:latin typeface="Arial"/>
              <a:cs typeface="Arial"/>
            </a:endParaRPr>
          </a:p>
        </p:txBody>
      </p:sp>
      <p:sp>
        <p:nvSpPr>
          <p:cNvPr id="23" name="object 23"/>
          <p:cNvSpPr/>
          <p:nvPr/>
        </p:nvSpPr>
        <p:spPr>
          <a:xfrm>
            <a:off x="1381052" y="4141754"/>
            <a:ext cx="1808880" cy="445935"/>
          </a:xfrm>
          <a:custGeom>
            <a:avLst/>
            <a:gdLst/>
            <a:ahLst/>
            <a:cxnLst/>
            <a:rect l="l" t="t" r="r" b="b"/>
            <a:pathLst>
              <a:path w="2787015" h="687070">
                <a:moveTo>
                  <a:pt x="2701036" y="601344"/>
                </a:moveTo>
                <a:lnTo>
                  <a:pt x="2701036" y="687069"/>
                </a:lnTo>
                <a:lnTo>
                  <a:pt x="2758270" y="658494"/>
                </a:lnTo>
                <a:lnTo>
                  <a:pt x="2715260" y="658494"/>
                </a:lnTo>
                <a:lnTo>
                  <a:pt x="2715260" y="629919"/>
                </a:lnTo>
                <a:lnTo>
                  <a:pt x="2758101" y="629919"/>
                </a:lnTo>
                <a:lnTo>
                  <a:pt x="2701036" y="601344"/>
                </a:lnTo>
                <a:close/>
              </a:path>
              <a:path w="2787015" h="687070">
                <a:moveTo>
                  <a:pt x="23113" y="0"/>
                </a:moveTo>
                <a:lnTo>
                  <a:pt x="0" y="0"/>
                </a:lnTo>
                <a:lnTo>
                  <a:pt x="0" y="658494"/>
                </a:lnTo>
                <a:lnTo>
                  <a:pt x="2701036" y="658494"/>
                </a:lnTo>
                <a:lnTo>
                  <a:pt x="2701036" y="644270"/>
                </a:lnTo>
                <a:lnTo>
                  <a:pt x="28575" y="644270"/>
                </a:lnTo>
                <a:lnTo>
                  <a:pt x="14350" y="629919"/>
                </a:lnTo>
                <a:lnTo>
                  <a:pt x="28575" y="629919"/>
                </a:lnTo>
                <a:lnTo>
                  <a:pt x="28575" y="28574"/>
                </a:lnTo>
                <a:lnTo>
                  <a:pt x="14350" y="28574"/>
                </a:lnTo>
                <a:lnTo>
                  <a:pt x="23113" y="19811"/>
                </a:lnTo>
                <a:lnTo>
                  <a:pt x="23113" y="0"/>
                </a:lnTo>
                <a:close/>
              </a:path>
              <a:path w="2787015" h="687070">
                <a:moveTo>
                  <a:pt x="2758101" y="629919"/>
                </a:moveTo>
                <a:lnTo>
                  <a:pt x="2715260" y="629919"/>
                </a:lnTo>
                <a:lnTo>
                  <a:pt x="2715260" y="658494"/>
                </a:lnTo>
                <a:lnTo>
                  <a:pt x="2758270" y="658494"/>
                </a:lnTo>
                <a:lnTo>
                  <a:pt x="2786761" y="644270"/>
                </a:lnTo>
                <a:lnTo>
                  <a:pt x="2758101" y="629919"/>
                </a:lnTo>
                <a:close/>
              </a:path>
              <a:path w="2787015" h="687070">
                <a:moveTo>
                  <a:pt x="28575" y="629919"/>
                </a:moveTo>
                <a:lnTo>
                  <a:pt x="14350" y="629919"/>
                </a:lnTo>
                <a:lnTo>
                  <a:pt x="28575" y="644270"/>
                </a:lnTo>
                <a:lnTo>
                  <a:pt x="28575" y="629919"/>
                </a:lnTo>
                <a:close/>
              </a:path>
              <a:path w="2787015" h="687070">
                <a:moveTo>
                  <a:pt x="2701036" y="629919"/>
                </a:moveTo>
                <a:lnTo>
                  <a:pt x="28575" y="629919"/>
                </a:lnTo>
                <a:lnTo>
                  <a:pt x="28575" y="644270"/>
                </a:lnTo>
                <a:lnTo>
                  <a:pt x="2701036" y="644270"/>
                </a:lnTo>
                <a:lnTo>
                  <a:pt x="2701036" y="629919"/>
                </a:lnTo>
                <a:close/>
              </a:path>
              <a:path w="2787015" h="687070">
                <a:moveTo>
                  <a:pt x="23113" y="19811"/>
                </a:moveTo>
                <a:lnTo>
                  <a:pt x="14350" y="28574"/>
                </a:lnTo>
                <a:lnTo>
                  <a:pt x="23113" y="28574"/>
                </a:lnTo>
                <a:lnTo>
                  <a:pt x="23113" y="19811"/>
                </a:lnTo>
                <a:close/>
              </a:path>
              <a:path w="2787015" h="687070">
                <a:moveTo>
                  <a:pt x="28575" y="14350"/>
                </a:moveTo>
                <a:lnTo>
                  <a:pt x="23113" y="19811"/>
                </a:lnTo>
                <a:lnTo>
                  <a:pt x="23113" y="28574"/>
                </a:lnTo>
                <a:lnTo>
                  <a:pt x="28575" y="28574"/>
                </a:lnTo>
                <a:lnTo>
                  <a:pt x="28575" y="14350"/>
                </a:lnTo>
                <a:close/>
              </a:path>
            </a:pathLst>
          </a:custGeom>
          <a:solidFill>
            <a:srgbClr val="C00000"/>
          </a:solidFill>
        </p:spPr>
        <p:txBody>
          <a:bodyPr wrap="square" lIns="0" tIns="0" rIns="0" bIns="0" rtlCol="0"/>
          <a:lstStyle/>
          <a:p>
            <a:endParaRPr sz="1169"/>
          </a:p>
        </p:txBody>
      </p:sp>
      <p:sp>
        <p:nvSpPr>
          <p:cNvPr id="24" name="object 24"/>
          <p:cNvSpPr/>
          <p:nvPr/>
        </p:nvSpPr>
        <p:spPr>
          <a:xfrm>
            <a:off x="159636" y="2037617"/>
            <a:ext cx="3122369" cy="922398"/>
          </a:xfrm>
          <a:prstGeom prst="rect">
            <a:avLst/>
          </a:prstGeom>
          <a:blipFill>
            <a:blip r:embed="rId3" cstate="print"/>
            <a:stretch>
              <a:fillRect/>
            </a:stretch>
          </a:blipFill>
        </p:spPr>
        <p:txBody>
          <a:bodyPr wrap="square" lIns="0" tIns="0" rIns="0" bIns="0" rtlCol="0"/>
          <a:lstStyle/>
          <a:p>
            <a:endParaRPr sz="1169"/>
          </a:p>
        </p:txBody>
      </p:sp>
      <p:sp>
        <p:nvSpPr>
          <p:cNvPr id="25" name="object 25"/>
          <p:cNvSpPr/>
          <p:nvPr/>
        </p:nvSpPr>
        <p:spPr>
          <a:xfrm>
            <a:off x="159635" y="3283927"/>
            <a:ext cx="1846385" cy="349494"/>
          </a:xfrm>
          <a:custGeom>
            <a:avLst/>
            <a:gdLst/>
            <a:ahLst/>
            <a:cxnLst/>
            <a:rect l="l" t="t" r="r" b="b"/>
            <a:pathLst>
              <a:path w="2844800" h="538479">
                <a:moveTo>
                  <a:pt x="2844800" y="0"/>
                </a:moveTo>
                <a:lnTo>
                  <a:pt x="0" y="0"/>
                </a:lnTo>
                <a:lnTo>
                  <a:pt x="0" y="538479"/>
                </a:lnTo>
                <a:lnTo>
                  <a:pt x="2844800" y="538479"/>
                </a:lnTo>
                <a:lnTo>
                  <a:pt x="2844800" y="0"/>
                </a:lnTo>
                <a:close/>
              </a:path>
            </a:pathLst>
          </a:custGeom>
          <a:solidFill>
            <a:srgbClr val="FFABFF"/>
          </a:solidFill>
        </p:spPr>
        <p:txBody>
          <a:bodyPr wrap="square" lIns="0" tIns="0" rIns="0" bIns="0" rtlCol="0"/>
          <a:lstStyle/>
          <a:p>
            <a:endParaRPr sz="1169"/>
          </a:p>
        </p:txBody>
      </p:sp>
      <p:sp>
        <p:nvSpPr>
          <p:cNvPr id="26" name="object 26"/>
          <p:cNvSpPr txBox="1"/>
          <p:nvPr/>
        </p:nvSpPr>
        <p:spPr>
          <a:xfrm>
            <a:off x="188430" y="3248909"/>
            <a:ext cx="1802698" cy="373327"/>
          </a:xfrm>
          <a:prstGeom prst="rect">
            <a:avLst/>
          </a:prstGeom>
        </p:spPr>
        <p:txBody>
          <a:bodyPr vert="horz" wrap="square" lIns="0" tIns="8655" rIns="0" bIns="0" rtlCol="0">
            <a:spAutoFit/>
          </a:bodyPr>
          <a:lstStyle/>
          <a:p>
            <a:pPr marL="8243">
              <a:spcBef>
                <a:spcPts val="68"/>
              </a:spcBef>
            </a:pPr>
            <a:r>
              <a:rPr sz="2369" spc="-88" dirty="0">
                <a:latin typeface="Times New Roman"/>
                <a:cs typeface="Times New Roman"/>
              </a:rPr>
              <a:t>0.025 </a:t>
            </a:r>
            <a:r>
              <a:rPr sz="2369" spc="-110" dirty="0">
                <a:latin typeface="Symbol"/>
                <a:cs typeface="Symbol"/>
              </a:rPr>
              <a:t></a:t>
            </a:r>
            <a:r>
              <a:rPr sz="2369" spc="-110" dirty="0">
                <a:latin typeface="Times New Roman"/>
                <a:cs typeface="Times New Roman"/>
              </a:rPr>
              <a:t> P </a:t>
            </a:r>
            <a:r>
              <a:rPr sz="2369" spc="-110" dirty="0">
                <a:latin typeface="Symbol"/>
                <a:cs typeface="Symbol"/>
              </a:rPr>
              <a:t></a:t>
            </a:r>
            <a:r>
              <a:rPr sz="2369" spc="-344" dirty="0">
                <a:latin typeface="Times New Roman"/>
                <a:cs typeface="Times New Roman"/>
              </a:rPr>
              <a:t> </a:t>
            </a:r>
            <a:r>
              <a:rPr sz="2369" spc="-88" dirty="0">
                <a:latin typeface="Times New Roman"/>
                <a:cs typeface="Times New Roman"/>
              </a:rPr>
              <a:t>0.01</a:t>
            </a:r>
            <a:endParaRPr sz="2369">
              <a:latin typeface="Times New Roman"/>
              <a:cs typeface="Times New Roman"/>
            </a:endParaRPr>
          </a:p>
        </p:txBody>
      </p:sp>
      <p:sp>
        <p:nvSpPr>
          <p:cNvPr id="34" name="object 34"/>
          <p:cNvSpPr txBox="1"/>
          <p:nvPr/>
        </p:nvSpPr>
        <p:spPr>
          <a:xfrm>
            <a:off x="8010480" y="5780223"/>
            <a:ext cx="57700" cy="179536"/>
          </a:xfrm>
          <a:prstGeom prst="rect">
            <a:avLst/>
          </a:prstGeom>
        </p:spPr>
        <p:txBody>
          <a:bodyPr vert="horz" wrap="square" lIns="0" tIns="0" rIns="0" bIns="0" rtlCol="0">
            <a:spAutoFit/>
          </a:bodyPr>
          <a:lstStyle/>
          <a:p>
            <a:pPr marL="8243">
              <a:lnSpc>
                <a:spcPts val="1441"/>
              </a:lnSpc>
            </a:pPr>
            <a:r>
              <a:rPr sz="1233" spc="3" dirty="0">
                <a:solidFill>
                  <a:srgbClr val="FFFFFF"/>
                </a:solidFill>
                <a:latin typeface="Arial"/>
                <a:cs typeface="Arial"/>
              </a:rPr>
              <a:t>|</a:t>
            </a:r>
            <a:endParaRPr sz="1233">
              <a:latin typeface="Arial"/>
              <a:cs typeface="Arial"/>
            </a:endParaRPr>
          </a:p>
        </p:txBody>
      </p:sp>
    </p:spTree>
    <p:extLst>
      <p:ext uri="{BB962C8B-B14F-4D97-AF65-F5344CB8AC3E}">
        <p14:creationId xmlns:p14="http://schemas.microsoft.com/office/powerpoint/2010/main" val="49509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2CEDDBCF-4538-45E0-A767-4AF8B1B938C2}"/>
              </a:ext>
            </a:extLst>
          </p:cNvPr>
          <p:cNvSpPr>
            <a:spLocks noGrp="1"/>
          </p:cNvSpPr>
          <p:nvPr>
            <p:ph sz="quarter" idx="10"/>
          </p:nvPr>
        </p:nvSpPr>
        <p:spPr/>
        <p:txBody>
          <a:bodyPr/>
          <a:lstStyle/>
          <a:p>
            <a:pPr algn="ctr"/>
            <a:r>
              <a:rPr lang="en-US" kern="0" dirty="0"/>
              <a:t>Test</a:t>
            </a:r>
            <a:endParaRPr lang="x-none" dirty="0"/>
          </a:p>
        </p:txBody>
      </p:sp>
      <p:grpSp>
        <p:nvGrpSpPr>
          <p:cNvPr id="18" name="Group 17"/>
          <p:cNvGrpSpPr/>
          <p:nvPr/>
        </p:nvGrpSpPr>
        <p:grpSpPr>
          <a:xfrm>
            <a:off x="2067052" y="2738763"/>
            <a:ext cx="4676648" cy="1376038"/>
            <a:chOff x="4017195" y="2377265"/>
            <a:chExt cx="4244675" cy="1326567"/>
          </a:xfrm>
          <a:blipFill>
            <a:blip r:embed="rId3"/>
            <a:tile tx="0" ty="0" sx="100000" sy="100000" flip="none" algn="tl"/>
          </a:blipFill>
        </p:grpSpPr>
        <p:sp>
          <p:nvSpPr>
            <p:cNvPr id="19" name="Round Diagonal Corner Rectangle 18"/>
            <p:cNvSpPr/>
            <p:nvPr/>
          </p:nvSpPr>
          <p:spPr>
            <a:xfrm>
              <a:off x="4017195" y="2385809"/>
              <a:ext cx="4244675" cy="1318023"/>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1754" dirty="0">
                <a:solidFill>
                  <a:schemeClr val="tx1"/>
                </a:solidFill>
                <a:latin typeface="Helvetica Neue"/>
                <a:cs typeface="Helvetica" panose="020B0604020202020204" pitchFamily="34" charset="0"/>
              </a:endParaRPr>
            </a:p>
          </p:txBody>
        </p:sp>
        <p:graphicFrame>
          <p:nvGraphicFramePr>
            <p:cNvPr id="20" name="Object 19"/>
            <p:cNvGraphicFramePr>
              <a:graphicFrameLocks noChangeAspect="1"/>
            </p:cNvGraphicFramePr>
            <p:nvPr/>
          </p:nvGraphicFramePr>
          <p:xfrm>
            <a:off x="4101415" y="2377265"/>
            <a:ext cx="4076235" cy="1306783"/>
          </p:xfrm>
          <a:graphic>
            <a:graphicData uri="http://schemas.openxmlformats.org/presentationml/2006/ole">
              <mc:AlternateContent xmlns:mc="http://schemas.openxmlformats.org/markup-compatibility/2006">
                <mc:Choice xmlns:v="urn:schemas-microsoft-com:vml" Requires="v">
                  <p:oleObj spid="_x0000_s30772" name="Equation" r:id="rId4" imgW="2209680" imgH="711000" progId="Equation.3">
                    <p:embed/>
                  </p:oleObj>
                </mc:Choice>
                <mc:Fallback>
                  <p:oleObj name="Equation" r:id="rId4" imgW="2209680" imgH="711000" progId="Equation.3">
                    <p:embed/>
                    <p:pic>
                      <p:nvPicPr>
                        <p:cNvPr id="20" name="Object 19"/>
                        <p:cNvPicPr/>
                        <p:nvPr/>
                      </p:nvPicPr>
                      <p:blipFill>
                        <a:blip r:embed="rId5"/>
                        <a:stretch>
                          <a:fillRect/>
                        </a:stretch>
                      </p:blipFill>
                      <p:spPr>
                        <a:xfrm>
                          <a:off x="4101415" y="2377265"/>
                          <a:ext cx="4076235" cy="1306783"/>
                        </a:xfrm>
                        <a:prstGeom prst="rect">
                          <a:avLst/>
                        </a:prstGeom>
                      </p:spPr>
                    </p:pic>
                  </p:oleObj>
                </mc:Fallback>
              </mc:AlternateContent>
            </a:graphicData>
          </a:graphic>
        </p:graphicFrame>
      </p:grpSp>
    </p:spTree>
    <p:extLst>
      <p:ext uri="{BB962C8B-B14F-4D97-AF65-F5344CB8AC3E}">
        <p14:creationId xmlns:p14="http://schemas.microsoft.com/office/powerpoint/2010/main" val="225158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32">
            <a:extLst>
              <a:ext uri="{FF2B5EF4-FFF2-40B4-BE49-F238E27FC236}">
                <a16:creationId xmlns:a16="http://schemas.microsoft.com/office/drawing/2014/main" xmlns="" id="{2B4B0869-7459-4648-8BB7-28A580DD80FF}"/>
              </a:ext>
            </a:extLst>
          </p:cNvPr>
          <p:cNvSpPr>
            <a:spLocks noGrp="1"/>
          </p:cNvSpPr>
          <p:nvPr>
            <p:ph sz="quarter" idx="10"/>
          </p:nvPr>
        </p:nvSpPr>
        <p:spPr/>
        <p:txBody>
          <a:bodyPr/>
          <a:lstStyle/>
          <a:p>
            <a:pPr algn="ctr"/>
            <a:r>
              <a:rPr lang="en-US" sz="3600" b="1" kern="0" dirty="0">
                <a:latin typeface="+mn-lt"/>
              </a:rPr>
              <a:t>Student’s paired t-test</a:t>
            </a:r>
            <a:endParaRPr lang="x-none" dirty="0">
              <a:latin typeface="+mn-lt"/>
            </a:endParaRPr>
          </a:p>
        </p:txBody>
      </p:sp>
      <p:grpSp>
        <p:nvGrpSpPr>
          <p:cNvPr id="4" name="Group 3"/>
          <p:cNvGrpSpPr/>
          <p:nvPr/>
        </p:nvGrpSpPr>
        <p:grpSpPr>
          <a:xfrm>
            <a:off x="1671125" y="1597932"/>
            <a:ext cx="7286263" cy="1249023"/>
            <a:chOff x="241300" y="2191661"/>
            <a:chExt cx="7086600" cy="2426018"/>
          </a:xfrm>
        </p:grpSpPr>
        <p:sp>
          <p:nvSpPr>
            <p:cNvPr id="5" name="Vertical Scroll 4"/>
            <p:cNvSpPr/>
            <p:nvPr/>
          </p:nvSpPr>
          <p:spPr>
            <a:xfrm>
              <a:off x="241300" y="2191661"/>
              <a:ext cx="7086600" cy="2426018"/>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a:latin typeface="Helvetica Neue"/>
              </a:endParaRPr>
            </a:p>
          </p:txBody>
        </p:sp>
        <p:sp>
          <p:nvSpPr>
            <p:cNvPr id="6" name="Round Diagonal Corner Rectangle 5"/>
            <p:cNvSpPr/>
            <p:nvPr/>
          </p:nvSpPr>
          <p:spPr>
            <a:xfrm>
              <a:off x="524067" y="2668353"/>
              <a:ext cx="6580361" cy="1626366"/>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dirty="0">
                <a:solidFill>
                  <a:schemeClr val="tx1"/>
                </a:solidFill>
                <a:latin typeface="Helvetica Neue"/>
                <a:cs typeface="Helvetica" panose="020B0604020202020204" pitchFamily="34" charset="0"/>
              </a:endParaRPr>
            </a:p>
          </p:txBody>
        </p:sp>
      </p:grpSp>
      <p:sp>
        <p:nvSpPr>
          <p:cNvPr id="7" name="Title 2"/>
          <p:cNvSpPr txBox="1">
            <a:spLocks/>
          </p:cNvSpPr>
          <p:nvPr/>
        </p:nvSpPr>
        <p:spPr>
          <a:xfrm>
            <a:off x="2014883" y="1802490"/>
            <a:ext cx="6663557" cy="878191"/>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lgn="just"/>
            <a:r>
              <a:rPr lang="en-US" sz="2338" b="1" dirty="0">
                <a:solidFill>
                  <a:schemeClr val="tx1">
                    <a:lumMod val="75000"/>
                    <a:lumOff val="25000"/>
                  </a:schemeClr>
                </a:solidFill>
                <a:cs typeface="Helvetica" panose="020B0604020202020204" pitchFamily="34" charset="0"/>
              </a:rPr>
              <a:t>Testing mean before and after observations of a single population (µ</a:t>
            </a:r>
            <a:r>
              <a:rPr lang="en-US" sz="2338" b="1" baseline="-25000" dirty="0">
                <a:solidFill>
                  <a:schemeClr val="tx1">
                    <a:lumMod val="75000"/>
                    <a:lumOff val="25000"/>
                  </a:schemeClr>
                </a:solidFill>
                <a:cs typeface="Helvetica" panose="020B0604020202020204" pitchFamily="34" charset="0"/>
              </a:rPr>
              <a:t>d</a:t>
            </a:r>
            <a:r>
              <a:rPr lang="en-US" sz="2338" b="1" dirty="0">
                <a:solidFill>
                  <a:schemeClr val="tx1">
                    <a:lumMod val="75000"/>
                    <a:lumOff val="25000"/>
                  </a:schemeClr>
                </a:solidFill>
                <a:cs typeface="Helvetica" panose="020B0604020202020204" pitchFamily="34" charset="0"/>
              </a:rPr>
              <a:t>)</a:t>
            </a:r>
          </a:p>
        </p:txBody>
      </p:sp>
      <p:grpSp>
        <p:nvGrpSpPr>
          <p:cNvPr id="8" name="Group 7"/>
          <p:cNvGrpSpPr/>
          <p:nvPr/>
        </p:nvGrpSpPr>
        <p:grpSpPr>
          <a:xfrm>
            <a:off x="149655" y="1757920"/>
            <a:ext cx="1185761" cy="587348"/>
            <a:chOff x="9768114" y="3251199"/>
            <a:chExt cx="2376369" cy="904373"/>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35089" t="31952" r="5251" b="33383"/>
            <a:stretch/>
          </p:blipFill>
          <p:spPr>
            <a:xfrm>
              <a:off x="9768114" y="3251199"/>
              <a:ext cx="2376369" cy="904373"/>
            </a:xfrm>
            <a:prstGeom prst="rect">
              <a:avLst/>
            </a:prstGeom>
          </p:spPr>
        </p:pic>
        <p:sp>
          <p:nvSpPr>
            <p:cNvPr id="10" name="Title 2"/>
            <p:cNvSpPr txBox="1">
              <a:spLocks/>
            </p:cNvSpPr>
            <p:nvPr/>
          </p:nvSpPr>
          <p:spPr>
            <a:xfrm>
              <a:off x="9946301" y="3458103"/>
              <a:ext cx="2107146" cy="4252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38" b="1" dirty="0">
                  <a:solidFill>
                    <a:schemeClr val="bg1"/>
                  </a:solidFill>
                  <a:latin typeface="Helvetica Neue"/>
                  <a:cs typeface="Helvetica" panose="020B0604020202020204" pitchFamily="34" charset="0"/>
                </a:rPr>
                <a:t>t-test</a:t>
              </a:r>
            </a:p>
          </p:txBody>
        </p:sp>
      </p:grpSp>
      <p:sp>
        <p:nvSpPr>
          <p:cNvPr id="11" name="Down Arrow 10"/>
          <p:cNvSpPr/>
          <p:nvPr/>
        </p:nvSpPr>
        <p:spPr>
          <a:xfrm rot="16200000">
            <a:off x="1417489" y="1835599"/>
            <a:ext cx="381032" cy="389569"/>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69"/>
          </a:p>
        </p:txBody>
      </p:sp>
      <p:grpSp>
        <p:nvGrpSpPr>
          <p:cNvPr id="12" name="Group 11"/>
          <p:cNvGrpSpPr/>
          <p:nvPr/>
        </p:nvGrpSpPr>
        <p:grpSpPr>
          <a:xfrm>
            <a:off x="442520" y="3541784"/>
            <a:ext cx="8511334" cy="810702"/>
            <a:chOff x="3640669" y="2479790"/>
            <a:chExt cx="3513392" cy="1176500"/>
          </a:xfrm>
        </p:grpSpPr>
        <p:grpSp>
          <p:nvGrpSpPr>
            <p:cNvPr id="13" name="Group 12"/>
            <p:cNvGrpSpPr/>
            <p:nvPr/>
          </p:nvGrpSpPr>
          <p:grpSpPr>
            <a:xfrm>
              <a:off x="3640669" y="2479790"/>
              <a:ext cx="3513392" cy="1162779"/>
              <a:chOff x="396229" y="3029857"/>
              <a:chExt cx="6994901" cy="1411961"/>
            </a:xfrm>
            <a:effectLst>
              <a:outerShdw blurRad="101600" sx="102000" sy="102000" algn="ctr" rotWithShape="0">
                <a:prstClr val="black">
                  <a:alpha val="26000"/>
                </a:prstClr>
              </a:outerShdw>
            </a:effectLst>
          </p:grpSpPr>
          <p:sp>
            <p:nvSpPr>
              <p:cNvPr id="15" name="Rectangle 14"/>
              <p:cNvSpPr/>
              <p:nvPr/>
            </p:nvSpPr>
            <p:spPr>
              <a:xfrm rot="16200000">
                <a:off x="3172701" y="261754"/>
                <a:ext cx="1411958"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16" name="Rectangle 15"/>
              <p:cNvSpPr/>
              <p:nvPr/>
            </p:nvSpPr>
            <p:spPr>
              <a:xfrm rot="16200000">
                <a:off x="-287936" y="3714025"/>
                <a:ext cx="1411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17" name="Rectangle 16"/>
              <p:cNvSpPr/>
              <p:nvPr/>
            </p:nvSpPr>
            <p:spPr>
              <a:xfrm rot="16200000">
                <a:off x="6661913" y="3712600"/>
                <a:ext cx="1411953" cy="4648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14" name="Rectangle 13"/>
            <p:cNvSpPr/>
            <p:nvPr/>
          </p:nvSpPr>
          <p:spPr>
            <a:xfrm>
              <a:off x="3686054" y="2536132"/>
              <a:ext cx="3448736" cy="1120158"/>
            </a:xfrm>
            <a:prstGeom prst="rect">
              <a:avLst/>
            </a:prstGeom>
          </p:spPr>
          <p:txBody>
            <a:bodyPr wrap="square">
              <a:spAutoFit/>
            </a:bodyPr>
            <a:lstStyle/>
            <a:p>
              <a:pPr marL="0" lvl="1" algn="just"/>
              <a:r>
                <a:rPr lang="en-US" altLang="ko-KR" sz="2208" dirty="0">
                  <a:ea typeface="Gulim" pitchFamily="34" charset="-127"/>
                  <a:cs typeface="Times New Roman" pitchFamily="18" charset="0"/>
                </a:rPr>
                <a:t>Assume that the difference between before and after observations follow normal distribution</a:t>
              </a:r>
              <a:endParaRPr lang="en-US" sz="2208" dirty="0">
                <a:cs typeface="Helvetica" panose="020B0604020202020204" pitchFamily="34" charset="0"/>
              </a:endParaRPr>
            </a:p>
          </p:txBody>
        </p:sp>
      </p:grpSp>
      <p:grpSp>
        <p:nvGrpSpPr>
          <p:cNvPr id="18" name="Group 17"/>
          <p:cNvGrpSpPr/>
          <p:nvPr/>
        </p:nvGrpSpPr>
        <p:grpSpPr>
          <a:xfrm>
            <a:off x="242413" y="2953329"/>
            <a:ext cx="7339899" cy="452111"/>
            <a:chOff x="2087592" y="3587557"/>
            <a:chExt cx="2398144" cy="733533"/>
          </a:xfrm>
          <a:noFill/>
        </p:grpSpPr>
        <p:sp>
          <p:nvSpPr>
            <p:cNvPr id="19" name="Rounded Rectangle 18"/>
            <p:cNvSpPr/>
            <p:nvPr/>
          </p:nvSpPr>
          <p:spPr>
            <a:xfrm>
              <a:off x="2087592" y="3608001"/>
              <a:ext cx="2398144" cy="624498"/>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38">
                <a:solidFill>
                  <a:schemeClr val="tx1">
                    <a:lumMod val="75000"/>
                    <a:lumOff val="25000"/>
                  </a:schemeClr>
                </a:solidFill>
                <a:latin typeface="Helvetica Neue"/>
              </a:endParaRPr>
            </a:p>
          </p:txBody>
        </p:sp>
        <p:sp>
          <p:nvSpPr>
            <p:cNvPr id="20" name="Rectangle 19"/>
            <p:cNvSpPr/>
            <p:nvPr/>
          </p:nvSpPr>
          <p:spPr>
            <a:xfrm>
              <a:off x="2132185" y="3587557"/>
              <a:ext cx="2353551" cy="733533"/>
            </a:xfrm>
            <a:prstGeom prst="rect">
              <a:avLst/>
            </a:prstGeom>
            <a:grpFill/>
          </p:spPr>
          <p:txBody>
            <a:bodyPr wrap="square">
              <a:spAutoFit/>
            </a:bodyPr>
            <a:lstStyle/>
            <a:p>
              <a:r>
                <a:rPr lang="en-US" sz="2338" b="1" dirty="0">
                  <a:solidFill>
                    <a:srgbClr val="0000FF"/>
                  </a:solidFill>
                  <a:cs typeface="Helvetica" panose="020B0604020202020204" pitchFamily="34" charset="0"/>
                </a:rPr>
                <a:t>Assumptions</a:t>
              </a:r>
            </a:p>
          </p:txBody>
        </p:sp>
      </p:grpSp>
      <p:grpSp>
        <p:nvGrpSpPr>
          <p:cNvPr id="21" name="Group 20"/>
          <p:cNvGrpSpPr/>
          <p:nvPr/>
        </p:nvGrpSpPr>
        <p:grpSpPr>
          <a:xfrm>
            <a:off x="438985" y="4451570"/>
            <a:ext cx="8521935" cy="498450"/>
            <a:chOff x="3636294" y="2479790"/>
            <a:chExt cx="3517768" cy="821840"/>
          </a:xfrm>
        </p:grpSpPr>
        <p:grpSp>
          <p:nvGrpSpPr>
            <p:cNvPr id="22" name="Group 21"/>
            <p:cNvGrpSpPr/>
            <p:nvPr/>
          </p:nvGrpSpPr>
          <p:grpSpPr>
            <a:xfrm>
              <a:off x="3636294" y="2479790"/>
              <a:ext cx="3517768" cy="821840"/>
              <a:chOff x="387519" y="3029860"/>
              <a:chExt cx="7003611" cy="997960"/>
            </a:xfrm>
            <a:effectLst>
              <a:outerShdw blurRad="101600" sx="102000" sy="102000" algn="ctr" rotWithShape="0">
                <a:prstClr val="black">
                  <a:alpha val="26000"/>
                </a:prstClr>
              </a:outerShdw>
            </a:effectLst>
          </p:grpSpPr>
          <p:sp>
            <p:nvSpPr>
              <p:cNvPr id="24" name="Rectangle 23"/>
              <p:cNvSpPr/>
              <p:nvPr/>
            </p:nvSpPr>
            <p:spPr>
              <a:xfrm rot="16200000">
                <a:off x="3379700" y="54758"/>
                <a:ext cx="997960"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25" name="Rectangle 24"/>
              <p:cNvSpPr/>
              <p:nvPr/>
            </p:nvSpPr>
            <p:spPr>
              <a:xfrm rot="16200000">
                <a:off x="-89646" y="3507027"/>
                <a:ext cx="997958" cy="43628"/>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26" name="Rectangle 25"/>
              <p:cNvSpPr/>
              <p:nvPr/>
            </p:nvSpPr>
            <p:spPr>
              <a:xfrm rot="16200000">
                <a:off x="6872969" y="3509658"/>
                <a:ext cx="997953" cy="38369"/>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23" name="Rectangle 22"/>
            <p:cNvSpPr/>
            <p:nvPr/>
          </p:nvSpPr>
          <p:spPr>
            <a:xfrm>
              <a:off x="3686054" y="2532083"/>
              <a:ext cx="3441745" cy="745437"/>
            </a:xfrm>
            <a:prstGeom prst="rect">
              <a:avLst/>
            </a:prstGeom>
          </p:spPr>
          <p:txBody>
            <a:bodyPr wrap="square">
              <a:spAutoFit/>
            </a:bodyPr>
            <a:lstStyle/>
            <a:p>
              <a:pPr marL="0" lvl="1"/>
              <a:r>
                <a:rPr lang="en-US" sz="2338" b="1" dirty="0">
                  <a:cs typeface="Helvetica" panose="020B0604020202020204" pitchFamily="34" charset="0"/>
                </a:rPr>
                <a:t>The sample size should be less than 30 (n &lt; 30)</a:t>
              </a:r>
            </a:p>
          </p:txBody>
        </p:sp>
      </p:grpSp>
    </p:spTree>
    <p:extLst>
      <p:ext uri="{BB962C8B-B14F-4D97-AF65-F5344CB8AC3E}">
        <p14:creationId xmlns:p14="http://schemas.microsoft.com/office/powerpoint/2010/main" val="391918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00"/>
                                        <p:tgtEl>
                                          <p:spTgt spid="4"/>
                                        </p:tgtEl>
                                      </p:cBhvr>
                                    </p:animEffect>
                                  </p:childTnLst>
                                </p:cTn>
                              </p:par>
                            </p:childTnLst>
                          </p:cTn>
                        </p:par>
                        <p:par>
                          <p:cTn id="15" fill="hold">
                            <p:stCondLst>
                              <p:cond delay="12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20652" y="1548444"/>
            <a:ext cx="5156690" cy="548454"/>
            <a:chOff x="375557" y="1947820"/>
            <a:chExt cx="12847313" cy="609801"/>
          </a:xfrm>
        </p:grpSpPr>
        <p:sp>
          <p:nvSpPr>
            <p:cNvPr id="34" name="Rectangle 33"/>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35" name="TextBox 34"/>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State null and alternative hypothesis</a:t>
              </a:r>
              <a:endParaRPr lang="en-IN" sz="2078" b="1" dirty="0">
                <a:cs typeface="Helvetica" panose="020B0604020202020204" pitchFamily="34" charset="0"/>
              </a:endParaRPr>
            </a:p>
          </p:txBody>
        </p:sp>
      </p:grpSp>
      <p:sp>
        <p:nvSpPr>
          <p:cNvPr id="36" name="Rectangle 35"/>
          <p:cNvSpPr/>
          <p:nvPr/>
        </p:nvSpPr>
        <p:spPr>
          <a:xfrm>
            <a:off x="295769" y="1548444"/>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1</a:t>
            </a:r>
          </a:p>
        </p:txBody>
      </p:sp>
      <p:grpSp>
        <p:nvGrpSpPr>
          <p:cNvPr id="37" name="Group 36"/>
          <p:cNvGrpSpPr/>
          <p:nvPr/>
        </p:nvGrpSpPr>
        <p:grpSpPr>
          <a:xfrm>
            <a:off x="724185" y="2188271"/>
            <a:ext cx="5156690" cy="548454"/>
            <a:chOff x="375557" y="1947820"/>
            <a:chExt cx="12847313" cy="609801"/>
          </a:xfrm>
        </p:grpSpPr>
        <p:sp>
          <p:nvSpPr>
            <p:cNvPr id="38" name="Rectangle 37"/>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39" name="TextBox 38"/>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Specify the level of significance ‘</a:t>
              </a:r>
              <a:r>
                <a:rPr lang="el-GR" sz="2078" b="1" dirty="0">
                  <a:cs typeface="Helvetica" panose="020B0604020202020204" pitchFamily="34" charset="0"/>
                </a:rPr>
                <a:t>α</a:t>
              </a:r>
              <a:r>
                <a:rPr lang="en-US" sz="2078" b="1" dirty="0">
                  <a:cs typeface="Helvetica" panose="020B0604020202020204" pitchFamily="34" charset="0"/>
                </a:rPr>
                <a:t>’</a:t>
              </a:r>
              <a:endParaRPr lang="en-IN" sz="2078" b="1" dirty="0">
                <a:cs typeface="Helvetica" panose="020B0604020202020204" pitchFamily="34" charset="0"/>
              </a:endParaRPr>
            </a:p>
          </p:txBody>
        </p:sp>
      </p:grpSp>
      <p:sp>
        <p:nvSpPr>
          <p:cNvPr id="40" name="Rectangle 39"/>
          <p:cNvSpPr/>
          <p:nvPr/>
        </p:nvSpPr>
        <p:spPr>
          <a:xfrm>
            <a:off x="299302" y="2188271"/>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2</a:t>
            </a:r>
          </a:p>
        </p:txBody>
      </p:sp>
      <p:grpSp>
        <p:nvGrpSpPr>
          <p:cNvPr id="41" name="Group 40"/>
          <p:cNvGrpSpPr/>
          <p:nvPr/>
        </p:nvGrpSpPr>
        <p:grpSpPr>
          <a:xfrm>
            <a:off x="717112" y="2838704"/>
            <a:ext cx="5156690" cy="548454"/>
            <a:chOff x="375557" y="1947820"/>
            <a:chExt cx="12847313" cy="609801"/>
          </a:xfrm>
        </p:grpSpPr>
        <p:sp>
          <p:nvSpPr>
            <p:cNvPr id="42" name="Rectangle 41"/>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43" name="TextBox 42"/>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Student’s t-distribution</a:t>
              </a:r>
              <a:endParaRPr lang="en-IN" sz="2078" b="1" dirty="0">
                <a:cs typeface="Helvetica" panose="020B0604020202020204" pitchFamily="34" charset="0"/>
              </a:endParaRPr>
            </a:p>
          </p:txBody>
        </p:sp>
      </p:grpSp>
      <p:sp>
        <p:nvSpPr>
          <p:cNvPr id="44" name="Rectangle 43"/>
          <p:cNvSpPr/>
          <p:nvPr/>
        </p:nvSpPr>
        <p:spPr>
          <a:xfrm>
            <a:off x="292229" y="2838704"/>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3</a:t>
            </a:r>
          </a:p>
        </p:txBody>
      </p:sp>
      <p:grpSp>
        <p:nvGrpSpPr>
          <p:cNvPr id="45" name="Group 44"/>
          <p:cNvGrpSpPr/>
          <p:nvPr/>
        </p:nvGrpSpPr>
        <p:grpSpPr>
          <a:xfrm>
            <a:off x="720644" y="3499741"/>
            <a:ext cx="5156690" cy="548454"/>
            <a:chOff x="375557" y="1947820"/>
            <a:chExt cx="12847313" cy="609801"/>
          </a:xfrm>
        </p:grpSpPr>
        <p:sp>
          <p:nvSpPr>
            <p:cNvPr id="46" name="Rectangle 45"/>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47" name="TextBox 46"/>
            <p:cNvSpPr txBox="1"/>
            <p:nvPr/>
          </p:nvSpPr>
          <p:spPr>
            <a:xfrm>
              <a:off x="417333" y="1947820"/>
              <a:ext cx="12805537"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Compute the test statistic</a:t>
              </a:r>
              <a:endParaRPr lang="en-IN" sz="2078" b="1" dirty="0">
                <a:cs typeface="Helvetica" panose="020B0604020202020204" pitchFamily="34" charset="0"/>
              </a:endParaRPr>
            </a:p>
          </p:txBody>
        </p:sp>
      </p:grpSp>
      <p:sp>
        <p:nvSpPr>
          <p:cNvPr id="48" name="Rectangle 47"/>
          <p:cNvSpPr/>
          <p:nvPr/>
        </p:nvSpPr>
        <p:spPr>
          <a:xfrm>
            <a:off x="295761" y="3499741"/>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4</a:t>
            </a:r>
          </a:p>
        </p:txBody>
      </p:sp>
      <p:grpSp>
        <p:nvGrpSpPr>
          <p:cNvPr id="49" name="Group 48"/>
          <p:cNvGrpSpPr/>
          <p:nvPr/>
        </p:nvGrpSpPr>
        <p:grpSpPr>
          <a:xfrm>
            <a:off x="724177" y="4139569"/>
            <a:ext cx="5156690" cy="548454"/>
            <a:chOff x="375557" y="1947820"/>
            <a:chExt cx="12847313" cy="609801"/>
          </a:xfrm>
        </p:grpSpPr>
        <p:sp>
          <p:nvSpPr>
            <p:cNvPr id="50" name="Rectangle 49"/>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51" name="TextBox 50"/>
            <p:cNvSpPr txBox="1"/>
            <p:nvPr/>
          </p:nvSpPr>
          <p:spPr>
            <a:xfrm>
              <a:off x="417333" y="1947820"/>
              <a:ext cx="12805537" cy="551232"/>
            </a:xfrm>
            <a:prstGeom prst="rect">
              <a:avLst/>
            </a:prstGeom>
            <a:noFill/>
          </p:spPr>
          <p:txBody>
            <a:bodyPr wrap="square" rtlCol="0">
              <a:spAutoFit/>
            </a:bodyPr>
            <a:lstStyle/>
            <a:p>
              <a:pPr>
                <a:lnSpc>
                  <a:spcPct val="150000"/>
                </a:lnSpc>
              </a:pPr>
              <a:r>
                <a:rPr lang="en-US" sz="1949" b="1" dirty="0">
                  <a:cs typeface="Helvetica" panose="020B0604020202020204" pitchFamily="34" charset="0"/>
                </a:rPr>
                <a:t>Define the critical region/ rejection criteria</a:t>
              </a:r>
              <a:endParaRPr lang="en-IN" sz="1949" b="1" dirty="0">
                <a:cs typeface="Helvetica" panose="020B0604020202020204" pitchFamily="34" charset="0"/>
              </a:endParaRPr>
            </a:p>
          </p:txBody>
        </p:sp>
      </p:grpSp>
      <p:sp>
        <p:nvSpPr>
          <p:cNvPr id="52" name="Rectangle 51"/>
          <p:cNvSpPr/>
          <p:nvPr/>
        </p:nvSpPr>
        <p:spPr>
          <a:xfrm>
            <a:off x="299294" y="4139569"/>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5</a:t>
            </a:r>
          </a:p>
        </p:txBody>
      </p:sp>
      <p:grpSp>
        <p:nvGrpSpPr>
          <p:cNvPr id="53" name="Group 52"/>
          <p:cNvGrpSpPr/>
          <p:nvPr/>
        </p:nvGrpSpPr>
        <p:grpSpPr>
          <a:xfrm>
            <a:off x="717104" y="4800606"/>
            <a:ext cx="1825875" cy="548454"/>
            <a:chOff x="375557" y="1947820"/>
            <a:chExt cx="12847313" cy="609801"/>
          </a:xfrm>
        </p:grpSpPr>
        <p:sp>
          <p:nvSpPr>
            <p:cNvPr id="54" name="Rectangle 53"/>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55" name="TextBox 54"/>
            <p:cNvSpPr txBox="1"/>
            <p:nvPr/>
          </p:nvSpPr>
          <p:spPr>
            <a:xfrm>
              <a:off x="417331" y="1947820"/>
              <a:ext cx="12805539" cy="580889"/>
            </a:xfrm>
            <a:prstGeom prst="rect">
              <a:avLst/>
            </a:prstGeom>
            <a:noFill/>
          </p:spPr>
          <p:txBody>
            <a:bodyPr wrap="square" rtlCol="0">
              <a:spAutoFit/>
            </a:bodyPr>
            <a:lstStyle/>
            <a:p>
              <a:pPr>
                <a:lnSpc>
                  <a:spcPct val="150000"/>
                </a:lnSpc>
              </a:pPr>
              <a:r>
                <a:rPr lang="en-US" sz="2078" b="1" dirty="0">
                  <a:cs typeface="Helvetica" panose="020B0604020202020204" pitchFamily="34" charset="0"/>
                </a:rPr>
                <a:t>Conclusion</a:t>
              </a:r>
              <a:endParaRPr lang="en-IN" sz="2078" b="1" dirty="0">
                <a:cs typeface="Helvetica" panose="020B0604020202020204" pitchFamily="34" charset="0"/>
              </a:endParaRPr>
            </a:p>
          </p:txBody>
        </p:sp>
      </p:grpSp>
      <p:sp>
        <p:nvSpPr>
          <p:cNvPr id="56" name="Rectangle 55"/>
          <p:cNvSpPr/>
          <p:nvPr/>
        </p:nvSpPr>
        <p:spPr>
          <a:xfrm>
            <a:off x="292221" y="4800606"/>
            <a:ext cx="439485" cy="54845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78" b="1" dirty="0">
                <a:solidFill>
                  <a:schemeClr val="bg1"/>
                </a:solidFill>
                <a:latin typeface="Helvetica Neue"/>
                <a:cs typeface="Helvetica" panose="020B0604020202020204" pitchFamily="34" charset="0"/>
              </a:rPr>
              <a:t>6</a:t>
            </a:r>
          </a:p>
        </p:txBody>
      </p:sp>
      <p:grpSp>
        <p:nvGrpSpPr>
          <p:cNvPr id="57" name="Group 56"/>
          <p:cNvGrpSpPr/>
          <p:nvPr/>
        </p:nvGrpSpPr>
        <p:grpSpPr>
          <a:xfrm>
            <a:off x="6402556" y="1564744"/>
            <a:ext cx="2490027" cy="1273959"/>
            <a:chOff x="3858990" y="2723236"/>
            <a:chExt cx="2398615" cy="1208799"/>
          </a:xfrm>
          <a:blipFill>
            <a:blip r:embed="rId3"/>
            <a:tile tx="0" ty="0" sx="100000" sy="100000" flip="none" algn="tl"/>
          </a:blipFill>
        </p:grpSpPr>
        <p:sp>
          <p:nvSpPr>
            <p:cNvPr id="58" name="Round Diagonal Corner Rectangle 57"/>
            <p:cNvSpPr/>
            <p:nvPr/>
          </p:nvSpPr>
          <p:spPr>
            <a:xfrm>
              <a:off x="3877434" y="2723236"/>
              <a:ext cx="2380171"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59" name="Object 58"/>
            <p:cNvGraphicFramePr>
              <a:graphicFrameLocks noChangeAspect="1"/>
            </p:cNvGraphicFramePr>
            <p:nvPr/>
          </p:nvGraphicFramePr>
          <p:xfrm>
            <a:off x="3858990" y="2822690"/>
            <a:ext cx="2337893" cy="1004687"/>
          </p:xfrm>
          <a:graphic>
            <a:graphicData uri="http://schemas.openxmlformats.org/presentationml/2006/ole">
              <mc:AlternateContent xmlns:mc="http://schemas.openxmlformats.org/markup-compatibility/2006">
                <mc:Choice xmlns:v="urn:schemas-microsoft-com:vml" Requires="v">
                  <p:oleObj spid="_x0000_s14442" name="Equation" r:id="rId4" imgW="1511280" imgH="685800" progId="Equation.3">
                    <p:embed/>
                  </p:oleObj>
                </mc:Choice>
                <mc:Fallback>
                  <p:oleObj name="Equation" r:id="rId4" imgW="1511280" imgH="685800" progId="Equation.3">
                    <p:embed/>
                    <p:pic>
                      <p:nvPicPr>
                        <p:cNvPr id="59" name="Object 58"/>
                        <p:cNvPicPr/>
                        <p:nvPr/>
                      </p:nvPicPr>
                      <p:blipFill>
                        <a:blip r:embed="rId5"/>
                        <a:stretch>
                          <a:fillRect/>
                        </a:stretch>
                      </p:blipFill>
                      <p:spPr>
                        <a:xfrm>
                          <a:off x="3858990" y="2822690"/>
                          <a:ext cx="2337893" cy="1004687"/>
                        </a:xfrm>
                        <a:prstGeom prst="rect">
                          <a:avLst/>
                        </a:prstGeom>
                      </p:spPr>
                    </p:pic>
                  </p:oleObj>
                </mc:Fallback>
              </mc:AlternateContent>
            </a:graphicData>
          </a:graphic>
        </p:graphicFrame>
      </p:grpSp>
      <p:sp>
        <p:nvSpPr>
          <p:cNvPr id="60" name="Right Arrow 59"/>
          <p:cNvSpPr/>
          <p:nvPr/>
        </p:nvSpPr>
        <p:spPr>
          <a:xfrm>
            <a:off x="5870270" y="1673448"/>
            <a:ext cx="540828"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grpSp>
        <p:nvGrpSpPr>
          <p:cNvPr id="61" name="Group 60"/>
          <p:cNvGrpSpPr/>
          <p:nvPr/>
        </p:nvGrpSpPr>
        <p:grpSpPr>
          <a:xfrm>
            <a:off x="6411098" y="3201434"/>
            <a:ext cx="2495622" cy="1273959"/>
            <a:chOff x="3853600" y="2723236"/>
            <a:chExt cx="2404005" cy="1208799"/>
          </a:xfrm>
          <a:blipFill>
            <a:blip r:embed="rId3"/>
            <a:tile tx="0" ty="0" sx="100000" sy="100000" flip="none" algn="tl"/>
          </a:blipFill>
        </p:grpSpPr>
        <p:sp>
          <p:nvSpPr>
            <p:cNvPr id="62" name="Round Diagonal Corner Rectangle 61"/>
            <p:cNvSpPr/>
            <p:nvPr/>
          </p:nvSpPr>
          <p:spPr>
            <a:xfrm>
              <a:off x="3853600" y="2723236"/>
              <a:ext cx="2404005" cy="1208799"/>
            </a:xfrm>
            <a:prstGeom prst="round2DiagRect">
              <a:avLst>
                <a:gd name="adj1" fmla="val 0"/>
                <a:gd name="adj2" fmla="val 0"/>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2338" dirty="0">
                <a:solidFill>
                  <a:schemeClr val="tx1"/>
                </a:solidFill>
                <a:latin typeface="Helvetica Neue"/>
                <a:cs typeface="Helvetica" panose="020B0604020202020204" pitchFamily="34" charset="0"/>
              </a:endParaRPr>
            </a:p>
          </p:txBody>
        </p:sp>
        <p:graphicFrame>
          <p:nvGraphicFramePr>
            <p:cNvPr id="63" name="Object 62"/>
            <p:cNvGraphicFramePr>
              <a:graphicFrameLocks noChangeAspect="1"/>
            </p:cNvGraphicFramePr>
            <p:nvPr/>
          </p:nvGraphicFramePr>
          <p:xfrm>
            <a:off x="3939722" y="2723427"/>
            <a:ext cx="2217721" cy="1208168"/>
          </p:xfrm>
          <a:graphic>
            <a:graphicData uri="http://schemas.openxmlformats.org/presentationml/2006/ole">
              <mc:AlternateContent xmlns:mc="http://schemas.openxmlformats.org/markup-compatibility/2006">
                <mc:Choice xmlns:v="urn:schemas-microsoft-com:vml" Requires="v">
                  <p:oleObj spid="_x0000_s14443" name="Equation" r:id="rId6" imgW="1143000" imgH="622080" progId="Equation.3">
                    <p:embed/>
                  </p:oleObj>
                </mc:Choice>
                <mc:Fallback>
                  <p:oleObj name="Equation" r:id="rId6" imgW="1143000" imgH="622080" progId="Equation.3">
                    <p:embed/>
                    <p:pic>
                      <p:nvPicPr>
                        <p:cNvPr id="63" name="Object 62"/>
                        <p:cNvPicPr/>
                        <p:nvPr/>
                      </p:nvPicPr>
                      <p:blipFill>
                        <a:blip r:embed="rId7"/>
                        <a:stretch>
                          <a:fillRect/>
                        </a:stretch>
                      </p:blipFill>
                      <p:spPr>
                        <a:xfrm>
                          <a:off x="3939722" y="2723427"/>
                          <a:ext cx="2217721" cy="1208168"/>
                        </a:xfrm>
                        <a:prstGeom prst="rect">
                          <a:avLst/>
                        </a:prstGeom>
                      </p:spPr>
                    </p:pic>
                  </p:oleObj>
                </mc:Fallback>
              </mc:AlternateContent>
            </a:graphicData>
          </a:graphic>
        </p:graphicFrame>
      </p:grpSp>
      <p:sp>
        <p:nvSpPr>
          <p:cNvPr id="64" name="Right Arrow 63"/>
          <p:cNvSpPr/>
          <p:nvPr/>
        </p:nvSpPr>
        <p:spPr>
          <a:xfrm>
            <a:off x="5884407" y="3670706"/>
            <a:ext cx="540828"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sp>
        <p:nvSpPr>
          <p:cNvPr id="65" name="Title 2"/>
          <p:cNvSpPr txBox="1">
            <a:spLocks/>
          </p:cNvSpPr>
          <p:nvPr/>
        </p:nvSpPr>
        <p:spPr>
          <a:xfrm>
            <a:off x="6411098" y="4557843"/>
            <a:ext cx="2495622" cy="369911"/>
          </a:xfrm>
          <a:prstGeom prst="rect">
            <a:avLst/>
          </a:prstGeom>
          <a:solidFill>
            <a:srgbClr val="FFFF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1559" b="1" dirty="0">
                <a:solidFill>
                  <a:srgbClr val="FF0000"/>
                </a:solidFill>
                <a:latin typeface="Helvetica Neue"/>
                <a:cs typeface="Helvetica" panose="020B0604020202020204" pitchFamily="34" charset="0"/>
              </a:rPr>
              <a:t>But µ</a:t>
            </a:r>
            <a:r>
              <a:rPr lang="en-US" altLang="en-US" sz="1559" b="1" baseline="-25000" dirty="0">
                <a:solidFill>
                  <a:srgbClr val="FF0000"/>
                </a:solidFill>
                <a:latin typeface="Helvetica Neue"/>
                <a:cs typeface="Helvetica" panose="020B0604020202020204" pitchFamily="34" charset="0"/>
              </a:rPr>
              <a:t>d</a:t>
            </a:r>
            <a:r>
              <a:rPr lang="en-US" altLang="en-US" sz="1559" b="1" dirty="0">
                <a:solidFill>
                  <a:srgbClr val="FF0000"/>
                </a:solidFill>
                <a:latin typeface="Helvetica Neue"/>
                <a:cs typeface="Helvetica" panose="020B0604020202020204" pitchFamily="34" charset="0"/>
              </a:rPr>
              <a:t> under H</a:t>
            </a:r>
            <a:r>
              <a:rPr lang="en-US" altLang="en-US" sz="1559" b="1" baseline="-25000" dirty="0">
                <a:solidFill>
                  <a:srgbClr val="FF0000"/>
                </a:solidFill>
                <a:latin typeface="Helvetica Neue"/>
                <a:cs typeface="Helvetica" panose="020B0604020202020204" pitchFamily="34" charset="0"/>
              </a:rPr>
              <a:t>0 </a:t>
            </a:r>
            <a:r>
              <a:rPr lang="en-US" altLang="en-US" sz="1559" b="1" dirty="0">
                <a:solidFill>
                  <a:srgbClr val="FF0000"/>
                </a:solidFill>
                <a:latin typeface="Helvetica Neue"/>
                <a:cs typeface="Helvetica" panose="020B0604020202020204" pitchFamily="34" charset="0"/>
              </a:rPr>
              <a:t>will be 0</a:t>
            </a:r>
          </a:p>
        </p:txBody>
      </p:sp>
      <p:grpSp>
        <p:nvGrpSpPr>
          <p:cNvPr id="66" name="Group 65"/>
          <p:cNvGrpSpPr/>
          <p:nvPr/>
        </p:nvGrpSpPr>
        <p:grpSpPr>
          <a:xfrm>
            <a:off x="2839908" y="4963138"/>
            <a:ext cx="5838618" cy="532153"/>
            <a:chOff x="375557" y="1965945"/>
            <a:chExt cx="12847313" cy="591676"/>
          </a:xfrm>
        </p:grpSpPr>
        <p:sp>
          <p:nvSpPr>
            <p:cNvPr id="67" name="Rectangle 66"/>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78" b="1" dirty="0">
                <a:solidFill>
                  <a:schemeClr val="tx1"/>
                </a:solidFill>
                <a:latin typeface="Helvetica Neue"/>
                <a:cs typeface="Helvetica" panose="020B0604020202020204" pitchFamily="34" charset="0"/>
              </a:endParaRPr>
            </a:p>
          </p:txBody>
        </p:sp>
        <p:sp>
          <p:nvSpPr>
            <p:cNvPr id="68" name="TextBox 67"/>
            <p:cNvSpPr txBox="1"/>
            <p:nvPr/>
          </p:nvSpPr>
          <p:spPr>
            <a:xfrm>
              <a:off x="417334" y="2064679"/>
              <a:ext cx="12805536" cy="424189"/>
            </a:xfrm>
            <a:prstGeom prst="rect">
              <a:avLst/>
            </a:prstGeom>
            <a:noFill/>
          </p:spPr>
          <p:txBody>
            <a:bodyPr wrap="square" rtlCol="0">
              <a:spAutoFit/>
            </a:bodyPr>
            <a:lstStyle/>
            <a:p>
              <a:pPr>
                <a:lnSpc>
                  <a:spcPct val="150000"/>
                </a:lnSpc>
              </a:pPr>
              <a:r>
                <a:rPr lang="en-US" sz="1429" b="1" dirty="0">
                  <a:solidFill>
                    <a:srgbClr val="FF0000"/>
                  </a:solidFill>
                  <a:latin typeface="Helvetica Neue"/>
                  <a:cs typeface="Helvetica" panose="020B0604020202020204" pitchFamily="34" charset="0"/>
                </a:rPr>
                <a:t>Note: Rejection criteria may be based on critical value or P-value</a:t>
              </a:r>
              <a:endParaRPr lang="en-IN" sz="1429" b="1" dirty="0">
                <a:solidFill>
                  <a:srgbClr val="FF0000"/>
                </a:solidFill>
                <a:latin typeface="Helvetica Neue"/>
                <a:cs typeface="Helvetica" panose="020B0604020202020204" pitchFamily="34" charset="0"/>
              </a:endParaRPr>
            </a:p>
          </p:txBody>
        </p:sp>
      </p:grpSp>
    </p:spTree>
    <p:extLst>
      <p:ext uri="{BB962C8B-B14F-4D97-AF65-F5344CB8AC3E}">
        <p14:creationId xmlns:p14="http://schemas.microsoft.com/office/powerpoint/2010/main" val="348699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0-#ppt_w/2"/>
                                          </p:val>
                                        </p:tav>
                                        <p:tav tm="100000">
                                          <p:val>
                                            <p:strVal val="#ppt_x"/>
                                          </p:val>
                                        </p:tav>
                                      </p:tavLst>
                                    </p:anim>
                                    <p:anim calcmode="lin" valueType="num">
                                      <p:cBhvr additive="base">
                                        <p:cTn id="16" dur="500" fill="hold"/>
                                        <p:tgtEl>
                                          <p:spTgt spid="6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0-#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0-#ppt_w/2"/>
                                          </p:val>
                                        </p:tav>
                                        <p:tav tm="100000">
                                          <p:val>
                                            <p:strVal val="#ppt_x"/>
                                          </p:val>
                                        </p:tav>
                                      </p:tavLst>
                                    </p:anim>
                                    <p:anim calcmode="lin" valueType="num">
                                      <p:cBhvr additive="base">
                                        <p:cTn id="38" dur="500" fill="hold"/>
                                        <p:tgtEl>
                                          <p:spTgt spid="44"/>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0-#ppt_w/2"/>
                                          </p:val>
                                        </p:tav>
                                        <p:tav tm="100000">
                                          <p:val>
                                            <p:strVal val="#ppt_x"/>
                                          </p:val>
                                        </p:tav>
                                      </p:tavLst>
                                    </p:anim>
                                    <p:anim calcmode="lin" valueType="num">
                                      <p:cBhvr additive="base">
                                        <p:cTn id="4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fill="hold"/>
                                        <p:tgtEl>
                                          <p:spTgt spid="48"/>
                                        </p:tgtEl>
                                        <p:attrNameLst>
                                          <p:attrName>ppt_x</p:attrName>
                                        </p:attrNameLst>
                                      </p:cBhvr>
                                      <p:tavLst>
                                        <p:tav tm="0">
                                          <p:val>
                                            <p:strVal val="0-#ppt_w/2"/>
                                          </p:val>
                                        </p:tav>
                                        <p:tav tm="100000">
                                          <p:val>
                                            <p:strVal val="#ppt_x"/>
                                          </p:val>
                                        </p:tav>
                                      </p:tavLst>
                                    </p:anim>
                                    <p:anim calcmode="lin" valueType="num">
                                      <p:cBhvr additive="base">
                                        <p:cTn id="48" dur="500" fill="hold"/>
                                        <p:tgtEl>
                                          <p:spTgt spid="48"/>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0-#ppt_w/2"/>
                                          </p:val>
                                        </p:tav>
                                        <p:tav tm="100000">
                                          <p:val>
                                            <p:strVal val="#ppt_x"/>
                                          </p:val>
                                        </p:tav>
                                      </p:tavLst>
                                    </p:anim>
                                    <p:anim calcmode="lin" valueType="num">
                                      <p:cBhvr additive="base">
                                        <p:cTn id="52" dur="500" fill="hold"/>
                                        <p:tgtEl>
                                          <p:spTgt spid="4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 calcmode="lin" valueType="num">
                                      <p:cBhvr additive="base">
                                        <p:cTn id="55" dur="500" fill="hold"/>
                                        <p:tgtEl>
                                          <p:spTgt spid="64"/>
                                        </p:tgtEl>
                                        <p:attrNameLst>
                                          <p:attrName>ppt_x</p:attrName>
                                        </p:attrNameLst>
                                      </p:cBhvr>
                                      <p:tavLst>
                                        <p:tav tm="0">
                                          <p:val>
                                            <p:strVal val="0-#ppt_w/2"/>
                                          </p:val>
                                        </p:tav>
                                        <p:tav tm="100000">
                                          <p:val>
                                            <p:strVal val="#ppt_x"/>
                                          </p:val>
                                        </p:tav>
                                      </p:tavLst>
                                    </p:anim>
                                    <p:anim calcmode="lin" valueType="num">
                                      <p:cBhvr additive="base">
                                        <p:cTn id="56" dur="500" fill="hold"/>
                                        <p:tgtEl>
                                          <p:spTgt spid="64"/>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53" presetClass="entr" presetSubtype="16" fill="hold" nodeType="afterEffect">
                                  <p:stCondLst>
                                    <p:cond delay="0"/>
                                  </p:stCondLst>
                                  <p:childTnLst>
                                    <p:set>
                                      <p:cBhvr>
                                        <p:cTn id="59" dur="1" fill="hold">
                                          <p:stCondLst>
                                            <p:cond delay="0"/>
                                          </p:stCondLst>
                                        </p:cTn>
                                        <p:tgtEl>
                                          <p:spTgt spid="61"/>
                                        </p:tgtEl>
                                        <p:attrNameLst>
                                          <p:attrName>style.visibility</p:attrName>
                                        </p:attrNameLst>
                                      </p:cBhvr>
                                      <p:to>
                                        <p:strVal val="visible"/>
                                      </p:to>
                                    </p:set>
                                    <p:anim calcmode="lin" valueType="num">
                                      <p:cBhvr>
                                        <p:cTn id="60" dur="500" fill="hold"/>
                                        <p:tgtEl>
                                          <p:spTgt spid="61"/>
                                        </p:tgtEl>
                                        <p:attrNameLst>
                                          <p:attrName>ppt_w</p:attrName>
                                        </p:attrNameLst>
                                      </p:cBhvr>
                                      <p:tavLst>
                                        <p:tav tm="0">
                                          <p:val>
                                            <p:fltVal val="0"/>
                                          </p:val>
                                        </p:tav>
                                        <p:tav tm="100000">
                                          <p:val>
                                            <p:strVal val="#ppt_w"/>
                                          </p:val>
                                        </p:tav>
                                      </p:tavLst>
                                    </p:anim>
                                    <p:anim calcmode="lin" valueType="num">
                                      <p:cBhvr>
                                        <p:cTn id="61" dur="500" fill="hold"/>
                                        <p:tgtEl>
                                          <p:spTgt spid="61"/>
                                        </p:tgtEl>
                                        <p:attrNameLst>
                                          <p:attrName>ppt_h</p:attrName>
                                        </p:attrNameLst>
                                      </p:cBhvr>
                                      <p:tavLst>
                                        <p:tav tm="0">
                                          <p:val>
                                            <p:fltVal val="0"/>
                                          </p:val>
                                        </p:tav>
                                        <p:tav tm="100000">
                                          <p:val>
                                            <p:strVal val="#ppt_h"/>
                                          </p:val>
                                        </p:tav>
                                      </p:tavLst>
                                    </p:anim>
                                    <p:animEffect transition="in" filter="fade">
                                      <p:cBhvr>
                                        <p:cTn id="62" dur="500"/>
                                        <p:tgtEl>
                                          <p:spTgt spid="61"/>
                                        </p:tgtEl>
                                      </p:cBhvr>
                                    </p:animEffect>
                                  </p:childTnLst>
                                </p:cTn>
                              </p:par>
                              <p:par>
                                <p:cTn id="63" presetID="2" presetClass="entr" presetSubtype="4"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 calcmode="lin" valueType="num">
                                      <p:cBhvr additive="base">
                                        <p:cTn id="65" dur="500" fill="hold"/>
                                        <p:tgtEl>
                                          <p:spTgt spid="65"/>
                                        </p:tgtEl>
                                        <p:attrNameLst>
                                          <p:attrName>ppt_x</p:attrName>
                                        </p:attrNameLst>
                                      </p:cBhvr>
                                      <p:tavLst>
                                        <p:tav tm="0">
                                          <p:val>
                                            <p:strVal val="#ppt_x"/>
                                          </p:val>
                                        </p:tav>
                                        <p:tav tm="100000">
                                          <p:val>
                                            <p:strVal val="#ppt_x"/>
                                          </p:val>
                                        </p:tav>
                                      </p:tavLst>
                                    </p:anim>
                                    <p:anim calcmode="lin" valueType="num">
                                      <p:cBhvr additive="base">
                                        <p:cTn id="6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additive="base">
                                        <p:cTn id="71" dur="500" fill="hold"/>
                                        <p:tgtEl>
                                          <p:spTgt spid="52"/>
                                        </p:tgtEl>
                                        <p:attrNameLst>
                                          <p:attrName>ppt_x</p:attrName>
                                        </p:attrNameLst>
                                      </p:cBhvr>
                                      <p:tavLst>
                                        <p:tav tm="0">
                                          <p:val>
                                            <p:strVal val="0-#ppt_w/2"/>
                                          </p:val>
                                        </p:tav>
                                        <p:tav tm="100000">
                                          <p:val>
                                            <p:strVal val="#ppt_x"/>
                                          </p:val>
                                        </p:tav>
                                      </p:tavLst>
                                    </p:anim>
                                    <p:anim calcmode="lin" valueType="num">
                                      <p:cBhvr additive="base">
                                        <p:cTn id="72" dur="500" fill="hold"/>
                                        <p:tgtEl>
                                          <p:spTgt spid="52"/>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0-#ppt_w/2"/>
                                          </p:val>
                                        </p:tav>
                                        <p:tav tm="100000">
                                          <p:val>
                                            <p:strVal val="#ppt_x"/>
                                          </p:val>
                                        </p:tav>
                                      </p:tavLst>
                                    </p:anim>
                                    <p:anim calcmode="lin" valueType="num">
                                      <p:cBhvr additive="base">
                                        <p:cTn id="76"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0-#ppt_w/2"/>
                                          </p:val>
                                        </p:tav>
                                        <p:tav tm="100000">
                                          <p:val>
                                            <p:strVal val="#ppt_x"/>
                                          </p:val>
                                        </p:tav>
                                      </p:tavLst>
                                    </p:anim>
                                    <p:anim calcmode="lin" valueType="num">
                                      <p:cBhvr additive="base">
                                        <p:cTn id="82" dur="500" fill="hold"/>
                                        <p:tgtEl>
                                          <p:spTgt spid="56"/>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anim calcmode="lin" valueType="num">
                                      <p:cBhvr additive="base">
                                        <p:cTn id="85" dur="500" fill="hold"/>
                                        <p:tgtEl>
                                          <p:spTgt spid="53"/>
                                        </p:tgtEl>
                                        <p:attrNameLst>
                                          <p:attrName>ppt_x</p:attrName>
                                        </p:attrNameLst>
                                      </p:cBhvr>
                                      <p:tavLst>
                                        <p:tav tm="0">
                                          <p:val>
                                            <p:strVal val="0-#ppt_w/2"/>
                                          </p:val>
                                        </p:tav>
                                        <p:tav tm="100000">
                                          <p:val>
                                            <p:strVal val="#ppt_x"/>
                                          </p:val>
                                        </p:tav>
                                      </p:tavLst>
                                    </p:anim>
                                    <p:anim calcmode="lin" valueType="num">
                                      <p:cBhvr additive="base">
                                        <p:cTn id="86" dur="500" fill="hold"/>
                                        <p:tgtEl>
                                          <p:spTgt spid="53"/>
                                        </p:tgtEl>
                                        <p:attrNameLst>
                                          <p:attrName>ppt_y</p:attrName>
                                        </p:attrNameLst>
                                      </p:cBhvr>
                                      <p:tavLst>
                                        <p:tav tm="0">
                                          <p:val>
                                            <p:strVal val="#ppt_y"/>
                                          </p:val>
                                        </p:tav>
                                        <p:tav tm="100000">
                                          <p:val>
                                            <p:strVal val="#ppt_y"/>
                                          </p:val>
                                        </p:tav>
                                      </p:tavLst>
                                    </p:anim>
                                  </p:childTnLst>
                                </p:cTn>
                              </p:par>
                              <p:par>
                                <p:cTn id="87" presetID="2" presetClass="entr" presetSubtype="8" fill="hold" nodeType="with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additive="base">
                                        <p:cTn id="89" dur="500" fill="hold"/>
                                        <p:tgtEl>
                                          <p:spTgt spid="66"/>
                                        </p:tgtEl>
                                        <p:attrNameLst>
                                          <p:attrName>ppt_x</p:attrName>
                                        </p:attrNameLst>
                                      </p:cBhvr>
                                      <p:tavLst>
                                        <p:tav tm="0">
                                          <p:val>
                                            <p:strVal val="0-#ppt_w/2"/>
                                          </p:val>
                                        </p:tav>
                                        <p:tav tm="100000">
                                          <p:val>
                                            <p:strVal val="#ppt_x"/>
                                          </p:val>
                                        </p:tav>
                                      </p:tavLst>
                                    </p:anim>
                                    <p:anim calcmode="lin" valueType="num">
                                      <p:cBhvr additive="base">
                                        <p:cTn id="90"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animBg="1"/>
      <p:bldP spid="44" grpId="0" animBg="1"/>
      <p:bldP spid="48" grpId="0" animBg="1"/>
      <p:bldP spid="52" grpId="0" animBg="1"/>
      <p:bldP spid="56" grpId="0" animBg="1"/>
      <p:bldP spid="60" grpId="0" animBg="1"/>
      <p:bldP spid="64" grpId="0" animBg="1"/>
      <p:bldP spid="6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7C5DA142-4D7D-4D94-9244-6BCAF1ED333C}"/>
              </a:ext>
            </a:extLst>
          </p:cNvPr>
          <p:cNvSpPr>
            <a:spLocks noGrp="1"/>
          </p:cNvSpPr>
          <p:nvPr>
            <p:ph sz="quarter" idx="10"/>
          </p:nvPr>
        </p:nvSpPr>
        <p:spPr/>
        <p:txBody>
          <a:bodyPr/>
          <a:lstStyle/>
          <a:p>
            <a:pPr algn="ctr"/>
            <a:r>
              <a:rPr lang="en-US" sz="3600" b="1" kern="0" dirty="0">
                <a:latin typeface="+mn-lt"/>
              </a:rPr>
              <a:t>Student’s paired t-test</a:t>
            </a:r>
            <a:endParaRPr lang="x-none" dirty="0">
              <a:latin typeface="+mn-lt"/>
            </a:endParaRPr>
          </a:p>
        </p:txBody>
      </p:sp>
      <p:sp>
        <p:nvSpPr>
          <p:cNvPr id="4" name="Text Placeholder 3"/>
          <p:cNvSpPr txBox="1">
            <a:spLocks/>
          </p:cNvSpPr>
          <p:nvPr/>
        </p:nvSpPr>
        <p:spPr>
          <a:xfrm>
            <a:off x="127452" y="1548443"/>
            <a:ext cx="8897098" cy="3940044"/>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just">
              <a:lnSpc>
                <a:spcPct val="100000"/>
              </a:lnSpc>
              <a:spcBef>
                <a:spcPts val="0"/>
              </a:spcBef>
              <a:buFont typeface="Wingdings" panose="05000000000000000000" pitchFamily="2" charset="2"/>
              <a:buChar char="Ø"/>
            </a:pPr>
            <a:r>
              <a:rPr lang="en-US" sz="2000" dirty="0"/>
              <a:t>The HRD manager wishes to see if there has been any change in the ability of trainees after a specific training </a:t>
            </a:r>
            <a:r>
              <a:rPr lang="en-US" sz="2000" dirty="0" err="1"/>
              <a:t>programme</a:t>
            </a:r>
            <a:r>
              <a:rPr lang="en-US" sz="2000" dirty="0"/>
              <a:t>. </a:t>
            </a:r>
          </a:p>
          <a:p>
            <a:pPr algn="just">
              <a:lnSpc>
                <a:spcPct val="100000"/>
              </a:lnSpc>
              <a:spcBef>
                <a:spcPts val="0"/>
              </a:spcBef>
              <a:buFont typeface="Wingdings" panose="05000000000000000000" pitchFamily="2" charset="2"/>
              <a:buChar char="Ø"/>
            </a:pPr>
            <a:r>
              <a:rPr lang="en-US" sz="2000" dirty="0"/>
              <a:t>The trainees take a aptitude test </a:t>
            </a:r>
          </a:p>
          <a:p>
            <a:pPr marL="0" indent="0" algn="just">
              <a:lnSpc>
                <a:spcPct val="100000"/>
              </a:lnSpc>
              <a:spcBef>
                <a:spcPts val="0"/>
              </a:spcBef>
              <a:buNone/>
            </a:pPr>
            <a:r>
              <a:rPr lang="en-US" sz="2000" dirty="0"/>
              <a:t>Before and after training </a:t>
            </a:r>
            <a:r>
              <a:rPr lang="en-US" sz="2000" dirty="0" err="1"/>
              <a:t>programme</a:t>
            </a:r>
            <a:r>
              <a:rPr lang="en-US" sz="1819" b="1" dirty="0">
                <a:latin typeface="Helvetica Neue"/>
              </a:rPr>
              <a:t>.</a:t>
            </a:r>
          </a:p>
        </p:txBody>
      </p:sp>
      <p:graphicFrame>
        <p:nvGraphicFramePr>
          <p:cNvPr id="5" name="Group 6"/>
          <p:cNvGraphicFramePr>
            <a:graphicFrameLocks/>
          </p:cNvGraphicFramePr>
          <p:nvPr/>
        </p:nvGraphicFramePr>
        <p:xfrm>
          <a:off x="4474282" y="2315355"/>
          <a:ext cx="3861263" cy="3368060"/>
        </p:xfrm>
        <a:graphic>
          <a:graphicData uri="http://schemas.openxmlformats.org/drawingml/2006/table">
            <a:tbl>
              <a:tblPr/>
              <a:tblGrid>
                <a:gridCol w="1780940">
                  <a:extLst>
                    <a:ext uri="{9D8B030D-6E8A-4147-A177-3AD203B41FA5}">
                      <a16:colId xmlns:a16="http://schemas.microsoft.com/office/drawing/2014/main" xmlns="" val="20000"/>
                    </a:ext>
                  </a:extLst>
                </a:gridCol>
                <a:gridCol w="1119034">
                  <a:extLst>
                    <a:ext uri="{9D8B030D-6E8A-4147-A177-3AD203B41FA5}">
                      <a16:colId xmlns:a16="http://schemas.microsoft.com/office/drawing/2014/main" xmlns="" val="20001"/>
                    </a:ext>
                  </a:extLst>
                </a:gridCol>
                <a:gridCol w="961289">
                  <a:extLst>
                    <a:ext uri="{9D8B030D-6E8A-4147-A177-3AD203B41FA5}">
                      <a16:colId xmlns:a16="http://schemas.microsoft.com/office/drawing/2014/main" xmlns="" val="20002"/>
                    </a:ext>
                  </a:extLst>
                </a:gridCol>
              </a:tblGrid>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Subjects</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Before (x)</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Neue"/>
                          <a:cs typeface="Adobe Arabic" pitchFamily="18" charset="-78"/>
                        </a:rPr>
                        <a:t>After (y)</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Neue"/>
                          <a:cs typeface="Adobe Arabic" pitchFamily="18" charset="-78"/>
                        </a:rPr>
                        <a:t>1</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75</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70</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2</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70</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77</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Neue"/>
                          <a:cs typeface="Adobe Arabic" pitchFamily="18" charset="-78"/>
                        </a:rPr>
                        <a:t>3</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46</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57</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4</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68</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60</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Neue"/>
                          <a:cs typeface="Adobe Arabic" pitchFamily="18" charset="-78"/>
                        </a:rPr>
                        <a:t>5</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68</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79</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Neue"/>
                          <a:cs typeface="Adobe Arabic" pitchFamily="18" charset="-78"/>
                        </a:rPr>
                        <a:t>6</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43</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64</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7</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55</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55</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Neue"/>
                          <a:cs typeface="Adobe Arabic" pitchFamily="18" charset="-78"/>
                        </a:rPr>
                        <a:t>8</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68</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77</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061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9</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77</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Helvetica Neue"/>
                          <a:cs typeface="Adobe Arabic" pitchFamily="18" charset="-78"/>
                        </a:rPr>
                        <a:t>76</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80309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6"/>
          <p:cNvGraphicFramePr>
            <a:graphicFrameLocks/>
          </p:cNvGraphicFramePr>
          <p:nvPr/>
        </p:nvGraphicFramePr>
        <p:xfrm>
          <a:off x="325935" y="1597932"/>
          <a:ext cx="5946742" cy="3809893"/>
        </p:xfrm>
        <a:graphic>
          <a:graphicData uri="http://schemas.openxmlformats.org/drawingml/2006/table">
            <a:tbl>
              <a:tblPr/>
              <a:tblGrid>
                <a:gridCol w="1210793">
                  <a:extLst>
                    <a:ext uri="{9D8B030D-6E8A-4147-A177-3AD203B41FA5}">
                      <a16:colId xmlns:a16="http://schemas.microsoft.com/office/drawing/2014/main" xmlns="" val="20000"/>
                    </a:ext>
                  </a:extLst>
                </a:gridCol>
                <a:gridCol w="1327297">
                  <a:extLst>
                    <a:ext uri="{9D8B030D-6E8A-4147-A177-3AD203B41FA5}">
                      <a16:colId xmlns:a16="http://schemas.microsoft.com/office/drawing/2014/main" xmlns="" val="20001"/>
                    </a:ext>
                  </a:extLst>
                </a:gridCol>
                <a:gridCol w="1134499">
                  <a:extLst>
                    <a:ext uri="{9D8B030D-6E8A-4147-A177-3AD203B41FA5}">
                      <a16:colId xmlns:a16="http://schemas.microsoft.com/office/drawing/2014/main" xmlns="" val="20002"/>
                    </a:ext>
                  </a:extLst>
                </a:gridCol>
                <a:gridCol w="986034">
                  <a:extLst>
                    <a:ext uri="{9D8B030D-6E8A-4147-A177-3AD203B41FA5}">
                      <a16:colId xmlns:a16="http://schemas.microsoft.com/office/drawing/2014/main" xmlns="" val="20003"/>
                    </a:ext>
                  </a:extLst>
                </a:gridCol>
                <a:gridCol w="1288119">
                  <a:extLst>
                    <a:ext uri="{9D8B030D-6E8A-4147-A177-3AD203B41FA5}">
                      <a16:colId xmlns:a16="http://schemas.microsoft.com/office/drawing/2014/main" xmlns="" val="20004"/>
                    </a:ext>
                  </a:extLst>
                </a:gridCol>
              </a:tblGrid>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a:cs typeface="Adobe Arabic" pitchFamily="18" charset="-78"/>
                        </a:rPr>
                        <a:t>Subjects</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a:cs typeface="Adobe Arabic" pitchFamily="18" charset="-78"/>
                        </a:rPr>
                        <a:t>Before (x)</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Helvetica Neue"/>
                          <a:cs typeface="Adobe Arabic" pitchFamily="18" charset="-78"/>
                        </a:rPr>
                        <a:t>After (y)</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Helvetica Neue"/>
                          <a:cs typeface="Adobe Arabic" pitchFamily="18" charset="-78"/>
                        </a:rPr>
                        <a:t>d = y-x</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a:cs typeface="Adobe Arabic" pitchFamily="18" charset="-78"/>
                        </a:rPr>
                        <a:t>(d-mean)</a:t>
                      </a:r>
                      <a:r>
                        <a:rPr kumimoji="0" lang="en-US" sz="1800" b="1" i="0" u="none" strike="noStrike" cap="none" normalizeH="0" baseline="30000" dirty="0">
                          <a:ln>
                            <a:noFill/>
                          </a:ln>
                          <a:solidFill>
                            <a:schemeClr val="tx1"/>
                          </a:solidFill>
                          <a:effectLst/>
                          <a:latin typeface="Helvetica Neue"/>
                          <a:cs typeface="Adobe Arabic" pitchFamily="18" charset="-78"/>
                        </a:rPr>
                        <a:t>2</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Helvetica Neue"/>
                          <a:cs typeface="Adobe Arabic" pitchFamily="18" charset="-78"/>
                        </a:rPr>
                        <a:t>1</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75</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70</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dirty="0">
                          <a:solidFill>
                            <a:srgbClr val="000000"/>
                          </a:solidFill>
                          <a:effectLst/>
                          <a:latin typeface="Helvetica Neue"/>
                        </a:rPr>
                        <a:t>-5</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100</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a:cs typeface="Adobe Arabic" pitchFamily="18" charset="-78"/>
                        </a:rPr>
                        <a:t>2</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70</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77</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dirty="0">
                          <a:solidFill>
                            <a:srgbClr val="000000"/>
                          </a:solidFill>
                          <a:effectLst/>
                          <a:latin typeface="Helvetica Neue"/>
                        </a:rPr>
                        <a:t>7</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4</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Helvetica Neue"/>
                          <a:cs typeface="Adobe Arabic" pitchFamily="18" charset="-78"/>
                        </a:rPr>
                        <a:t>3</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46</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57</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11</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36</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Helvetica Neue"/>
                          <a:cs typeface="Adobe Arabic" pitchFamily="18" charset="-78"/>
                        </a:rPr>
                        <a:t>4</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68</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60</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-8</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169</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Helvetica Neue"/>
                          <a:cs typeface="Adobe Arabic" pitchFamily="18" charset="-78"/>
                        </a:rPr>
                        <a:t>5</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68</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79</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11</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36</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Helvetica Neue"/>
                          <a:cs typeface="Adobe Arabic" pitchFamily="18" charset="-78"/>
                        </a:rPr>
                        <a:t>6</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43</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64</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21</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256</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Helvetica Neue"/>
                          <a:cs typeface="Adobe Arabic" pitchFamily="18" charset="-78"/>
                        </a:rPr>
                        <a:t>7</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55</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55</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0</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25</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a:cs typeface="Adobe Arabic" pitchFamily="18" charset="-78"/>
                        </a:rPr>
                        <a:t>8</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68</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77</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9</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16</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457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a:cs typeface="Adobe Arabic" pitchFamily="18" charset="-78"/>
                        </a:rPr>
                        <a:t>9</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77</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rtl="0" fontAlgn="ctr"/>
                      <a:r>
                        <a:rPr lang="en-US" sz="1800" b="1" i="0" u="none" strike="noStrike">
                          <a:solidFill>
                            <a:srgbClr val="000000"/>
                          </a:solidFill>
                          <a:effectLst/>
                          <a:latin typeface="Helvetica Neue"/>
                        </a:rPr>
                        <a:t>76</a:t>
                      </a:r>
                    </a:p>
                  </a:txBody>
                  <a:tcPr marL="4949" marR="4949" marT="4949"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a:solidFill>
                            <a:srgbClr val="000000"/>
                          </a:solidFill>
                          <a:effectLst/>
                          <a:latin typeface="Helvetica Neue"/>
                        </a:rPr>
                        <a:t>-1</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dirty="0">
                          <a:solidFill>
                            <a:srgbClr val="000000"/>
                          </a:solidFill>
                          <a:effectLst/>
                          <a:latin typeface="Helvetica Neue"/>
                        </a:rPr>
                        <a:t>36</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5272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a:cs typeface="Adobe Arabic" pitchFamily="18" charset="-78"/>
                        </a:rPr>
                        <a:t>Total </a:t>
                      </a:r>
                    </a:p>
                  </a:txBody>
                  <a:tcPr marT="34291" marB="34291"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l" fontAlgn="b"/>
                      <a:endParaRPr lang="en-US" sz="1800" b="0" i="0" u="none" strike="noStrike">
                        <a:solidFill>
                          <a:srgbClr val="000000"/>
                        </a:solidFill>
                        <a:effectLst/>
                        <a:latin typeface="Helvetica Neue"/>
                      </a:endParaRP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l" fontAlgn="b"/>
                      <a:endParaRPr lang="en-US" sz="1800" b="0" i="0" u="none" strike="noStrike">
                        <a:solidFill>
                          <a:srgbClr val="000000"/>
                        </a:solidFill>
                        <a:effectLst/>
                        <a:latin typeface="Helvetica Neue"/>
                      </a:endParaRP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1" i="0" u="none" strike="noStrike" dirty="0">
                          <a:solidFill>
                            <a:srgbClr val="000000"/>
                          </a:solidFill>
                          <a:effectLst/>
                          <a:latin typeface="Helvetica Neue"/>
                        </a:rPr>
                        <a:t>45</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algn="ctr" fontAlgn="b"/>
                      <a:r>
                        <a:rPr lang="en-US" sz="1800" b="0" i="0" u="none" strike="noStrike" dirty="0">
                          <a:solidFill>
                            <a:srgbClr val="000000"/>
                          </a:solidFill>
                          <a:effectLst/>
                          <a:latin typeface="Helvetica Neue"/>
                        </a:rPr>
                        <a:t>678</a:t>
                      </a:r>
                    </a:p>
                  </a:txBody>
                  <a:tcPr marL="4949" marR="4949" marT="4949"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bl>
          </a:graphicData>
        </a:graphic>
      </p:graphicFrame>
      <p:graphicFrame>
        <p:nvGraphicFramePr>
          <p:cNvPr id="5" name="Object 4"/>
          <p:cNvGraphicFramePr>
            <a:graphicFrameLocks noChangeAspect="1"/>
          </p:cNvGraphicFramePr>
          <p:nvPr/>
        </p:nvGraphicFramePr>
        <p:xfrm>
          <a:off x="6804645" y="1753006"/>
          <a:ext cx="2023312" cy="1048534"/>
        </p:xfrm>
        <a:graphic>
          <a:graphicData uri="http://schemas.openxmlformats.org/presentationml/2006/ole">
            <mc:AlternateContent xmlns:mc="http://schemas.openxmlformats.org/markup-compatibility/2006">
              <mc:Choice xmlns:v="urn:schemas-microsoft-com:vml" Requires="v">
                <p:oleObj spid="_x0000_s15466" name="Equation" r:id="rId3" imgW="1155600" imgH="609480" progId="Equation.3">
                  <p:embed/>
                </p:oleObj>
              </mc:Choice>
              <mc:Fallback>
                <p:oleObj name="Equation" r:id="rId3" imgW="1155600" imgH="609480" progId="Equation.3">
                  <p:embed/>
                  <p:pic>
                    <p:nvPicPr>
                      <p:cNvPr id="5" name="Object 4"/>
                      <p:cNvPicPr>
                        <a:picLocks noChangeAspect="1" noChangeArrowheads="1"/>
                      </p:cNvPicPr>
                      <p:nvPr/>
                    </p:nvPicPr>
                    <p:blipFill>
                      <a:blip r:embed="rId4"/>
                      <a:srcRect/>
                      <a:stretch>
                        <a:fillRect/>
                      </a:stretch>
                    </p:blipFill>
                    <p:spPr bwMode="auto">
                      <a:xfrm>
                        <a:off x="6804645" y="1753006"/>
                        <a:ext cx="2023312" cy="1048534"/>
                      </a:xfrm>
                      <a:prstGeom prst="rect">
                        <a:avLst/>
                      </a:prstGeom>
                      <a:solidFill>
                        <a:srgbClr val="FFB9DC"/>
                      </a:solidFill>
                      <a:ln w="9525">
                        <a:solidFill>
                          <a:schemeClr val="bg1"/>
                        </a:solidFill>
                        <a:miter lim="800000"/>
                        <a:headEnd/>
                        <a:tailEnd/>
                      </a:ln>
                    </p:spPr>
                  </p:pic>
                </p:oleObj>
              </mc:Fallback>
            </mc:AlternateContent>
          </a:graphicData>
        </a:graphic>
      </p:graphicFrame>
      <p:graphicFrame>
        <p:nvGraphicFramePr>
          <p:cNvPr id="6" name="Object 5"/>
          <p:cNvGraphicFramePr>
            <a:graphicFrameLocks noChangeAspect="1"/>
          </p:cNvGraphicFramePr>
          <p:nvPr/>
        </p:nvGraphicFramePr>
        <p:xfrm>
          <a:off x="6748971" y="3024238"/>
          <a:ext cx="2105316" cy="1879525"/>
        </p:xfrm>
        <a:graphic>
          <a:graphicData uri="http://schemas.openxmlformats.org/presentationml/2006/ole">
            <mc:AlternateContent xmlns:mc="http://schemas.openxmlformats.org/markup-compatibility/2006">
              <mc:Choice xmlns:v="urn:schemas-microsoft-com:vml" Requires="v">
                <p:oleObj spid="_x0000_s15467" name="Equation" r:id="rId5" imgW="1168200" imgH="1091880" progId="Equation.3">
                  <p:embed/>
                </p:oleObj>
              </mc:Choice>
              <mc:Fallback>
                <p:oleObj name="Equation" r:id="rId5" imgW="1168200" imgH="1091880" progId="Equation.3">
                  <p:embed/>
                  <p:pic>
                    <p:nvPicPr>
                      <p:cNvPr id="6" name="Object 5"/>
                      <p:cNvPicPr>
                        <a:picLocks noChangeAspect="1" noChangeArrowheads="1"/>
                      </p:cNvPicPr>
                      <p:nvPr/>
                    </p:nvPicPr>
                    <p:blipFill>
                      <a:blip r:embed="rId6"/>
                      <a:srcRect/>
                      <a:stretch>
                        <a:fillRect/>
                      </a:stretch>
                    </p:blipFill>
                    <p:spPr bwMode="auto">
                      <a:xfrm>
                        <a:off x="6748971" y="3024238"/>
                        <a:ext cx="2105316" cy="1879525"/>
                      </a:xfrm>
                      <a:prstGeom prst="rect">
                        <a:avLst/>
                      </a:prstGeom>
                      <a:solidFill>
                        <a:srgbClr val="FFB9DC"/>
                      </a:solidFill>
                      <a:ln w="9525">
                        <a:solidFill>
                          <a:schemeClr val="bg1"/>
                        </a:solidFill>
                        <a:miter lim="800000"/>
                        <a:headEnd/>
                        <a:tailEnd/>
                      </a:ln>
                    </p:spPr>
                  </p:pic>
                </p:oleObj>
              </mc:Fallback>
            </mc:AlternateContent>
          </a:graphicData>
        </a:graphic>
      </p:graphicFrame>
    </p:spTree>
    <p:extLst>
      <p:ext uri="{BB962C8B-B14F-4D97-AF65-F5344CB8AC3E}">
        <p14:creationId xmlns:p14="http://schemas.microsoft.com/office/powerpoint/2010/main" val="214455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176165" y="1548443"/>
            <a:ext cx="8322796" cy="4106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2000" dirty="0">
                <a:latin typeface="+mn-lt"/>
                <a:cs typeface="Helvetica" panose="020B0604020202020204" pitchFamily="34" charset="0"/>
              </a:rPr>
              <a:t>At 5% (0.05) level of significance with critical value is 3.31</a:t>
            </a:r>
          </a:p>
        </p:txBody>
      </p:sp>
      <p:sp>
        <p:nvSpPr>
          <p:cNvPr id="15" name="Rectangle 10"/>
          <p:cNvSpPr>
            <a:spLocks noChangeArrowheads="1"/>
          </p:cNvSpPr>
          <p:nvPr/>
        </p:nvSpPr>
        <p:spPr bwMode="auto">
          <a:xfrm>
            <a:off x="4423278" y="2048218"/>
            <a:ext cx="2036135" cy="121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r>
              <a:rPr lang="en-US" altLang="en-US" sz="1819" dirty="0">
                <a:latin typeface="Arial" panose="020B0604020202020204" pitchFamily="34" charset="0"/>
                <a:cs typeface="Arial" panose="020B0604020202020204" pitchFamily="34" charset="0"/>
                <a:sym typeface="Mathematica1" pitchFamily="2" charset="2"/>
              </a:rPr>
              <a:t>Hypothesis to test</a:t>
            </a:r>
          </a:p>
          <a:p>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H</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0</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d </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 0</a:t>
            </a:r>
            <a:r>
              <a:rPr lang="en-US" altLang="en-US" sz="1819" b="1" baseline="-25000" dirty="0">
                <a:latin typeface="Arial" panose="020B0604020202020204" pitchFamily="34" charset="0"/>
                <a:cs typeface="Arial" panose="020B0604020202020204" pitchFamily="34" charset="0"/>
                <a:sym typeface="Mathematica1" pitchFamily="2" charset="2"/>
              </a:rPr>
              <a:t> </a:t>
            </a:r>
          </a:p>
          <a:p>
            <a:r>
              <a:rPr lang="en-US" altLang="en-US" sz="1819" dirty="0">
                <a:latin typeface="Arial" panose="020B0604020202020204" pitchFamily="34" charset="0"/>
                <a:cs typeface="Arial" panose="020B0604020202020204" pitchFamily="34" charset="0"/>
                <a:sym typeface="Mathematica1" pitchFamily="2" charset="2"/>
              </a:rPr>
              <a:t>vs</a:t>
            </a:r>
            <a:r>
              <a:rPr lang="en-US" altLang="en-US" sz="1819" b="1" dirty="0">
                <a:latin typeface="Arial" panose="020B0604020202020204" pitchFamily="34" charset="0"/>
                <a:cs typeface="Arial" panose="020B0604020202020204" pitchFamily="34" charset="0"/>
                <a:sym typeface="Mathematica1" pitchFamily="2" charset="2"/>
              </a:rPr>
              <a:t> </a:t>
            </a:r>
          </a:p>
          <a:p>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H</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1</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a:t>
            </a:r>
            <a:r>
              <a:rPr lang="el-GR" altLang="en-US" sz="1819" b="1" dirty="0">
                <a:solidFill>
                  <a:srgbClr val="FF0000"/>
                </a:solidFill>
                <a:latin typeface="Arial" panose="020B0604020202020204" pitchFamily="34" charset="0"/>
                <a:cs typeface="Arial" panose="020B0604020202020204" pitchFamily="34" charset="0"/>
                <a:sym typeface="Mathematica1" pitchFamily="2" charset="2"/>
              </a:rPr>
              <a:t>μ</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d</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 </a:t>
            </a:r>
            <a:r>
              <a:rPr lang="en-US" altLang="en-US" sz="1819" b="1" baseline="-25000" dirty="0">
                <a:solidFill>
                  <a:srgbClr val="FF0000"/>
                </a:solidFill>
                <a:latin typeface="Arial" panose="020B0604020202020204" pitchFamily="34" charset="0"/>
                <a:cs typeface="Arial" panose="020B0604020202020204" pitchFamily="34" charset="0"/>
                <a:sym typeface="Mathematica1" pitchFamily="2" charset="2"/>
              </a:rPr>
              <a:t> </a:t>
            </a:r>
            <a:r>
              <a:rPr lang="en-US" altLang="en-US" sz="1819" b="1" dirty="0">
                <a:solidFill>
                  <a:srgbClr val="FF0000"/>
                </a:solidFill>
                <a:latin typeface="Arial" panose="020B0604020202020204" pitchFamily="34" charset="0"/>
                <a:cs typeface="Arial" panose="020B0604020202020204" pitchFamily="34" charset="0"/>
                <a:sym typeface="Mathematica1" pitchFamily="2" charset="2"/>
              </a:rPr>
              <a:t>&gt; 0</a:t>
            </a:r>
          </a:p>
        </p:txBody>
      </p:sp>
      <p:graphicFrame>
        <p:nvGraphicFramePr>
          <p:cNvPr id="16" name="Object 15"/>
          <p:cNvGraphicFramePr>
            <a:graphicFrameLocks noChangeAspect="1"/>
          </p:cNvGraphicFramePr>
          <p:nvPr/>
        </p:nvGraphicFramePr>
        <p:xfrm>
          <a:off x="596953" y="2055541"/>
          <a:ext cx="3080649" cy="1268138"/>
        </p:xfrm>
        <a:graphic>
          <a:graphicData uri="http://schemas.openxmlformats.org/presentationml/2006/ole">
            <mc:AlternateContent xmlns:mc="http://schemas.openxmlformats.org/markup-compatibility/2006">
              <mc:Choice xmlns:v="urn:schemas-microsoft-com:vml" Requires="v">
                <p:oleObj spid="_x0000_s16438" name="Equation" r:id="rId3" imgW="1562040" imgH="622080" progId="Equation.3">
                  <p:embed/>
                </p:oleObj>
              </mc:Choice>
              <mc:Fallback>
                <p:oleObj name="Equation" r:id="rId3" imgW="1562040" imgH="622080" progId="Equation.3">
                  <p:embed/>
                  <p:pic>
                    <p:nvPicPr>
                      <p:cNvPr id="16" name="Object 15"/>
                      <p:cNvPicPr>
                        <a:picLocks noChangeAspect="1" noChangeArrowheads="1"/>
                      </p:cNvPicPr>
                      <p:nvPr/>
                    </p:nvPicPr>
                    <p:blipFill>
                      <a:blip r:embed="rId4"/>
                      <a:srcRect/>
                      <a:stretch>
                        <a:fillRect/>
                      </a:stretch>
                    </p:blipFill>
                    <p:spPr bwMode="auto">
                      <a:xfrm>
                        <a:off x="596953" y="2055541"/>
                        <a:ext cx="3080649" cy="1268138"/>
                      </a:xfrm>
                      <a:prstGeom prst="rect">
                        <a:avLst/>
                      </a:prstGeom>
                      <a:solidFill>
                        <a:srgbClr val="FFB9DC"/>
                      </a:solidFill>
                      <a:ln w="9525">
                        <a:solidFill>
                          <a:schemeClr val="bg1"/>
                        </a:solidFill>
                        <a:miter lim="800000"/>
                        <a:headEnd/>
                        <a:tailEnd/>
                      </a:ln>
                    </p:spPr>
                  </p:pic>
                </p:oleObj>
              </mc:Fallback>
            </mc:AlternateContent>
          </a:graphicData>
        </a:graphic>
      </p:graphicFrame>
      <p:grpSp>
        <p:nvGrpSpPr>
          <p:cNvPr id="17" name="Group 16"/>
          <p:cNvGrpSpPr/>
          <p:nvPr/>
        </p:nvGrpSpPr>
        <p:grpSpPr>
          <a:xfrm>
            <a:off x="223890" y="4710388"/>
            <a:ext cx="8733498" cy="721116"/>
            <a:chOff x="752217" y="2168154"/>
            <a:chExt cx="4936366" cy="1534482"/>
          </a:xfrm>
        </p:grpSpPr>
        <p:sp>
          <p:nvSpPr>
            <p:cNvPr id="18" name="Vertical Scroll 17"/>
            <p:cNvSpPr/>
            <p:nvPr/>
          </p:nvSpPr>
          <p:spPr>
            <a:xfrm>
              <a:off x="752217" y="2168154"/>
              <a:ext cx="4936366" cy="1534482"/>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8">
                <a:latin typeface="Helvetica Neue"/>
              </a:endParaRPr>
            </a:p>
          </p:txBody>
        </p:sp>
        <p:sp>
          <p:nvSpPr>
            <p:cNvPr id="19" name="Round Diagonal Corner Rectangle 18"/>
            <p:cNvSpPr/>
            <p:nvPr/>
          </p:nvSpPr>
          <p:spPr>
            <a:xfrm>
              <a:off x="907387" y="2550639"/>
              <a:ext cx="4663314" cy="930164"/>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2078" dirty="0">
                <a:solidFill>
                  <a:schemeClr val="tx1"/>
                </a:solidFill>
                <a:latin typeface="Helvetica Neue"/>
                <a:cs typeface="Helvetica" panose="020B0604020202020204" pitchFamily="34" charset="0"/>
              </a:endParaRPr>
            </a:p>
          </p:txBody>
        </p:sp>
      </p:grpSp>
      <p:sp>
        <p:nvSpPr>
          <p:cNvPr id="20" name="Title 2"/>
          <p:cNvSpPr txBox="1">
            <a:spLocks/>
          </p:cNvSpPr>
          <p:nvPr/>
        </p:nvSpPr>
        <p:spPr>
          <a:xfrm>
            <a:off x="498419" y="4900738"/>
            <a:ext cx="8250410" cy="43712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ko-KR" sz="1800" dirty="0">
                <a:latin typeface="+mn-lt"/>
                <a:ea typeface="Gulim" pitchFamily="34" charset="-127"/>
                <a:cs typeface="Times New Roman" pitchFamily="18" charset="0"/>
              </a:rPr>
              <a:t>Critical value for </a:t>
            </a:r>
            <a:r>
              <a:rPr lang="el-GR" altLang="ko-KR" sz="1800" dirty="0">
                <a:latin typeface="+mn-lt"/>
                <a:ea typeface="Gulim" pitchFamily="34" charset="-127"/>
                <a:cs typeface="Times New Roman" pitchFamily="18" charset="0"/>
              </a:rPr>
              <a:t>α</a:t>
            </a:r>
            <a:r>
              <a:rPr lang="en-US" altLang="ko-KR" sz="1800" dirty="0">
                <a:latin typeface="+mn-lt"/>
                <a:ea typeface="Gulim" pitchFamily="34" charset="-127"/>
                <a:cs typeface="Times New Roman" pitchFamily="18" charset="0"/>
              </a:rPr>
              <a:t> = 0.05 is 1.895. Since </a:t>
            </a:r>
            <a:r>
              <a:rPr lang="en-US" altLang="ko-KR" sz="1800" dirty="0">
                <a:latin typeface="+mn-lt"/>
                <a:ea typeface="Gulim" pitchFamily="34" charset="-127"/>
                <a:cs typeface="Times New Roman"/>
              </a:rPr>
              <a:t>ǀ </a:t>
            </a:r>
            <a:r>
              <a:rPr lang="en-US" altLang="ko-KR" sz="1800" dirty="0">
                <a:latin typeface="+mn-lt"/>
                <a:ea typeface="Gulim" pitchFamily="34" charset="-127"/>
                <a:cs typeface="Times New Roman" pitchFamily="18" charset="0"/>
              </a:rPr>
              <a:t>t </a:t>
            </a:r>
            <a:r>
              <a:rPr lang="en-US" altLang="ko-KR" sz="1800" dirty="0">
                <a:latin typeface="+mn-lt"/>
                <a:ea typeface="Gulim" pitchFamily="34" charset="-127"/>
                <a:cs typeface="Times New Roman"/>
              </a:rPr>
              <a:t>ǀ</a:t>
            </a:r>
            <a:r>
              <a:rPr lang="en-US" altLang="ko-KR" sz="1800" dirty="0">
                <a:latin typeface="+mn-lt"/>
                <a:ea typeface="Gulim" pitchFamily="34" charset="-127"/>
                <a:cs typeface="Times New Roman" pitchFamily="18" charset="0"/>
              </a:rPr>
              <a:t> = 1.63 &lt; 2.31, Accept  H</a:t>
            </a:r>
            <a:r>
              <a:rPr lang="en-US" altLang="ko-KR" sz="1800" baseline="-25000" dirty="0">
                <a:latin typeface="+mn-lt"/>
                <a:ea typeface="Gulim" pitchFamily="34" charset="-127"/>
                <a:cs typeface="Times New Roman" pitchFamily="18" charset="0"/>
              </a:rPr>
              <a:t>0 </a:t>
            </a:r>
            <a:r>
              <a:rPr lang="en-US" altLang="ko-KR" sz="1800" dirty="0">
                <a:latin typeface="+mn-lt"/>
                <a:ea typeface="Gulim" pitchFamily="34" charset="-127"/>
                <a:cs typeface="Times New Roman" pitchFamily="18" charset="0"/>
              </a:rPr>
              <a:t>&amp;</a:t>
            </a:r>
            <a:r>
              <a:rPr lang="en-US" altLang="ko-KR" sz="1800" baseline="-25000" dirty="0">
                <a:latin typeface="+mn-lt"/>
                <a:ea typeface="Gulim" pitchFamily="34" charset="-127"/>
                <a:cs typeface="Times New Roman" pitchFamily="18" charset="0"/>
              </a:rPr>
              <a:t> </a:t>
            </a:r>
            <a:r>
              <a:rPr lang="en-US" altLang="ko-KR" sz="1800" dirty="0">
                <a:latin typeface="+mn-lt"/>
                <a:ea typeface="Gulim" pitchFamily="34" charset="-127"/>
                <a:cs typeface="Times New Roman" pitchFamily="18" charset="0"/>
              </a:rPr>
              <a:t>Reject H</a:t>
            </a:r>
            <a:r>
              <a:rPr lang="en-US" altLang="ko-KR" sz="1800" baseline="-25000" dirty="0">
                <a:latin typeface="+mn-lt"/>
                <a:ea typeface="Gulim" pitchFamily="34" charset="-127"/>
                <a:cs typeface="Times New Roman" pitchFamily="18" charset="0"/>
              </a:rPr>
              <a:t>1</a:t>
            </a:r>
            <a:endParaRPr lang="en-US" sz="1800" dirty="0">
              <a:latin typeface="+mn-lt"/>
              <a:cs typeface="Helvetica" panose="020B0604020202020204" pitchFamily="34" charset="0"/>
            </a:endParaRPr>
          </a:p>
        </p:txBody>
      </p:sp>
      <p:sp>
        <p:nvSpPr>
          <p:cNvPr id="21" name="Rectangle 10"/>
          <p:cNvSpPr>
            <a:spLocks noChangeArrowheads="1"/>
          </p:cNvSpPr>
          <p:nvPr/>
        </p:nvSpPr>
        <p:spPr bwMode="auto">
          <a:xfrm>
            <a:off x="4398621" y="3935881"/>
            <a:ext cx="2008883" cy="731867"/>
          </a:xfrm>
          <a:prstGeom prst="rect">
            <a:avLst/>
          </a:prstGeom>
          <a:solidFill>
            <a:srgbClr val="C00000"/>
          </a:solidFill>
          <a:ln w="9525" algn="ctr">
            <a:solidFill>
              <a:srgbClr val="0000FF"/>
            </a:solidFill>
            <a:miter lim="800000"/>
            <a:headEnd/>
            <a:tailEnd/>
          </a:ln>
          <a:effectLst/>
        </p:spPr>
        <p:txBody>
          <a:bodyPr wrap="none" anchor="b">
            <a:spAutoFit/>
          </a:bodyPr>
          <a:lstStyle/>
          <a:p>
            <a:r>
              <a:rPr lang="en-US" altLang="en-US" sz="2078" b="1" dirty="0">
                <a:solidFill>
                  <a:schemeClr val="bg1"/>
                </a:solidFill>
                <a:latin typeface="Helvetica Neue"/>
                <a:cs typeface="Times New Roman" panose="02020603050405020304" pitchFamily="18" charset="0"/>
                <a:sym typeface="Mathematica1" pitchFamily="2" charset="2"/>
              </a:rPr>
              <a:t>95% CI for µ is</a:t>
            </a:r>
          </a:p>
          <a:p>
            <a:r>
              <a:rPr lang="en-US" altLang="en-US" sz="2078" b="1" dirty="0">
                <a:solidFill>
                  <a:schemeClr val="bg1"/>
                </a:solidFill>
                <a:latin typeface="Helvetica Neue"/>
                <a:cs typeface="Times New Roman" panose="02020603050405020304" pitchFamily="18" charset="0"/>
                <a:sym typeface="Mathematica1" pitchFamily="2" charset="2"/>
              </a:rPr>
              <a:t>[-2.52, 12.52]</a:t>
            </a:r>
          </a:p>
        </p:txBody>
      </p:sp>
      <p:cxnSp>
        <p:nvCxnSpPr>
          <p:cNvPr id="22" name="Elbow Connector 21"/>
          <p:cNvCxnSpPr/>
          <p:nvPr/>
        </p:nvCxnSpPr>
        <p:spPr>
          <a:xfrm rot="16200000" flipV="1">
            <a:off x="4939308" y="3078373"/>
            <a:ext cx="1373180" cy="491203"/>
          </a:xfrm>
          <a:prstGeom prst="bentConnector3">
            <a:avLst>
              <a:gd name="adj1" fmla="val 82435"/>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itle 2"/>
          <p:cNvSpPr txBox="1">
            <a:spLocks/>
          </p:cNvSpPr>
          <p:nvPr/>
        </p:nvSpPr>
        <p:spPr>
          <a:xfrm>
            <a:off x="4799022" y="3280291"/>
            <a:ext cx="796432" cy="4106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2598" b="1" dirty="0">
                <a:solidFill>
                  <a:srgbClr val="0033CC"/>
                </a:solidFill>
                <a:latin typeface="Helvetica Neue"/>
                <a:cs typeface="Helvetica" panose="020B0604020202020204" pitchFamily="34" charset="0"/>
              </a:rPr>
              <a:t>???</a:t>
            </a:r>
          </a:p>
        </p:txBody>
      </p:sp>
      <p:sp>
        <p:nvSpPr>
          <p:cNvPr id="24" name="Rectangle 10"/>
          <p:cNvSpPr>
            <a:spLocks noChangeArrowheads="1"/>
          </p:cNvSpPr>
          <p:nvPr/>
        </p:nvSpPr>
        <p:spPr bwMode="auto">
          <a:xfrm>
            <a:off x="6608067" y="2048800"/>
            <a:ext cx="2140763" cy="1051635"/>
          </a:xfrm>
          <a:prstGeom prst="rect">
            <a:avLst/>
          </a:prstGeom>
          <a:solidFill>
            <a:srgbClr val="C00000"/>
          </a:solidFill>
          <a:ln w="9525" algn="ctr">
            <a:solidFill>
              <a:srgbClr val="0000FF"/>
            </a:solidFill>
            <a:miter lim="800000"/>
            <a:headEnd/>
            <a:tailEnd/>
          </a:ln>
          <a:effectLst/>
        </p:spPr>
        <p:txBody>
          <a:bodyPr wrap="square" anchor="b">
            <a:spAutoFit/>
          </a:bodyPr>
          <a:lstStyle/>
          <a:p>
            <a:r>
              <a:rPr lang="en-US" altLang="en-US" sz="2078" b="1" dirty="0">
                <a:solidFill>
                  <a:schemeClr val="bg1"/>
                </a:solidFill>
                <a:latin typeface="Helvetica Neue"/>
                <a:cs typeface="Times New Roman" panose="02020603050405020304" pitchFamily="18" charset="0"/>
                <a:sym typeface="Mathematica1" pitchFamily="2" charset="2"/>
              </a:rPr>
              <a:t>95% CI for µ is</a:t>
            </a:r>
          </a:p>
          <a:p>
            <a:r>
              <a:rPr lang="en-US" altLang="en-US" sz="2078" b="1" dirty="0">
                <a:solidFill>
                  <a:schemeClr val="bg1"/>
                </a:solidFill>
                <a:latin typeface="Helvetica Neue"/>
                <a:cs typeface="Times New Roman" panose="02020603050405020304" pitchFamily="18" charset="0"/>
                <a:sym typeface="Mathematica1" pitchFamily="2" charset="2"/>
              </a:rPr>
              <a:t>[[-2.52, 12.52] not includes 0</a:t>
            </a:r>
          </a:p>
        </p:txBody>
      </p:sp>
    </p:spTree>
    <p:extLst>
      <p:ext uri="{BB962C8B-B14F-4D97-AF65-F5344CB8AC3E}">
        <p14:creationId xmlns:p14="http://schemas.microsoft.com/office/powerpoint/2010/main" val="20614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53" presetClass="entr" presetSubtype="16"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2" presetClass="entr" presetSubtype="8"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P spid="21" grpId="0" animBg="1"/>
      <p:bldP spid="23" grpId="0"/>
      <p:bldP spid="2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853FEB1E-CEFB-4144-BBC6-054CF538346B}"/>
              </a:ext>
            </a:extLst>
          </p:cNvPr>
          <p:cNvSpPr>
            <a:spLocks noGrp="1"/>
          </p:cNvSpPr>
          <p:nvPr>
            <p:ph sz="quarter" idx="10"/>
          </p:nvPr>
        </p:nvSpPr>
        <p:spPr/>
        <p:txBody>
          <a:bodyPr/>
          <a:lstStyle/>
          <a:p>
            <a:pPr algn="ctr"/>
            <a:r>
              <a:rPr lang="en-US" dirty="0"/>
              <a:t>Exercise</a:t>
            </a:r>
            <a:endParaRPr lang="x-none" dirty="0"/>
          </a:p>
        </p:txBody>
      </p:sp>
      <p:grpSp>
        <p:nvGrpSpPr>
          <p:cNvPr id="26" name="Group 25"/>
          <p:cNvGrpSpPr/>
          <p:nvPr/>
        </p:nvGrpSpPr>
        <p:grpSpPr>
          <a:xfrm>
            <a:off x="1985802" y="1921542"/>
            <a:ext cx="4150751" cy="417831"/>
            <a:chOff x="2093606" y="3608000"/>
            <a:chExt cx="2681362" cy="671499"/>
          </a:xfrm>
          <a:solidFill>
            <a:schemeClr val="bg1">
              <a:lumMod val="95000"/>
            </a:schemeClr>
          </a:solidFill>
        </p:grpSpPr>
        <p:sp>
          <p:nvSpPr>
            <p:cNvPr id="27" name="Rounded Rectangle 26"/>
            <p:cNvSpPr/>
            <p:nvPr/>
          </p:nvSpPr>
          <p:spPr>
            <a:xfrm>
              <a:off x="2093606" y="3608000"/>
              <a:ext cx="2681362" cy="641377"/>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69" b="1">
                <a:solidFill>
                  <a:schemeClr val="tx1">
                    <a:lumMod val="75000"/>
                    <a:lumOff val="25000"/>
                  </a:schemeClr>
                </a:solidFill>
                <a:latin typeface="Helvetica Neue"/>
              </a:endParaRPr>
            </a:p>
          </p:txBody>
        </p:sp>
        <p:sp>
          <p:nvSpPr>
            <p:cNvPr id="28" name="Rectangle 27"/>
            <p:cNvSpPr/>
            <p:nvPr/>
          </p:nvSpPr>
          <p:spPr>
            <a:xfrm>
              <a:off x="2126285" y="3681204"/>
              <a:ext cx="2648683" cy="598295"/>
            </a:xfrm>
            <a:prstGeom prst="rect">
              <a:avLst/>
            </a:prstGeom>
            <a:grpFill/>
          </p:spPr>
          <p:txBody>
            <a:bodyPr wrap="square">
              <a:spAutoFit/>
            </a:bodyPr>
            <a:lstStyle/>
            <a:p>
              <a:r>
                <a:rPr lang="en-US" sz="1819" b="1" dirty="0">
                  <a:solidFill>
                    <a:schemeClr val="tx1">
                      <a:lumMod val="75000"/>
                      <a:lumOff val="25000"/>
                    </a:schemeClr>
                  </a:solidFill>
                  <a:cs typeface="Helvetica" panose="020B0604020202020204" pitchFamily="34" charset="0"/>
                </a:rPr>
                <a:t>Ten individuals have participated</a:t>
              </a:r>
            </a:p>
          </p:txBody>
        </p:sp>
      </p:grpSp>
      <p:sp>
        <p:nvSpPr>
          <p:cNvPr id="29" name="Down Arrow 28"/>
          <p:cNvSpPr/>
          <p:nvPr/>
        </p:nvSpPr>
        <p:spPr>
          <a:xfrm>
            <a:off x="4684608" y="2384323"/>
            <a:ext cx="381032" cy="328193"/>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69">
              <a:solidFill>
                <a:schemeClr val="tx1">
                  <a:lumMod val="75000"/>
                  <a:lumOff val="25000"/>
                </a:schemeClr>
              </a:solidFill>
            </a:endParaRPr>
          </a:p>
        </p:txBody>
      </p:sp>
      <p:sp>
        <p:nvSpPr>
          <p:cNvPr id="30" name="Flowchart: Alternate Process 29"/>
          <p:cNvSpPr/>
          <p:nvPr/>
        </p:nvSpPr>
        <p:spPr>
          <a:xfrm>
            <a:off x="2163293" y="4504077"/>
            <a:ext cx="6822678" cy="436504"/>
          </a:xfrm>
          <a:prstGeom prst="flowChartAlternateProcess">
            <a:avLst/>
          </a:prstGeom>
          <a:solidFill>
            <a:schemeClr val="bg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59" b="1" dirty="0">
                <a:solidFill>
                  <a:schemeClr val="tx1">
                    <a:lumMod val="75000"/>
                    <a:lumOff val="25000"/>
                  </a:schemeClr>
                </a:solidFill>
                <a:cs typeface="Helvetica" panose="020B0604020202020204" pitchFamily="34" charset="0"/>
              </a:rPr>
              <a:t>Is there sufficient evidence to  support claim that this program is effective in reducing weight?</a:t>
            </a:r>
            <a:endParaRPr lang="en-US" altLang="en-US" sz="1559" b="1" dirty="0">
              <a:solidFill>
                <a:schemeClr val="tx1">
                  <a:lumMod val="75000"/>
                  <a:lumOff val="25000"/>
                </a:schemeClr>
              </a:solidFill>
              <a:cs typeface="Helvetica" panose="020B0604020202020204" pitchFamily="34" charset="0"/>
            </a:endParaRPr>
          </a:p>
        </p:txBody>
      </p:sp>
      <p:sp>
        <p:nvSpPr>
          <p:cNvPr id="31" name="Down Arrow 30"/>
          <p:cNvSpPr/>
          <p:nvPr/>
        </p:nvSpPr>
        <p:spPr>
          <a:xfrm>
            <a:off x="2241555" y="4193991"/>
            <a:ext cx="381032" cy="289438"/>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69">
              <a:solidFill>
                <a:schemeClr val="tx1">
                  <a:lumMod val="75000"/>
                  <a:lumOff val="25000"/>
                </a:schemeClr>
              </a:solidFill>
            </a:endParaRPr>
          </a:p>
        </p:txBody>
      </p:sp>
      <p:sp>
        <p:nvSpPr>
          <p:cNvPr id="32" name="Rectangle 31"/>
          <p:cNvSpPr/>
          <p:nvPr/>
        </p:nvSpPr>
        <p:spPr>
          <a:xfrm>
            <a:off x="318149" y="1808199"/>
            <a:ext cx="1536341" cy="492186"/>
          </a:xfrm>
          <a:prstGeom prst="rect">
            <a:avLst/>
          </a:prstGeom>
          <a:solidFill>
            <a:srgbClr val="F1F8EC"/>
          </a:solidFill>
          <a:effectLst>
            <a:outerShdw blurRad="50800" dist="38100" dir="8100000" algn="tr" rotWithShape="0">
              <a:prstClr val="black">
                <a:alpha val="40000"/>
              </a:prstClr>
            </a:outerShdw>
          </a:effectLst>
        </p:spPr>
        <p:txBody>
          <a:bodyPr wrap="square">
            <a:spAutoFit/>
          </a:bodyPr>
          <a:lstStyle/>
          <a:p>
            <a:pPr algn="ctr"/>
            <a:r>
              <a:rPr lang="en-US" sz="1299" b="1" dirty="0">
                <a:solidFill>
                  <a:schemeClr val="tx1">
                    <a:lumMod val="75000"/>
                    <a:lumOff val="25000"/>
                  </a:schemeClr>
                </a:solidFill>
                <a:latin typeface="Helvetica" panose="020B0604020202020204" pitchFamily="34" charset="0"/>
                <a:cs typeface="Helvetica" panose="020B0604020202020204" pitchFamily="34" charset="0"/>
              </a:rPr>
              <a:t>Diet-modification Program</a:t>
            </a:r>
          </a:p>
        </p:txBody>
      </p:sp>
      <p:graphicFrame>
        <p:nvGraphicFramePr>
          <p:cNvPr id="33" name="Table 32"/>
          <p:cNvGraphicFramePr>
            <a:graphicFrameLocks noGrp="1"/>
          </p:cNvGraphicFramePr>
          <p:nvPr/>
        </p:nvGraphicFramePr>
        <p:xfrm>
          <a:off x="2041987" y="2776425"/>
          <a:ext cx="7005417" cy="1356370"/>
        </p:xfrm>
        <a:graphic>
          <a:graphicData uri="http://schemas.openxmlformats.org/drawingml/2006/table">
            <a:tbl>
              <a:tblPr firstRow="1" bandRow="1">
                <a:tableStyleId>{EB344D84-9AFB-497E-A393-DC336BA19D2E}</a:tableStyleId>
              </a:tblPr>
              <a:tblGrid>
                <a:gridCol w="862039">
                  <a:extLst>
                    <a:ext uri="{9D8B030D-6E8A-4147-A177-3AD203B41FA5}">
                      <a16:colId xmlns:a16="http://schemas.microsoft.com/office/drawing/2014/main" xmlns="" val="20000"/>
                    </a:ext>
                  </a:extLst>
                </a:gridCol>
                <a:gridCol w="604099">
                  <a:extLst>
                    <a:ext uri="{9D8B030D-6E8A-4147-A177-3AD203B41FA5}">
                      <a16:colId xmlns:a16="http://schemas.microsoft.com/office/drawing/2014/main" xmlns="" val="20001"/>
                    </a:ext>
                  </a:extLst>
                </a:gridCol>
                <a:gridCol w="665533">
                  <a:extLst>
                    <a:ext uri="{9D8B030D-6E8A-4147-A177-3AD203B41FA5}">
                      <a16:colId xmlns:a16="http://schemas.microsoft.com/office/drawing/2014/main" xmlns="" val="20002"/>
                    </a:ext>
                  </a:extLst>
                </a:gridCol>
                <a:gridCol w="634816">
                  <a:extLst>
                    <a:ext uri="{9D8B030D-6E8A-4147-A177-3AD203B41FA5}">
                      <a16:colId xmlns:a16="http://schemas.microsoft.com/office/drawing/2014/main" xmlns="" val="20003"/>
                    </a:ext>
                  </a:extLst>
                </a:gridCol>
                <a:gridCol w="614338">
                  <a:extLst>
                    <a:ext uri="{9D8B030D-6E8A-4147-A177-3AD203B41FA5}">
                      <a16:colId xmlns:a16="http://schemas.microsoft.com/office/drawing/2014/main" xmlns="" val="20004"/>
                    </a:ext>
                  </a:extLst>
                </a:gridCol>
                <a:gridCol w="627137">
                  <a:extLst>
                    <a:ext uri="{9D8B030D-6E8A-4147-A177-3AD203B41FA5}">
                      <a16:colId xmlns:a16="http://schemas.microsoft.com/office/drawing/2014/main" xmlns="" val="20005"/>
                    </a:ext>
                  </a:extLst>
                </a:gridCol>
                <a:gridCol w="673211">
                  <a:extLst>
                    <a:ext uri="{9D8B030D-6E8A-4147-A177-3AD203B41FA5}">
                      <a16:colId xmlns:a16="http://schemas.microsoft.com/office/drawing/2014/main" xmlns="" val="20006"/>
                    </a:ext>
                  </a:extLst>
                </a:gridCol>
                <a:gridCol w="593860">
                  <a:extLst>
                    <a:ext uri="{9D8B030D-6E8A-4147-A177-3AD203B41FA5}">
                      <a16:colId xmlns:a16="http://schemas.microsoft.com/office/drawing/2014/main" xmlns="" val="20007"/>
                    </a:ext>
                  </a:extLst>
                </a:gridCol>
                <a:gridCol w="645054">
                  <a:extLst>
                    <a:ext uri="{9D8B030D-6E8A-4147-A177-3AD203B41FA5}">
                      <a16:colId xmlns:a16="http://schemas.microsoft.com/office/drawing/2014/main" xmlns="" val="20008"/>
                    </a:ext>
                  </a:extLst>
                </a:gridCol>
                <a:gridCol w="563143">
                  <a:extLst>
                    <a:ext uri="{9D8B030D-6E8A-4147-A177-3AD203B41FA5}">
                      <a16:colId xmlns:a16="http://schemas.microsoft.com/office/drawing/2014/main" xmlns="" val="20009"/>
                    </a:ext>
                  </a:extLst>
                </a:gridCol>
                <a:gridCol w="522187">
                  <a:extLst>
                    <a:ext uri="{9D8B030D-6E8A-4147-A177-3AD203B41FA5}">
                      <a16:colId xmlns:a16="http://schemas.microsoft.com/office/drawing/2014/main" xmlns="" val="20010"/>
                    </a:ext>
                  </a:extLst>
                </a:gridCol>
              </a:tblGrid>
              <a:tr h="365882">
                <a:tc>
                  <a:txBody>
                    <a:bodyPr/>
                    <a:lstStyle/>
                    <a:p>
                      <a:pPr algn="l"/>
                      <a:r>
                        <a:rPr lang="en-US" sz="1300" b="1" dirty="0">
                          <a:latin typeface="Helvetica Neue"/>
                        </a:rPr>
                        <a:t>Subject</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3</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4</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5</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6</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7</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8</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9</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10</a:t>
                      </a:r>
                      <a:endParaRPr lang="en-US" sz="1300" b="1" dirty="0">
                        <a:latin typeface="Helvetica Neue"/>
                        <a:cs typeface="Helvetica" panose="020B0604020202020204" pitchFamily="34" charset="0"/>
                      </a:endParaRPr>
                    </a:p>
                  </a:txBody>
                  <a:tcPr marL="59386" marR="59386" marT="29693" marB="29693"/>
                </a:tc>
                <a:extLst>
                  <a:ext uri="{0D108BD9-81ED-4DB2-BD59-A6C34878D82A}">
                    <a16:rowId xmlns:a16="http://schemas.microsoft.com/office/drawing/2014/main" xmlns="" val="10000"/>
                  </a:ext>
                </a:extLst>
              </a:tr>
              <a:tr h="495244">
                <a:tc>
                  <a:txBody>
                    <a:bodyPr/>
                    <a:lstStyle/>
                    <a:p>
                      <a:pPr algn="l"/>
                      <a:r>
                        <a:rPr lang="en-US" sz="1300" b="1" dirty="0">
                          <a:solidFill>
                            <a:schemeClr val="tx1">
                              <a:lumMod val="75000"/>
                              <a:lumOff val="25000"/>
                            </a:schemeClr>
                          </a:solidFill>
                          <a:latin typeface="Helvetica Neue"/>
                        </a:rPr>
                        <a:t>Weight Before</a:t>
                      </a:r>
                      <a:endParaRPr lang="en-US" sz="1300" b="1" dirty="0">
                        <a:solidFill>
                          <a:schemeClr val="tx1">
                            <a:lumMod val="75000"/>
                            <a:lumOff val="25000"/>
                          </a:schemeClr>
                        </a:solidFill>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195</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213</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247</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201</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187</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210</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215</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246</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294</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310</a:t>
                      </a:r>
                      <a:endParaRPr lang="en-US" sz="1300" b="1" dirty="0">
                        <a:latin typeface="Helvetica Neue"/>
                        <a:cs typeface="Helvetica" panose="020B0604020202020204" pitchFamily="34" charset="0"/>
                      </a:endParaRPr>
                    </a:p>
                  </a:txBody>
                  <a:tcPr marL="59386" marR="59386" marT="29693" marB="29693"/>
                </a:tc>
                <a:extLst>
                  <a:ext uri="{0D108BD9-81ED-4DB2-BD59-A6C34878D82A}">
                    <a16:rowId xmlns:a16="http://schemas.microsoft.com/office/drawing/2014/main" xmlns="" val="10001"/>
                  </a:ext>
                </a:extLst>
              </a:tr>
              <a:tr h="495244">
                <a:tc>
                  <a:txBody>
                    <a:bodyPr/>
                    <a:lstStyle/>
                    <a:p>
                      <a:pPr algn="l"/>
                      <a:r>
                        <a:rPr lang="en-US" sz="1300" b="1" dirty="0">
                          <a:solidFill>
                            <a:schemeClr val="tx1">
                              <a:lumMod val="75000"/>
                              <a:lumOff val="25000"/>
                            </a:schemeClr>
                          </a:solidFill>
                          <a:latin typeface="Helvetica Neue"/>
                        </a:rPr>
                        <a:t>Weight After</a:t>
                      </a:r>
                      <a:endParaRPr lang="en-US" sz="1300" b="1" dirty="0">
                        <a:solidFill>
                          <a:schemeClr val="tx1">
                            <a:lumMod val="75000"/>
                            <a:lumOff val="25000"/>
                          </a:schemeClr>
                        </a:solidFill>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187</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195</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221</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190</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175</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197</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199</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221</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278</a:t>
                      </a:r>
                      <a:endParaRPr lang="en-US" sz="1300" b="1" dirty="0">
                        <a:latin typeface="Helvetica Neue"/>
                        <a:cs typeface="Helvetica" panose="020B0604020202020204" pitchFamily="34" charset="0"/>
                      </a:endParaRPr>
                    </a:p>
                  </a:txBody>
                  <a:tcPr marL="59386" marR="59386" marT="29693" marB="29693"/>
                </a:tc>
                <a:tc>
                  <a:txBody>
                    <a:bodyPr/>
                    <a:lstStyle/>
                    <a:p>
                      <a:pPr algn="ctr"/>
                      <a:r>
                        <a:rPr lang="en-US" sz="1300" b="1" dirty="0">
                          <a:latin typeface="Helvetica Neue"/>
                        </a:rPr>
                        <a:t>285</a:t>
                      </a:r>
                      <a:endParaRPr lang="en-US" sz="1300" b="1" dirty="0">
                        <a:latin typeface="Helvetica Neue"/>
                        <a:cs typeface="Helvetica" panose="020B0604020202020204" pitchFamily="34" charset="0"/>
                      </a:endParaRPr>
                    </a:p>
                  </a:txBody>
                  <a:tcPr marL="59386" marR="59386" marT="29693" marB="29693"/>
                </a:tc>
                <a:extLst>
                  <a:ext uri="{0D108BD9-81ED-4DB2-BD59-A6C34878D82A}">
                    <a16:rowId xmlns:a16="http://schemas.microsoft.com/office/drawing/2014/main" xmlns="" val="10002"/>
                  </a:ext>
                </a:extLst>
              </a:tr>
            </a:tbl>
          </a:graphicData>
        </a:graphic>
      </p:graphicFrame>
      <p:sp>
        <p:nvSpPr>
          <p:cNvPr id="34" name="Flowchart: Alternate Process 33"/>
          <p:cNvSpPr/>
          <p:nvPr/>
        </p:nvSpPr>
        <p:spPr>
          <a:xfrm>
            <a:off x="2843312" y="5046757"/>
            <a:ext cx="5446973" cy="460753"/>
          </a:xfrm>
          <a:prstGeom prst="flowChartAlternateProcess">
            <a:avLst/>
          </a:prstGeom>
          <a:solidFill>
            <a:srgbClr val="CAE3BB"/>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ct val="0"/>
              </a:spcBef>
              <a:buNone/>
            </a:pPr>
            <a:r>
              <a:rPr lang="en-US" b="1" dirty="0">
                <a:solidFill>
                  <a:schemeClr val="tx1">
                    <a:lumMod val="75000"/>
                    <a:lumOff val="25000"/>
                  </a:schemeClr>
                </a:solidFill>
                <a:cs typeface="Helvetica" panose="020B0604020202020204" pitchFamily="34" charset="0"/>
              </a:rPr>
              <a:t>Use </a:t>
            </a:r>
            <a:r>
              <a:rPr lang="el-GR" b="1" dirty="0">
                <a:solidFill>
                  <a:schemeClr val="tx1">
                    <a:lumMod val="75000"/>
                    <a:lumOff val="25000"/>
                  </a:schemeClr>
                </a:solidFill>
                <a:cs typeface="Helvetica" panose="020B0604020202020204" pitchFamily="34" charset="0"/>
              </a:rPr>
              <a:t>α</a:t>
            </a:r>
            <a:r>
              <a:rPr lang="en-US" b="1" dirty="0">
                <a:solidFill>
                  <a:schemeClr val="tx1">
                    <a:lumMod val="75000"/>
                    <a:lumOff val="25000"/>
                  </a:schemeClr>
                </a:solidFill>
                <a:cs typeface="Helvetica" panose="020B0604020202020204" pitchFamily="34" charset="0"/>
              </a:rPr>
              <a:t> = 0.05.</a:t>
            </a:r>
          </a:p>
          <a:p>
            <a:pPr algn="just">
              <a:spcBef>
                <a:spcPct val="0"/>
              </a:spcBef>
              <a:buNone/>
            </a:pPr>
            <a:r>
              <a:rPr lang="en-US" b="1" dirty="0">
                <a:solidFill>
                  <a:schemeClr val="tx1">
                    <a:lumMod val="75000"/>
                    <a:lumOff val="25000"/>
                  </a:schemeClr>
                </a:solidFill>
                <a:cs typeface="Helvetica" panose="020B0604020202020204" pitchFamily="34" charset="0"/>
              </a:rPr>
              <a:t>Construct 95% confidence interval for mean difference</a:t>
            </a:r>
            <a:r>
              <a:rPr lang="en-US" sz="1559" b="1" dirty="0">
                <a:solidFill>
                  <a:schemeClr val="tx1">
                    <a:lumMod val="75000"/>
                    <a:lumOff val="25000"/>
                  </a:schemeClr>
                </a:solidFill>
                <a:latin typeface="Helvetica" panose="020B0604020202020204" pitchFamily="34" charset="0"/>
                <a:cs typeface="Helvetica" panose="020B0604020202020204" pitchFamily="34" charset="0"/>
              </a:rPr>
              <a:t>.</a:t>
            </a:r>
            <a:endParaRPr lang="en-IN" sz="1559"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35" name="Curved Right Arrow 34"/>
          <p:cNvSpPr/>
          <p:nvPr/>
        </p:nvSpPr>
        <p:spPr>
          <a:xfrm rot="20449813">
            <a:off x="2482952" y="5021042"/>
            <a:ext cx="262622" cy="386480"/>
          </a:xfrm>
          <a:prstGeom prst="curvedRightArrow">
            <a:avLst/>
          </a:prstGeom>
          <a:solidFill>
            <a:srgbClr val="9DDCD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solidFill>
                <a:schemeClr val="tx1">
                  <a:lumMod val="75000"/>
                  <a:lumOff val="25000"/>
                </a:schemeClr>
              </a:solidFill>
            </a:endParaRPr>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149" y="2267938"/>
            <a:ext cx="1536341" cy="157809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94" y="3938809"/>
            <a:ext cx="1411162" cy="1001773"/>
          </a:xfrm>
          <a:prstGeom prst="rect">
            <a:avLst/>
          </a:prstGeom>
          <a:ln>
            <a:noFill/>
          </a:ln>
          <a:effectLst>
            <a:outerShdw blurRad="190500" algn="tl" rotWithShape="0">
              <a:srgbClr val="000000">
                <a:alpha val="70000"/>
              </a:srgbClr>
            </a:outerShdw>
          </a:effectLst>
        </p:spPr>
      </p:pic>
      <p:sp>
        <p:nvSpPr>
          <p:cNvPr id="38" name="Down Arrow 37"/>
          <p:cNvSpPr/>
          <p:nvPr/>
        </p:nvSpPr>
        <p:spPr>
          <a:xfrm rot="16200000">
            <a:off x="1694392" y="3933228"/>
            <a:ext cx="381032" cy="280883"/>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69">
              <a:solidFill>
                <a:schemeClr val="tx1">
                  <a:lumMod val="75000"/>
                  <a:lumOff val="25000"/>
                </a:schemeClr>
              </a:solidFill>
            </a:endParaRPr>
          </a:p>
        </p:txBody>
      </p:sp>
    </p:spTree>
    <p:extLst>
      <p:ext uri="{BB962C8B-B14F-4D97-AF65-F5344CB8AC3E}">
        <p14:creationId xmlns:p14="http://schemas.microsoft.com/office/powerpoint/2010/main" val="138458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1000"/>
                                        <p:tgtEl>
                                          <p:spTgt spid="33"/>
                                        </p:tgtEl>
                                      </p:cBhvr>
                                    </p:animEffect>
                                  </p:childTnLst>
                                </p:cTn>
                              </p:par>
                              <p:par>
                                <p:cTn id="26" presetID="22" presetClass="entr" presetSubtype="1"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500"/>
                                        <p:tgtEl>
                                          <p:spTgt spid="37"/>
                                        </p:tgtEl>
                                      </p:cBhvr>
                                    </p:animEffect>
                                  </p:childTnLst>
                                </p:cTn>
                              </p:par>
                              <p:par>
                                <p:cTn id="29" presetID="2" presetClass="entr" presetSubtype="8"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0-#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4" grpId="0" animBg="1"/>
      <p:bldP spid="35" grpId="0" animBg="1"/>
      <p:bldP spid="3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127452" y="1575059"/>
            <a:ext cx="8626484" cy="3940044"/>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50000"/>
              </a:lnSpc>
              <a:buNone/>
            </a:pPr>
            <a:endParaRPr lang="en-US" sz="2338" b="1" dirty="0">
              <a:latin typeface="Helvetica Neue"/>
            </a:endParaRPr>
          </a:p>
        </p:txBody>
      </p:sp>
      <p:sp>
        <p:nvSpPr>
          <p:cNvPr id="5" name="Rectangle 4"/>
          <p:cNvSpPr/>
          <p:nvPr/>
        </p:nvSpPr>
        <p:spPr>
          <a:xfrm>
            <a:off x="1795332" y="1498955"/>
            <a:ext cx="1489611" cy="292259"/>
          </a:xfrm>
          <a:prstGeom prst="rect">
            <a:avLst/>
          </a:prstGeom>
          <a:solidFill>
            <a:schemeClr val="accent4">
              <a:lumMod val="20000"/>
              <a:lumOff val="80000"/>
            </a:schemeClr>
          </a:solidFill>
          <a:effectLst>
            <a:outerShdw blurRad="50800" dist="38100" dir="8100000" algn="tr" rotWithShape="0">
              <a:prstClr val="black">
                <a:alpha val="40000"/>
              </a:prstClr>
            </a:outerShdw>
          </a:effectLst>
        </p:spPr>
        <p:txBody>
          <a:bodyPr wrap="square">
            <a:spAutoFit/>
          </a:bodyPr>
          <a:lstStyle/>
          <a:p>
            <a:pPr algn="ctr"/>
            <a:r>
              <a:rPr lang="en-US" sz="1299" b="1" dirty="0">
                <a:solidFill>
                  <a:schemeClr val="tx1">
                    <a:lumMod val="75000"/>
                    <a:lumOff val="25000"/>
                  </a:schemeClr>
                </a:solidFill>
                <a:latin typeface="Helvetica" panose="020B0604020202020204" pitchFamily="34" charset="0"/>
                <a:cs typeface="Helvetica" panose="020B0604020202020204" pitchFamily="34" charset="0"/>
              </a:rPr>
              <a:t>Test 1</a:t>
            </a:r>
          </a:p>
        </p:txBody>
      </p:sp>
      <p:sp>
        <p:nvSpPr>
          <p:cNvPr id="6" name="Rectangle 5"/>
          <p:cNvSpPr/>
          <p:nvPr/>
        </p:nvSpPr>
        <p:spPr>
          <a:xfrm>
            <a:off x="5972395" y="1502543"/>
            <a:ext cx="1489611" cy="292259"/>
          </a:xfrm>
          <a:prstGeom prst="rect">
            <a:avLst/>
          </a:prstGeom>
          <a:solidFill>
            <a:schemeClr val="accent4">
              <a:lumMod val="20000"/>
              <a:lumOff val="80000"/>
            </a:schemeClr>
          </a:solidFill>
          <a:effectLst>
            <a:outerShdw blurRad="50800" dist="38100" dir="8100000" algn="tr" rotWithShape="0">
              <a:prstClr val="black">
                <a:alpha val="40000"/>
              </a:prstClr>
            </a:outerShdw>
          </a:effectLst>
        </p:spPr>
        <p:txBody>
          <a:bodyPr wrap="square">
            <a:spAutoFit/>
          </a:bodyPr>
          <a:lstStyle/>
          <a:p>
            <a:pPr algn="ctr"/>
            <a:r>
              <a:rPr lang="en-US" sz="1299" b="1" dirty="0">
                <a:solidFill>
                  <a:schemeClr val="tx1">
                    <a:lumMod val="75000"/>
                    <a:lumOff val="25000"/>
                  </a:schemeClr>
                </a:solidFill>
                <a:latin typeface="Helvetica" panose="020B0604020202020204" pitchFamily="34" charset="0"/>
                <a:cs typeface="Helvetica" panose="020B0604020202020204" pitchFamily="34" charset="0"/>
              </a:rPr>
              <a:t>Test 2</a:t>
            </a:r>
          </a:p>
        </p:txBody>
      </p:sp>
      <p:sp>
        <p:nvSpPr>
          <p:cNvPr id="7" name="Round Diagonal Corner Rectangle 6"/>
          <p:cNvSpPr/>
          <p:nvPr/>
        </p:nvSpPr>
        <p:spPr>
          <a:xfrm>
            <a:off x="223888" y="3538788"/>
            <a:ext cx="8530048" cy="433828"/>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pPr>
            <a:r>
              <a:rPr lang="en-US" sz="1559" b="1" dirty="0">
                <a:solidFill>
                  <a:schemeClr val="tx1">
                    <a:lumMod val="75000"/>
                    <a:lumOff val="25000"/>
                  </a:schemeClr>
                </a:solidFill>
                <a:latin typeface="Helvetica Neue"/>
              </a:rPr>
              <a:t>Is there sufficient evidence to conclude that both tests give the same mean impurity level</a:t>
            </a:r>
            <a:endParaRPr lang="en-US" sz="1559" b="1" kern="0" baseline="-25000" dirty="0">
              <a:solidFill>
                <a:schemeClr val="tx1">
                  <a:lumMod val="75000"/>
                  <a:lumOff val="25000"/>
                </a:schemeClr>
              </a:solidFill>
              <a:latin typeface="Helvetica Neue"/>
              <a:cs typeface="Helvetica" panose="020B0604020202020204" pitchFamily="34" charset="0"/>
            </a:endParaRPr>
          </a:p>
        </p:txBody>
      </p:sp>
      <p:grpSp>
        <p:nvGrpSpPr>
          <p:cNvPr id="8" name="Group 7"/>
          <p:cNvGrpSpPr/>
          <p:nvPr/>
        </p:nvGrpSpPr>
        <p:grpSpPr>
          <a:xfrm>
            <a:off x="6455664" y="4816514"/>
            <a:ext cx="2192266" cy="393248"/>
            <a:chOff x="3636294" y="2479786"/>
            <a:chExt cx="3743616" cy="694076"/>
          </a:xfrm>
        </p:grpSpPr>
        <p:grpSp>
          <p:nvGrpSpPr>
            <p:cNvPr id="9" name="Group 8"/>
            <p:cNvGrpSpPr/>
            <p:nvPr/>
          </p:nvGrpSpPr>
          <p:grpSpPr>
            <a:xfrm>
              <a:off x="3636294" y="2479786"/>
              <a:ext cx="3537041" cy="518695"/>
              <a:chOff x="387518" y="3029865"/>
              <a:chExt cx="7041983" cy="629853"/>
            </a:xfrm>
            <a:effectLst>
              <a:outerShdw blurRad="101600" sx="102000" sy="102000" algn="ctr" rotWithShape="0">
                <a:prstClr val="black">
                  <a:alpha val="26000"/>
                </a:prstClr>
              </a:outerShdw>
            </a:effectLst>
          </p:grpSpPr>
          <p:sp>
            <p:nvSpPr>
              <p:cNvPr id="11" name="Rectangle 10"/>
              <p:cNvSpPr/>
              <p:nvPr/>
            </p:nvSpPr>
            <p:spPr>
              <a:xfrm rot="16200000">
                <a:off x="3563754" y="-129290"/>
                <a:ext cx="629852"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19" b="1" dirty="0">
                  <a:solidFill>
                    <a:schemeClr val="tx1">
                      <a:lumMod val="75000"/>
                      <a:lumOff val="25000"/>
                    </a:schemeClr>
                  </a:solidFill>
                  <a:latin typeface="Helvetica Neue"/>
                  <a:cs typeface="Helvetica" panose="020B0604020202020204" pitchFamily="34" charset="0"/>
                </a:endParaRPr>
              </a:p>
            </p:txBody>
          </p:sp>
          <p:sp>
            <p:nvSpPr>
              <p:cNvPr id="12" name="Rectangle 11"/>
              <p:cNvSpPr/>
              <p:nvPr/>
            </p:nvSpPr>
            <p:spPr>
              <a:xfrm rot="16200000">
                <a:off x="155876" y="3261507"/>
                <a:ext cx="629852" cy="166567"/>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19" b="1" dirty="0">
                  <a:solidFill>
                    <a:schemeClr val="tx1">
                      <a:lumMod val="75000"/>
                      <a:lumOff val="25000"/>
                    </a:schemeClr>
                  </a:solidFill>
                  <a:latin typeface="Helvetica Neue"/>
                  <a:cs typeface="Helvetica" panose="020B0604020202020204" pitchFamily="34" charset="0"/>
                </a:endParaRPr>
              </a:p>
            </p:txBody>
          </p:sp>
          <p:sp>
            <p:nvSpPr>
              <p:cNvPr id="13" name="Rectangle 12"/>
              <p:cNvSpPr/>
              <p:nvPr/>
            </p:nvSpPr>
            <p:spPr>
              <a:xfrm rot="16200000">
                <a:off x="7031292" y="3261507"/>
                <a:ext cx="629851" cy="166567"/>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19" b="1" dirty="0">
                  <a:solidFill>
                    <a:schemeClr val="tx1">
                      <a:lumMod val="75000"/>
                      <a:lumOff val="25000"/>
                    </a:schemeClr>
                  </a:solidFill>
                  <a:latin typeface="Helvetica Neue"/>
                  <a:cs typeface="Helvetica" panose="020B0604020202020204" pitchFamily="34" charset="0"/>
                </a:endParaRPr>
              </a:p>
            </p:txBody>
          </p:sp>
        </p:grpSp>
        <p:sp>
          <p:nvSpPr>
            <p:cNvPr id="10" name="Rectangle 9"/>
            <p:cNvSpPr/>
            <p:nvPr/>
          </p:nvSpPr>
          <p:spPr>
            <a:xfrm>
              <a:off x="3719957" y="2516792"/>
              <a:ext cx="3659953" cy="657070"/>
            </a:xfrm>
            <a:prstGeom prst="rect">
              <a:avLst/>
            </a:prstGeom>
          </p:spPr>
          <p:txBody>
            <a:bodyPr wrap="square">
              <a:spAutoFit/>
            </a:bodyPr>
            <a:lstStyle/>
            <a:p>
              <a:pPr algn="ctr"/>
              <a:r>
                <a:rPr lang="en-US" sz="1819" b="1" dirty="0">
                  <a:solidFill>
                    <a:schemeClr val="tx1">
                      <a:lumMod val="75000"/>
                      <a:lumOff val="25000"/>
                    </a:schemeClr>
                  </a:solidFill>
                  <a:latin typeface="Helvetica Neue"/>
                  <a:cs typeface="Helvetica" panose="020B0604020202020204" pitchFamily="34" charset="0"/>
                </a:rPr>
                <a:t>Using </a:t>
              </a:r>
              <a:r>
                <a:rPr lang="el-GR" sz="1819" b="1" dirty="0">
                  <a:solidFill>
                    <a:schemeClr val="tx1">
                      <a:lumMod val="75000"/>
                      <a:lumOff val="25000"/>
                    </a:schemeClr>
                  </a:solidFill>
                  <a:latin typeface="Helvetica Neue"/>
                  <a:cs typeface="Helvetica" panose="020B0604020202020204" pitchFamily="34" charset="0"/>
                </a:rPr>
                <a:t>α</a:t>
              </a:r>
              <a:r>
                <a:rPr lang="en-US" sz="1819" b="1" dirty="0">
                  <a:solidFill>
                    <a:schemeClr val="tx1">
                      <a:lumMod val="75000"/>
                      <a:lumOff val="25000"/>
                    </a:schemeClr>
                  </a:solidFill>
                  <a:latin typeface="Helvetica Neue"/>
                  <a:cs typeface="Helvetica" panose="020B0604020202020204" pitchFamily="34" charset="0"/>
                </a:rPr>
                <a:t> = 0.01</a:t>
              </a:r>
            </a:p>
          </p:txBody>
        </p:sp>
      </p:gr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7869" y="1849881"/>
            <a:ext cx="2342019" cy="1603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672" y="1849880"/>
            <a:ext cx="2443797" cy="16038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6" name="Group 15"/>
          <p:cNvGrpSpPr/>
          <p:nvPr/>
        </p:nvGrpSpPr>
        <p:grpSpPr>
          <a:xfrm>
            <a:off x="1032792" y="5156513"/>
            <a:ext cx="4827746" cy="326654"/>
            <a:chOff x="2087592" y="3608001"/>
            <a:chExt cx="2398144" cy="719223"/>
          </a:xfrm>
          <a:solidFill>
            <a:srgbClr val="F1F8EC"/>
          </a:solidFill>
        </p:grpSpPr>
        <p:sp>
          <p:nvSpPr>
            <p:cNvPr id="17" name="Rounded Rectangle 16"/>
            <p:cNvSpPr/>
            <p:nvPr/>
          </p:nvSpPr>
          <p:spPr>
            <a:xfrm>
              <a:off x="2087592" y="3608001"/>
              <a:ext cx="2398144" cy="624498"/>
            </a:xfrm>
            <a:prstGeom prst="roundRect">
              <a:avLst/>
            </a:prstGeom>
            <a:grp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69" b="1">
                <a:solidFill>
                  <a:srgbClr val="FF0000"/>
                </a:solidFill>
              </a:endParaRPr>
            </a:p>
          </p:txBody>
        </p:sp>
        <p:sp>
          <p:nvSpPr>
            <p:cNvPr id="18" name="Rectangle 17"/>
            <p:cNvSpPr/>
            <p:nvPr/>
          </p:nvSpPr>
          <p:spPr>
            <a:xfrm>
              <a:off x="2087592" y="3661707"/>
              <a:ext cx="2398144" cy="665517"/>
            </a:xfrm>
            <a:prstGeom prst="rect">
              <a:avLst/>
            </a:prstGeom>
            <a:grpFill/>
          </p:spPr>
          <p:txBody>
            <a:bodyPr wrap="square">
              <a:spAutoFit/>
            </a:bodyPr>
            <a:lstStyle/>
            <a:p>
              <a:pPr>
                <a:defRPr/>
              </a:pPr>
              <a:r>
                <a:rPr lang="en-US" sz="1364" b="1" dirty="0">
                  <a:solidFill>
                    <a:srgbClr val="FF0000"/>
                  </a:solidFill>
                  <a:latin typeface="Helvetica" panose="020B0604020202020204" pitchFamily="34" charset="0"/>
                  <a:cs typeface="Helvetica" panose="020B0604020202020204" pitchFamily="34" charset="0"/>
                </a:rPr>
                <a:t>Construct 99% confidence interval for mean difference</a:t>
              </a:r>
            </a:p>
          </p:txBody>
        </p:sp>
      </p:grpSp>
      <p:graphicFrame>
        <p:nvGraphicFramePr>
          <p:cNvPr id="19" name="Table 18"/>
          <p:cNvGraphicFramePr>
            <a:graphicFrameLocks noGrp="1"/>
          </p:cNvGraphicFramePr>
          <p:nvPr/>
        </p:nvGraphicFramePr>
        <p:xfrm>
          <a:off x="386398" y="4047800"/>
          <a:ext cx="5844349" cy="1009563"/>
        </p:xfrm>
        <a:graphic>
          <a:graphicData uri="http://schemas.openxmlformats.org/drawingml/2006/table">
            <a:tbl>
              <a:tblPr firstRow="1" bandRow="1">
                <a:tableStyleId>{85BE263C-DBD7-4A20-BB59-AAB30ACAA65A}</a:tableStyleId>
              </a:tblPr>
              <a:tblGrid>
                <a:gridCol w="1274531">
                  <a:extLst>
                    <a:ext uri="{9D8B030D-6E8A-4147-A177-3AD203B41FA5}">
                      <a16:colId xmlns:a16="http://schemas.microsoft.com/office/drawing/2014/main" xmlns="" val="20000"/>
                    </a:ext>
                  </a:extLst>
                </a:gridCol>
                <a:gridCol w="703752">
                  <a:extLst>
                    <a:ext uri="{9D8B030D-6E8A-4147-A177-3AD203B41FA5}">
                      <a16:colId xmlns:a16="http://schemas.microsoft.com/office/drawing/2014/main" xmlns="" val="20001"/>
                    </a:ext>
                  </a:extLst>
                </a:gridCol>
                <a:gridCol w="658053">
                  <a:extLst>
                    <a:ext uri="{9D8B030D-6E8A-4147-A177-3AD203B41FA5}">
                      <a16:colId xmlns:a16="http://schemas.microsoft.com/office/drawing/2014/main" xmlns="" val="20002"/>
                    </a:ext>
                  </a:extLst>
                </a:gridCol>
                <a:gridCol w="530099">
                  <a:extLst>
                    <a:ext uri="{9D8B030D-6E8A-4147-A177-3AD203B41FA5}">
                      <a16:colId xmlns:a16="http://schemas.microsoft.com/office/drawing/2014/main" xmlns="" val="20003"/>
                    </a:ext>
                  </a:extLst>
                </a:gridCol>
                <a:gridCol w="548378">
                  <a:extLst>
                    <a:ext uri="{9D8B030D-6E8A-4147-A177-3AD203B41FA5}">
                      <a16:colId xmlns:a16="http://schemas.microsoft.com/office/drawing/2014/main" xmlns="" val="20004"/>
                    </a:ext>
                  </a:extLst>
                </a:gridCol>
                <a:gridCol w="520959">
                  <a:extLst>
                    <a:ext uri="{9D8B030D-6E8A-4147-A177-3AD203B41FA5}">
                      <a16:colId xmlns:a16="http://schemas.microsoft.com/office/drawing/2014/main" xmlns="" val="20005"/>
                    </a:ext>
                  </a:extLst>
                </a:gridCol>
                <a:gridCol w="594077">
                  <a:extLst>
                    <a:ext uri="{9D8B030D-6E8A-4147-A177-3AD203B41FA5}">
                      <a16:colId xmlns:a16="http://schemas.microsoft.com/office/drawing/2014/main" xmlns="" val="20006"/>
                    </a:ext>
                  </a:extLst>
                </a:gridCol>
                <a:gridCol w="466121">
                  <a:extLst>
                    <a:ext uri="{9D8B030D-6E8A-4147-A177-3AD203B41FA5}">
                      <a16:colId xmlns:a16="http://schemas.microsoft.com/office/drawing/2014/main" xmlns="" val="20007"/>
                    </a:ext>
                  </a:extLst>
                </a:gridCol>
                <a:gridCol w="548379">
                  <a:extLst>
                    <a:ext uri="{9D8B030D-6E8A-4147-A177-3AD203B41FA5}">
                      <a16:colId xmlns:a16="http://schemas.microsoft.com/office/drawing/2014/main" xmlns="" val="20008"/>
                    </a:ext>
                  </a:extLst>
                </a:gridCol>
              </a:tblGrid>
              <a:tr h="336521">
                <a:tc>
                  <a:txBody>
                    <a:bodyPr/>
                    <a:lstStyle/>
                    <a:p>
                      <a:pPr algn="l"/>
                      <a:r>
                        <a:rPr lang="en-US" sz="1800" b="1" dirty="0">
                          <a:latin typeface="Helvetica Neue"/>
                          <a:cs typeface="Helvetica" panose="020B0604020202020204" pitchFamily="34" charset="0"/>
                        </a:rPr>
                        <a:t>Specimen</a:t>
                      </a:r>
                    </a:p>
                  </a:txBody>
                  <a:tcPr marL="59386" marR="59386" marT="29693" marB="29693"/>
                </a:tc>
                <a:tc>
                  <a:txBody>
                    <a:bodyPr/>
                    <a:lstStyle/>
                    <a:p>
                      <a:pPr algn="ctr"/>
                      <a:r>
                        <a:rPr lang="en-US" sz="1800" b="1" dirty="0">
                          <a:latin typeface="Helvetica Neue"/>
                          <a:cs typeface="Helvetica" panose="020B0604020202020204" pitchFamily="34" charset="0"/>
                        </a:rPr>
                        <a:t>1</a:t>
                      </a:r>
                    </a:p>
                  </a:txBody>
                  <a:tcPr marL="59386" marR="59386" marT="29693" marB="29693"/>
                </a:tc>
                <a:tc>
                  <a:txBody>
                    <a:bodyPr/>
                    <a:lstStyle/>
                    <a:p>
                      <a:pPr algn="ctr"/>
                      <a:r>
                        <a:rPr lang="en-US" sz="1800" b="1" dirty="0">
                          <a:latin typeface="Helvetica Neue"/>
                          <a:cs typeface="Helvetica" panose="020B0604020202020204" pitchFamily="34" charset="0"/>
                        </a:rPr>
                        <a:t>2</a:t>
                      </a:r>
                    </a:p>
                  </a:txBody>
                  <a:tcPr marL="59386" marR="59386" marT="29693" marB="29693"/>
                </a:tc>
                <a:tc>
                  <a:txBody>
                    <a:bodyPr/>
                    <a:lstStyle/>
                    <a:p>
                      <a:pPr algn="ctr"/>
                      <a:r>
                        <a:rPr lang="en-US" sz="1800" b="1" dirty="0">
                          <a:latin typeface="Helvetica Neue"/>
                          <a:cs typeface="Helvetica" panose="020B0604020202020204" pitchFamily="34" charset="0"/>
                        </a:rPr>
                        <a:t>3</a:t>
                      </a:r>
                    </a:p>
                  </a:txBody>
                  <a:tcPr marL="59386" marR="59386" marT="29693" marB="29693"/>
                </a:tc>
                <a:tc>
                  <a:txBody>
                    <a:bodyPr/>
                    <a:lstStyle/>
                    <a:p>
                      <a:pPr algn="ctr"/>
                      <a:r>
                        <a:rPr lang="en-US" sz="1800" b="1" dirty="0">
                          <a:latin typeface="Helvetica Neue"/>
                          <a:cs typeface="Helvetica" panose="020B0604020202020204" pitchFamily="34" charset="0"/>
                        </a:rPr>
                        <a:t>4</a:t>
                      </a:r>
                    </a:p>
                  </a:txBody>
                  <a:tcPr marL="59386" marR="59386" marT="29693" marB="29693"/>
                </a:tc>
                <a:tc>
                  <a:txBody>
                    <a:bodyPr/>
                    <a:lstStyle/>
                    <a:p>
                      <a:pPr algn="ctr"/>
                      <a:r>
                        <a:rPr lang="en-US" sz="1800" b="1" dirty="0">
                          <a:latin typeface="Helvetica Neue"/>
                          <a:cs typeface="Helvetica" panose="020B0604020202020204" pitchFamily="34" charset="0"/>
                        </a:rPr>
                        <a:t>5</a:t>
                      </a:r>
                    </a:p>
                  </a:txBody>
                  <a:tcPr marL="59386" marR="59386" marT="29693" marB="29693"/>
                </a:tc>
                <a:tc>
                  <a:txBody>
                    <a:bodyPr/>
                    <a:lstStyle/>
                    <a:p>
                      <a:pPr algn="ctr"/>
                      <a:r>
                        <a:rPr lang="en-US" sz="1800" b="1" dirty="0">
                          <a:latin typeface="Helvetica Neue"/>
                          <a:cs typeface="Helvetica" panose="020B0604020202020204" pitchFamily="34" charset="0"/>
                        </a:rPr>
                        <a:t>6</a:t>
                      </a:r>
                    </a:p>
                  </a:txBody>
                  <a:tcPr marL="59386" marR="59386" marT="29693" marB="29693"/>
                </a:tc>
                <a:tc>
                  <a:txBody>
                    <a:bodyPr/>
                    <a:lstStyle/>
                    <a:p>
                      <a:pPr algn="ctr"/>
                      <a:r>
                        <a:rPr lang="en-US" sz="1800" b="1" dirty="0">
                          <a:latin typeface="Helvetica Neue"/>
                          <a:cs typeface="Helvetica" panose="020B0604020202020204" pitchFamily="34" charset="0"/>
                        </a:rPr>
                        <a:t>7</a:t>
                      </a:r>
                    </a:p>
                  </a:txBody>
                  <a:tcPr marL="59386" marR="59386" marT="29693" marB="29693"/>
                </a:tc>
                <a:tc>
                  <a:txBody>
                    <a:bodyPr/>
                    <a:lstStyle/>
                    <a:p>
                      <a:pPr algn="ctr"/>
                      <a:r>
                        <a:rPr lang="en-US" sz="1800" b="1" dirty="0">
                          <a:latin typeface="Helvetica Neue"/>
                          <a:cs typeface="Helvetica" panose="020B0604020202020204" pitchFamily="34" charset="0"/>
                        </a:rPr>
                        <a:t>8</a:t>
                      </a:r>
                    </a:p>
                  </a:txBody>
                  <a:tcPr marL="59386" marR="59386" marT="29693" marB="29693"/>
                </a:tc>
                <a:extLst>
                  <a:ext uri="{0D108BD9-81ED-4DB2-BD59-A6C34878D82A}">
                    <a16:rowId xmlns:a16="http://schemas.microsoft.com/office/drawing/2014/main" xmlns="" val="10000"/>
                  </a:ext>
                </a:extLst>
              </a:tr>
              <a:tr h="336521">
                <a:tc>
                  <a:txBody>
                    <a:bodyPr/>
                    <a:lstStyle/>
                    <a:p>
                      <a:pPr algn="l"/>
                      <a:r>
                        <a:rPr lang="en-US" sz="1800" b="1" dirty="0">
                          <a:latin typeface="Helvetica Neue"/>
                          <a:cs typeface="Helvetica" panose="020B0604020202020204" pitchFamily="34" charset="0"/>
                        </a:rPr>
                        <a:t>Test 1</a:t>
                      </a:r>
                    </a:p>
                  </a:txBody>
                  <a:tcPr marL="59386" marR="59386" marT="29693" marB="29693"/>
                </a:tc>
                <a:tc>
                  <a:txBody>
                    <a:bodyPr/>
                    <a:lstStyle/>
                    <a:p>
                      <a:pPr algn="ctr"/>
                      <a:r>
                        <a:rPr lang="en-US" sz="1800" b="1" dirty="0">
                          <a:latin typeface="Helvetica Neue"/>
                          <a:cs typeface="Helvetica" panose="020B0604020202020204" pitchFamily="34" charset="0"/>
                        </a:rPr>
                        <a:t>1.2</a:t>
                      </a:r>
                    </a:p>
                  </a:txBody>
                  <a:tcPr marL="59386" marR="59386" marT="29693" marB="29693"/>
                </a:tc>
                <a:tc>
                  <a:txBody>
                    <a:bodyPr/>
                    <a:lstStyle/>
                    <a:p>
                      <a:pPr algn="ctr"/>
                      <a:r>
                        <a:rPr lang="en-US" sz="1800" b="1" dirty="0">
                          <a:latin typeface="Helvetica Neue"/>
                          <a:cs typeface="Helvetica" panose="020B0604020202020204" pitchFamily="34" charset="0"/>
                        </a:rPr>
                        <a:t>1.3</a:t>
                      </a:r>
                    </a:p>
                  </a:txBody>
                  <a:tcPr marL="59386" marR="59386" marT="29693" marB="29693"/>
                </a:tc>
                <a:tc>
                  <a:txBody>
                    <a:bodyPr/>
                    <a:lstStyle/>
                    <a:p>
                      <a:pPr algn="ctr"/>
                      <a:r>
                        <a:rPr lang="en-US" sz="1800" b="1" dirty="0">
                          <a:latin typeface="Helvetica Neue"/>
                          <a:cs typeface="Helvetica" panose="020B0604020202020204" pitchFamily="34" charset="0"/>
                        </a:rPr>
                        <a:t>1.5</a:t>
                      </a:r>
                    </a:p>
                  </a:txBody>
                  <a:tcPr marL="59386" marR="59386" marT="29693" marB="29693"/>
                </a:tc>
                <a:tc>
                  <a:txBody>
                    <a:bodyPr/>
                    <a:lstStyle/>
                    <a:p>
                      <a:pPr algn="ctr"/>
                      <a:r>
                        <a:rPr lang="en-US" sz="1800" b="1" dirty="0">
                          <a:latin typeface="Helvetica Neue"/>
                          <a:cs typeface="Helvetica" panose="020B0604020202020204" pitchFamily="34" charset="0"/>
                        </a:rPr>
                        <a:t>1.4</a:t>
                      </a:r>
                    </a:p>
                  </a:txBody>
                  <a:tcPr marL="59386" marR="59386" marT="29693" marB="29693"/>
                </a:tc>
                <a:tc>
                  <a:txBody>
                    <a:bodyPr/>
                    <a:lstStyle/>
                    <a:p>
                      <a:pPr algn="ctr"/>
                      <a:r>
                        <a:rPr lang="en-US" sz="1800" b="1" dirty="0">
                          <a:latin typeface="Helvetica Neue"/>
                          <a:cs typeface="Helvetica" panose="020B0604020202020204" pitchFamily="34" charset="0"/>
                        </a:rPr>
                        <a:t>1.7</a:t>
                      </a:r>
                    </a:p>
                  </a:txBody>
                  <a:tcPr marL="59386" marR="59386" marT="29693" marB="29693"/>
                </a:tc>
                <a:tc>
                  <a:txBody>
                    <a:bodyPr/>
                    <a:lstStyle/>
                    <a:p>
                      <a:pPr algn="ctr"/>
                      <a:r>
                        <a:rPr lang="en-US" sz="1800" b="1" dirty="0">
                          <a:latin typeface="Helvetica Neue"/>
                          <a:cs typeface="Helvetica" panose="020B0604020202020204" pitchFamily="34" charset="0"/>
                        </a:rPr>
                        <a:t>1.8</a:t>
                      </a:r>
                    </a:p>
                  </a:txBody>
                  <a:tcPr marL="59386" marR="59386" marT="29693" marB="29693"/>
                </a:tc>
                <a:tc>
                  <a:txBody>
                    <a:bodyPr/>
                    <a:lstStyle/>
                    <a:p>
                      <a:pPr algn="ctr"/>
                      <a:r>
                        <a:rPr lang="en-US" sz="1800" b="1" dirty="0">
                          <a:latin typeface="Helvetica Neue"/>
                          <a:cs typeface="Helvetica" panose="020B0604020202020204" pitchFamily="34" charset="0"/>
                        </a:rPr>
                        <a:t>1.4</a:t>
                      </a:r>
                    </a:p>
                  </a:txBody>
                  <a:tcPr marL="59386" marR="59386" marT="29693" marB="29693"/>
                </a:tc>
                <a:tc>
                  <a:txBody>
                    <a:bodyPr/>
                    <a:lstStyle/>
                    <a:p>
                      <a:pPr algn="ctr"/>
                      <a:r>
                        <a:rPr lang="en-US" sz="1800" b="1" dirty="0">
                          <a:latin typeface="Helvetica Neue"/>
                          <a:cs typeface="Helvetica" panose="020B0604020202020204" pitchFamily="34" charset="0"/>
                        </a:rPr>
                        <a:t>1.3</a:t>
                      </a:r>
                    </a:p>
                  </a:txBody>
                  <a:tcPr marL="59386" marR="59386" marT="29693" marB="29693"/>
                </a:tc>
                <a:extLst>
                  <a:ext uri="{0D108BD9-81ED-4DB2-BD59-A6C34878D82A}">
                    <a16:rowId xmlns:a16="http://schemas.microsoft.com/office/drawing/2014/main" xmlns="" val="10001"/>
                  </a:ext>
                </a:extLst>
              </a:tr>
              <a:tr h="336521">
                <a:tc>
                  <a:txBody>
                    <a:bodyPr/>
                    <a:lstStyle/>
                    <a:p>
                      <a:pPr algn="l"/>
                      <a:r>
                        <a:rPr lang="en-US" sz="1800" b="1" dirty="0">
                          <a:latin typeface="Helvetica Neue"/>
                          <a:cs typeface="Helvetica" panose="020B0604020202020204" pitchFamily="34" charset="0"/>
                        </a:rPr>
                        <a:t>Test 2</a:t>
                      </a:r>
                    </a:p>
                  </a:txBody>
                  <a:tcPr marL="59386" marR="59386" marT="29693" marB="29693"/>
                </a:tc>
                <a:tc>
                  <a:txBody>
                    <a:bodyPr/>
                    <a:lstStyle/>
                    <a:p>
                      <a:pPr algn="ctr"/>
                      <a:r>
                        <a:rPr lang="en-US" sz="1800" b="1" dirty="0">
                          <a:latin typeface="Helvetica Neue"/>
                          <a:cs typeface="Helvetica" panose="020B0604020202020204" pitchFamily="34" charset="0"/>
                        </a:rPr>
                        <a:t>1.4</a:t>
                      </a:r>
                    </a:p>
                  </a:txBody>
                  <a:tcPr marL="59386" marR="59386" marT="29693" marB="29693"/>
                </a:tc>
                <a:tc>
                  <a:txBody>
                    <a:bodyPr/>
                    <a:lstStyle/>
                    <a:p>
                      <a:pPr algn="ctr"/>
                      <a:r>
                        <a:rPr lang="en-US" sz="1800" b="1" dirty="0">
                          <a:latin typeface="Helvetica Neue"/>
                          <a:cs typeface="Helvetica" panose="020B0604020202020204" pitchFamily="34" charset="0"/>
                        </a:rPr>
                        <a:t>1.7</a:t>
                      </a:r>
                    </a:p>
                  </a:txBody>
                  <a:tcPr marL="59386" marR="59386" marT="29693" marB="29693"/>
                </a:tc>
                <a:tc>
                  <a:txBody>
                    <a:bodyPr/>
                    <a:lstStyle/>
                    <a:p>
                      <a:pPr algn="ctr"/>
                      <a:r>
                        <a:rPr lang="en-US" sz="1800" b="1" dirty="0">
                          <a:latin typeface="Helvetica Neue"/>
                          <a:cs typeface="Helvetica" panose="020B0604020202020204" pitchFamily="34" charset="0"/>
                        </a:rPr>
                        <a:t>1.5</a:t>
                      </a:r>
                    </a:p>
                  </a:txBody>
                  <a:tcPr marL="59386" marR="59386" marT="29693" marB="29693"/>
                </a:tc>
                <a:tc>
                  <a:txBody>
                    <a:bodyPr/>
                    <a:lstStyle/>
                    <a:p>
                      <a:pPr algn="ctr"/>
                      <a:r>
                        <a:rPr lang="en-US" sz="1800" b="1" dirty="0">
                          <a:latin typeface="Helvetica Neue"/>
                          <a:cs typeface="Helvetica" panose="020B0604020202020204" pitchFamily="34" charset="0"/>
                        </a:rPr>
                        <a:t>1.3</a:t>
                      </a:r>
                    </a:p>
                  </a:txBody>
                  <a:tcPr marL="59386" marR="59386" marT="29693" marB="29693"/>
                </a:tc>
                <a:tc>
                  <a:txBody>
                    <a:bodyPr/>
                    <a:lstStyle/>
                    <a:p>
                      <a:pPr algn="ctr"/>
                      <a:r>
                        <a:rPr lang="en-US" sz="1800" b="1" dirty="0">
                          <a:latin typeface="Helvetica Neue"/>
                          <a:cs typeface="Helvetica" panose="020B0604020202020204" pitchFamily="34" charset="0"/>
                        </a:rPr>
                        <a:t>2.0</a:t>
                      </a:r>
                    </a:p>
                  </a:txBody>
                  <a:tcPr marL="59386" marR="59386" marT="29693" marB="29693"/>
                </a:tc>
                <a:tc>
                  <a:txBody>
                    <a:bodyPr/>
                    <a:lstStyle/>
                    <a:p>
                      <a:pPr algn="ctr"/>
                      <a:r>
                        <a:rPr lang="en-US" sz="1800" b="1" dirty="0">
                          <a:latin typeface="Helvetica Neue"/>
                          <a:cs typeface="Helvetica" panose="020B0604020202020204" pitchFamily="34" charset="0"/>
                        </a:rPr>
                        <a:t>2.1</a:t>
                      </a:r>
                    </a:p>
                  </a:txBody>
                  <a:tcPr marL="59386" marR="59386" marT="29693" marB="29693"/>
                </a:tc>
                <a:tc>
                  <a:txBody>
                    <a:bodyPr/>
                    <a:lstStyle/>
                    <a:p>
                      <a:pPr algn="ctr"/>
                      <a:r>
                        <a:rPr lang="en-US" sz="1800" b="1" dirty="0">
                          <a:latin typeface="Helvetica Neue"/>
                          <a:cs typeface="Helvetica" panose="020B0604020202020204" pitchFamily="34" charset="0"/>
                        </a:rPr>
                        <a:t>1.7</a:t>
                      </a:r>
                    </a:p>
                  </a:txBody>
                  <a:tcPr marL="59386" marR="59386" marT="29693" marB="29693"/>
                </a:tc>
                <a:tc>
                  <a:txBody>
                    <a:bodyPr/>
                    <a:lstStyle/>
                    <a:p>
                      <a:pPr algn="ctr"/>
                      <a:r>
                        <a:rPr lang="en-US" sz="1800" b="1" dirty="0">
                          <a:latin typeface="Helvetica Neue"/>
                          <a:cs typeface="Helvetica" panose="020B0604020202020204" pitchFamily="34" charset="0"/>
                        </a:rPr>
                        <a:t>1.6</a:t>
                      </a:r>
                    </a:p>
                  </a:txBody>
                  <a:tcPr marL="59386" marR="59386" marT="29693" marB="29693"/>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7641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500"/>
                            </p:stCondLst>
                            <p:childTnLst>
                              <p:par>
                                <p:cTn id="37" presetID="53" presetClass="entr" presetSubtype="16"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32"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circle(out)">
                                      <p:cBhvr>
                                        <p:cTn id="46" dur="20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arn(outVertical)">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- 6</a:t>
            </a:r>
            <a:endParaRPr lang="x-none" dirty="0"/>
          </a:p>
        </p:txBody>
      </p:sp>
    </p:spTree>
    <p:extLst>
      <p:ext uri="{BB962C8B-B14F-4D97-AF65-F5344CB8AC3E}">
        <p14:creationId xmlns:p14="http://schemas.microsoft.com/office/powerpoint/2010/main" val="1827381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174807" y="1548443"/>
            <a:ext cx="8413016" cy="4305485"/>
          </a:xfrm>
          <a:prstGeom prst="rect">
            <a:avLst/>
          </a:prstGeom>
        </p:spPr>
        <p:txBody>
          <a:bodyPr lIns="51339" tIns="25670" rIns="51339" bIns="25670">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50000"/>
              </a:lnSpc>
              <a:buNone/>
            </a:pPr>
            <a:endParaRPr lang="en-US" sz="1819" b="1" dirty="0">
              <a:solidFill>
                <a:srgbClr val="0000FF"/>
              </a:solidFill>
              <a:latin typeface="Helvetica LT Std Cond Light"/>
            </a:endParaRPr>
          </a:p>
        </p:txBody>
      </p:sp>
      <p:sp>
        <p:nvSpPr>
          <p:cNvPr id="6" name="Rectangle 5"/>
          <p:cNvSpPr/>
          <p:nvPr/>
        </p:nvSpPr>
        <p:spPr>
          <a:xfrm>
            <a:off x="556177" y="2058412"/>
            <a:ext cx="8283023" cy="3046988"/>
          </a:xfrm>
          <a:prstGeom prst="rect">
            <a:avLst/>
          </a:prstGeom>
        </p:spPr>
        <p:txBody>
          <a:bodyPr wrap="square">
            <a:spAutoFit/>
          </a:bodyPr>
          <a:lstStyle/>
          <a:p>
            <a:pPr algn="just"/>
            <a:r>
              <a:rPr lang="en-IN" sz="2400" dirty="0"/>
              <a:t>The target thickness for silicon wafers used in a certain type of integrated circuit is 245mm. A sample of 50 wafers is obtained and the thickness of each one is determined, resulting in a sample mean thickness of 246.18mm and a sample standard deviation of 3.60mm. </a:t>
            </a:r>
          </a:p>
          <a:p>
            <a:pPr algn="just"/>
            <a:endParaRPr lang="en-IN" sz="2400" dirty="0"/>
          </a:p>
          <a:p>
            <a:pPr algn="just"/>
            <a:r>
              <a:rPr lang="en-IN" sz="2400" dirty="0"/>
              <a:t>Does this data suggest that true average wafer thickness is</a:t>
            </a:r>
          </a:p>
          <a:p>
            <a:pPr algn="just"/>
            <a:r>
              <a:rPr lang="en-IN" sz="2400" dirty="0"/>
              <a:t>something other than the target value?</a:t>
            </a:r>
          </a:p>
        </p:txBody>
      </p:sp>
    </p:spTree>
    <p:extLst>
      <p:ext uri="{BB962C8B-B14F-4D97-AF65-F5344CB8AC3E}">
        <p14:creationId xmlns:p14="http://schemas.microsoft.com/office/powerpoint/2010/main" val="53874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0" y="1498955"/>
                <a:ext cx="8305800" cy="4305485"/>
              </a:xfrm>
            </p:spPr>
            <p:txBody>
              <a:bodyPr>
                <a:normAutofit/>
              </a:bodyPr>
              <a:lstStyle/>
              <a:p>
                <a:r>
                  <a:rPr lang="en-IN" sz="2078" dirty="0"/>
                  <a:t>Let </a:t>
                </a:r>
                <a:r>
                  <a:rPr lang="en-US" altLang="en-US" sz="2078" i="1" dirty="0">
                    <a:solidFill>
                      <a:srgbClr val="FF0000"/>
                    </a:solidFill>
                    <a:latin typeface="Symbol" panose="05050102010706020507" pitchFamily="18" charset="2"/>
                  </a:rPr>
                  <a:t></a:t>
                </a:r>
                <a:r>
                  <a:rPr lang="en-US" altLang="en-US" sz="2078" dirty="0">
                    <a:solidFill>
                      <a:srgbClr val="FF0000"/>
                    </a:solidFill>
                  </a:rPr>
                  <a:t> = true average wafer thickness </a:t>
                </a:r>
              </a:p>
              <a:p>
                <a:r>
                  <a:rPr lang="en-IN" sz="2078" dirty="0"/>
                  <a:t>Given that   </a:t>
                </a:r>
                <a:r>
                  <a:rPr lang="en-US" altLang="en-US" sz="2078" i="1" dirty="0">
                    <a:latin typeface="Symbol" panose="05050102010706020507" pitchFamily="18" charset="2"/>
                  </a:rPr>
                  <a:t></a:t>
                </a:r>
                <a:r>
                  <a:rPr lang="en-US" altLang="en-US" sz="2078" dirty="0"/>
                  <a:t>  =  245 </a:t>
                </a:r>
                <a:r>
                  <a:rPr lang="en-US" altLang="en-US" sz="2078" dirty="0">
                    <a:solidFill>
                      <a:schemeClr val="tx1">
                        <a:lumMod val="95000"/>
                        <a:lumOff val="5000"/>
                      </a:schemeClr>
                    </a:solidFill>
                  </a:rPr>
                  <a:t>, n = 50,                     and       s = 3.60.</a:t>
                </a:r>
              </a:p>
              <a:p>
                <a:r>
                  <a:rPr lang="en-US" sz="2078" dirty="0">
                    <a:latin typeface="Times New Roman" panose="02020603050405020304" pitchFamily="18" charset="0"/>
                    <a:cs typeface="Times New Roman" panose="02020603050405020304" pitchFamily="18" charset="0"/>
                  </a:rPr>
                  <a:t> </a:t>
                </a:r>
                <a:r>
                  <a:rPr lang="en-US" sz="2078" dirty="0">
                    <a:solidFill>
                      <a:srgbClr val="FF0000"/>
                    </a:solidFill>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US" sz="2078" i="1">
                            <a:solidFill>
                              <a:srgbClr val="FF0000"/>
                            </a:solidFill>
                            <a:latin typeface="Cambria Math"/>
                            <a:cs typeface="Times New Roman" panose="02020603050405020304" pitchFamily="18" charset="0"/>
                          </a:rPr>
                        </m:ctrlPr>
                      </m:sSubPr>
                      <m:e>
                        <m:r>
                          <a:rPr lang="en-IN" sz="2078" i="1">
                            <a:solidFill>
                              <a:srgbClr val="FF0000"/>
                            </a:solidFill>
                            <a:latin typeface="Cambria Math" panose="02040503050406030204" pitchFamily="18" charset="0"/>
                            <a:cs typeface="Times New Roman" panose="02020603050405020304" pitchFamily="18" charset="0"/>
                          </a:rPr>
                          <m:t>𝐻</m:t>
                        </m:r>
                      </m:e>
                      <m:sub>
                        <m:r>
                          <a:rPr lang="en-IN" sz="2078" i="1">
                            <a:solidFill>
                              <a:srgbClr val="FF0000"/>
                            </a:solidFill>
                            <a:latin typeface="Cambria Math" panose="02040503050406030204" pitchFamily="18" charset="0"/>
                            <a:cs typeface="Times New Roman" panose="02020603050405020304" pitchFamily="18" charset="0"/>
                          </a:rPr>
                          <m:t>0</m:t>
                        </m:r>
                      </m:sub>
                    </m:sSub>
                  </m:oMath>
                </a14:m>
                <a:r>
                  <a:rPr lang="en-US" sz="2078" dirty="0">
                    <a:latin typeface="Times New Roman" panose="02020603050405020304" pitchFamily="18" charset="0"/>
                    <a:cs typeface="Times New Roman" panose="02020603050405020304" pitchFamily="18" charset="0"/>
                  </a:rPr>
                  <a:t> : μ = 245</a:t>
                </a:r>
              </a:p>
              <a:p>
                <a:r>
                  <a:rPr lang="en-US" sz="2078" dirty="0" err="1">
                    <a:latin typeface="Times New Roman" panose="02020603050405020304" pitchFamily="18" charset="0"/>
                    <a:cs typeface="Times New Roman" panose="02020603050405020304" pitchFamily="18" charset="0"/>
                  </a:rPr>
                  <a:t>i.e</a:t>
                </a:r>
                <a:r>
                  <a:rPr lang="en-US" sz="2078" dirty="0">
                    <a:latin typeface="Times New Roman" panose="02020603050405020304" pitchFamily="18" charset="0"/>
                    <a:cs typeface="Times New Roman" panose="02020603050405020304" pitchFamily="18" charset="0"/>
                  </a:rPr>
                  <a:t> </a:t>
                </a:r>
                <a:r>
                  <a:rPr lang="en-IN" sz="2078" dirty="0">
                    <a:solidFill>
                      <a:srgbClr val="00B0F0"/>
                    </a:solidFill>
                    <a:latin typeface="Times New Roman" panose="02020603050405020304" pitchFamily="18" charset="0"/>
                  </a:rPr>
                  <a:t>true average wafer thickness is same the target value</a:t>
                </a:r>
                <a:endParaRPr lang="en-US" sz="2078" dirty="0">
                  <a:solidFill>
                    <a:srgbClr val="00B0F0"/>
                  </a:solidFill>
                  <a:latin typeface="Times New Roman" panose="02020603050405020304" pitchFamily="18" charset="0"/>
                  <a:cs typeface="Times New Roman" panose="02020603050405020304" pitchFamily="18" charset="0"/>
                </a:endParaRPr>
              </a:p>
              <a:p>
                <a:r>
                  <a:rPr lang="en-US" sz="2078" dirty="0">
                    <a:latin typeface="Times New Roman" panose="02020603050405020304" pitchFamily="18" charset="0"/>
                    <a:cs typeface="Times New Roman" panose="02020603050405020304" pitchFamily="18" charset="0"/>
                  </a:rPr>
                  <a:t> </a:t>
                </a:r>
              </a:p>
              <a:p>
                <a:r>
                  <a:rPr lang="en-US" sz="2078" dirty="0">
                    <a:solidFill>
                      <a:srgbClr val="FF0000"/>
                    </a:solidFill>
                    <a:latin typeface="Times New Roman" panose="02020603050405020304" pitchFamily="18" charset="0"/>
                    <a:cs typeface="Times New Roman" panose="02020603050405020304" pitchFamily="18" charset="0"/>
                  </a:rPr>
                  <a:t>Alternate  hypothesis </a:t>
                </a:r>
                <a14:m>
                  <m:oMath xmlns:m="http://schemas.openxmlformats.org/officeDocument/2006/math">
                    <m:sSub>
                      <m:sSubPr>
                        <m:ctrlPr>
                          <a:rPr lang="en-US" sz="2078" i="1">
                            <a:solidFill>
                              <a:srgbClr val="FF0000"/>
                            </a:solidFill>
                            <a:latin typeface="Cambria Math"/>
                            <a:cs typeface="Times New Roman" panose="02020603050405020304" pitchFamily="18" charset="0"/>
                          </a:rPr>
                        </m:ctrlPr>
                      </m:sSubPr>
                      <m:e>
                        <m:r>
                          <a:rPr lang="en-IN" sz="2078" i="1">
                            <a:solidFill>
                              <a:srgbClr val="FF0000"/>
                            </a:solidFill>
                            <a:latin typeface="Cambria Math" panose="02040503050406030204" pitchFamily="18" charset="0"/>
                            <a:cs typeface="Times New Roman" panose="02020603050405020304" pitchFamily="18" charset="0"/>
                          </a:rPr>
                          <m:t>𝐻</m:t>
                        </m:r>
                      </m:e>
                      <m:sub>
                        <m:r>
                          <a:rPr lang="en-IN" sz="2078" i="1">
                            <a:solidFill>
                              <a:srgbClr val="FF0000"/>
                            </a:solidFill>
                            <a:latin typeface="Cambria Math" panose="02040503050406030204" pitchFamily="18" charset="0"/>
                            <a:cs typeface="Times New Roman" panose="02020603050405020304" pitchFamily="18" charset="0"/>
                          </a:rPr>
                          <m:t>1</m:t>
                        </m:r>
                      </m:sub>
                    </m:sSub>
                  </m:oMath>
                </a14:m>
                <a:r>
                  <a:rPr lang="en-US" sz="2078" dirty="0">
                    <a:latin typeface="Times New Roman" panose="02020603050405020304" pitchFamily="18" charset="0"/>
                    <a:cs typeface="Times New Roman" panose="02020603050405020304" pitchFamily="18" charset="0"/>
                  </a:rPr>
                  <a:t>:  μ ≠ 245 (</a:t>
                </a:r>
                <a:r>
                  <a:rPr lang="en-US" sz="2078" dirty="0">
                    <a:solidFill>
                      <a:srgbClr val="00B0F0"/>
                    </a:solidFill>
                    <a:latin typeface="Times New Roman" panose="02020603050405020304" pitchFamily="18" charset="0"/>
                    <a:cs typeface="Times New Roman" panose="02020603050405020304" pitchFamily="18" charset="0"/>
                  </a:rPr>
                  <a:t>Two tailed test</a:t>
                </a:r>
                <a:r>
                  <a:rPr lang="en-US" sz="2078" dirty="0">
                    <a:latin typeface="Times New Roman" panose="02020603050405020304" pitchFamily="18" charset="0"/>
                    <a:cs typeface="Times New Roman" panose="02020603050405020304" pitchFamily="18" charset="0"/>
                  </a:rPr>
                  <a:t>)</a:t>
                </a:r>
              </a:p>
              <a:p>
                <a:r>
                  <a:rPr lang="en-IN" sz="2078" dirty="0">
                    <a:latin typeface="Times New Roman" panose="02020603050405020304" pitchFamily="18" charset="0"/>
                  </a:rPr>
                  <a:t>true average wafer thickness is something other than the target value</a:t>
                </a:r>
                <a:endParaRPr lang="en-US" sz="2078" dirty="0">
                  <a:latin typeface="Times New Roman" panose="02020603050405020304" pitchFamily="18" charset="0"/>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a:p>
                <a:r>
                  <a:rPr lang="en-US" sz="2078" dirty="0">
                    <a:solidFill>
                      <a:srgbClr val="FF0000"/>
                    </a:solidFill>
                    <a:latin typeface="Times New Roman" panose="02020603050405020304" pitchFamily="18" charset="0"/>
                    <a:cs typeface="Times New Roman" panose="02020603050405020304" pitchFamily="18" charset="0"/>
                  </a:rPr>
                  <a:t>Level of significance: </a:t>
                </a:r>
                <a:r>
                  <a:rPr lang="en-US" sz="2078" dirty="0">
                    <a:latin typeface="Times New Roman" panose="02020603050405020304" pitchFamily="18" charset="0"/>
                    <a:cs typeface="Times New Roman" panose="02020603050405020304" pitchFamily="18" charset="0"/>
                  </a:rPr>
                  <a:t>∝ = 0.05</a:t>
                </a:r>
              </a:p>
              <a:p>
                <a:r>
                  <a:rPr lang="en-US" sz="2078" dirty="0">
                    <a:latin typeface="Times New Roman" panose="02020603050405020304" pitchFamily="18" charset="0"/>
                    <a:cs typeface="Times New Roman" panose="02020603050405020304" pitchFamily="18" charset="0"/>
                  </a:rPr>
                  <a:t>Here the tailed test is Two tailed test, </a:t>
                </a:r>
              </a:p>
              <a:p>
                <a:r>
                  <a:rPr lang="en-US" sz="2078" dirty="0">
                    <a:latin typeface="Times New Roman" panose="02020603050405020304" pitchFamily="18" charset="0"/>
                    <a:cs typeface="Times New Roman" panose="02020603050405020304" pitchFamily="18" charset="0"/>
                  </a:rPr>
                  <a:t>Tabulated value of Z at 5% LOS is 1.96 (      ).</a:t>
                </a:r>
              </a:p>
              <a:p>
                <a:endParaRPr lang="en-US" altLang="en-US" sz="2078" dirty="0">
                  <a:solidFill>
                    <a:schemeClr val="tx1">
                      <a:lumMod val="95000"/>
                      <a:lumOff val="5000"/>
                    </a:schemeClr>
                  </a:solidFill>
                </a:endParaRPr>
              </a:p>
              <a:p>
                <a:endParaRPr lang="en-IN" sz="2078"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0" y="1498955"/>
                <a:ext cx="8305800" cy="4305485"/>
              </a:xfrm>
              <a:blipFill>
                <a:blip r:embed="rId3"/>
                <a:stretch>
                  <a:fillRect l="-1101" t="-1275" b="-142"/>
                </a:stretch>
              </a:blipFill>
            </p:spPr>
            <p:txBody>
              <a:bodyPr/>
              <a:lstStyle/>
              <a:p>
                <a:r>
                  <a:rPr lang="en-VI">
                    <a:noFill/>
                  </a:rPr>
                  <a:t> </a:t>
                </a:r>
              </a:p>
            </p:txBody>
          </p:sp>
        </mc:Fallback>
      </mc:AlternateContent>
      <p:sp>
        <p:nvSpPr>
          <p:cNvPr id="43" name="Title 2"/>
          <p:cNvSpPr>
            <a:spLocks noGrp="1"/>
          </p:cNvSpPr>
          <p:nvPr>
            <p:ph type="title" idx="4294967295"/>
          </p:nvPr>
        </p:nvSpPr>
        <p:spPr>
          <a:xfrm>
            <a:off x="2011581" y="76200"/>
            <a:ext cx="2941419" cy="472435"/>
          </a:xfrm>
        </p:spPr>
        <p:txBody>
          <a:bodyPr>
            <a:noAutofit/>
          </a:bodyPr>
          <a:lstStyle/>
          <a:p>
            <a:pPr algn="l"/>
            <a:r>
              <a:rPr lang="en-IN" sz="2858" b="1" dirty="0">
                <a:solidFill>
                  <a:srgbClr val="0033CC"/>
                </a:solidFill>
              </a:rPr>
              <a:t>Discussion</a:t>
            </a:r>
          </a:p>
        </p:txBody>
      </p:sp>
      <p:graphicFrame>
        <p:nvGraphicFramePr>
          <p:cNvPr id="6" name="Object 5"/>
          <p:cNvGraphicFramePr>
            <a:graphicFrameLocks noChangeAspect="1"/>
          </p:cNvGraphicFramePr>
          <p:nvPr>
            <p:extLst>
              <p:ext uri="{D42A27DB-BD31-4B8C-83A1-F6EECF244321}">
                <p14:modId xmlns:p14="http://schemas.microsoft.com/office/powerpoint/2010/main" val="825543169"/>
              </p:ext>
            </p:extLst>
          </p:nvPr>
        </p:nvGraphicFramePr>
        <p:xfrm>
          <a:off x="4943061" y="5359045"/>
          <a:ext cx="420651" cy="334046"/>
        </p:xfrm>
        <a:graphic>
          <a:graphicData uri="http://schemas.openxmlformats.org/presentationml/2006/ole">
            <mc:AlternateContent xmlns:mc="http://schemas.openxmlformats.org/markup-compatibility/2006">
              <mc:Choice xmlns:v="urn:schemas-microsoft-com:vml" Requires="v">
                <p:oleObj spid="_x0000_s17514" name="Equation" r:id="rId4" imgW="266400" imgH="228600" progId="Equation.3">
                  <p:embed/>
                </p:oleObj>
              </mc:Choice>
              <mc:Fallback>
                <p:oleObj name="Equation" r:id="rId4" imgW="266400" imgH="228600" progId="Equation.3">
                  <p:embed/>
                  <p:pic>
                    <p:nvPicPr>
                      <p:cNvPr id="6" name="Object 5"/>
                      <p:cNvPicPr/>
                      <p:nvPr/>
                    </p:nvPicPr>
                    <p:blipFill>
                      <a:blip r:embed="rId5"/>
                      <a:stretch>
                        <a:fillRect/>
                      </a:stretch>
                    </p:blipFill>
                    <p:spPr>
                      <a:xfrm>
                        <a:off x="4943061" y="5359045"/>
                        <a:ext cx="420651" cy="334046"/>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3943515" y="1905000"/>
          <a:ext cx="1314285" cy="376213"/>
        </p:xfrm>
        <a:graphic>
          <a:graphicData uri="http://schemas.openxmlformats.org/presentationml/2006/ole">
            <mc:AlternateContent xmlns:mc="http://schemas.openxmlformats.org/markup-compatibility/2006">
              <mc:Choice xmlns:v="urn:schemas-microsoft-com:vml" Requires="v">
                <p:oleObj spid="_x0000_s17515" name="Equation" r:id="rId6" imgW="698400" imgH="215640" progId="Equation.3">
                  <p:embed/>
                </p:oleObj>
              </mc:Choice>
              <mc:Fallback>
                <p:oleObj name="Equation" r:id="rId6" imgW="698400" imgH="215640" progId="Equation.3">
                  <p:embed/>
                  <p:pic>
                    <p:nvPicPr>
                      <p:cNvPr id="8" name="Object 7"/>
                      <p:cNvPicPr/>
                      <p:nvPr/>
                    </p:nvPicPr>
                    <p:blipFill>
                      <a:blip r:embed="rId7"/>
                      <a:stretch>
                        <a:fillRect/>
                      </a:stretch>
                    </p:blipFill>
                    <p:spPr>
                      <a:xfrm>
                        <a:off x="3943515" y="1905000"/>
                        <a:ext cx="1314285" cy="376213"/>
                      </a:xfrm>
                      <a:prstGeom prst="rect">
                        <a:avLst/>
                      </a:prstGeom>
                    </p:spPr>
                  </p:pic>
                </p:oleObj>
              </mc:Fallback>
            </mc:AlternateContent>
          </a:graphicData>
        </a:graphic>
      </p:graphicFrame>
    </p:spTree>
    <p:extLst>
      <p:ext uri="{BB962C8B-B14F-4D97-AF65-F5344CB8AC3E}">
        <p14:creationId xmlns:p14="http://schemas.microsoft.com/office/powerpoint/2010/main" val="1629239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xmlns="" id="{B323A243-F1B9-4CE9-A00A-5B855A26B321}"/>
              </a:ext>
            </a:extLst>
          </p:cNvPr>
          <p:cNvSpPr>
            <a:spLocks noGrp="1"/>
          </p:cNvSpPr>
          <p:nvPr>
            <p:ph sz="quarter" idx="10"/>
          </p:nvPr>
        </p:nvSpPr>
        <p:spPr/>
        <p:txBody>
          <a:bodyPr>
            <a:normAutofit/>
          </a:bodyPr>
          <a:lstStyle/>
          <a:p>
            <a:pPr algn="ctr"/>
            <a:r>
              <a:rPr lang="en-US" sz="3000" kern="0" dirty="0">
                <a:latin typeface="+mn-lt"/>
              </a:rPr>
              <a:t>Types of test</a:t>
            </a:r>
            <a:endParaRPr lang="x-none" sz="3000" dirty="0">
              <a:latin typeface="+mn-lt"/>
            </a:endParaRPr>
          </a:p>
        </p:txBody>
      </p:sp>
      <p:grpSp>
        <p:nvGrpSpPr>
          <p:cNvPr id="4" name="Group 3"/>
          <p:cNvGrpSpPr/>
          <p:nvPr/>
        </p:nvGrpSpPr>
        <p:grpSpPr>
          <a:xfrm>
            <a:off x="1467769" y="2018584"/>
            <a:ext cx="6216971" cy="1109509"/>
            <a:chOff x="241300" y="2191661"/>
            <a:chExt cx="7086600" cy="2104219"/>
          </a:xfrm>
        </p:grpSpPr>
        <p:sp>
          <p:nvSpPr>
            <p:cNvPr id="5" name="Vertical Scroll 4"/>
            <p:cNvSpPr/>
            <p:nvPr/>
          </p:nvSpPr>
          <p:spPr>
            <a:xfrm>
              <a:off x="241300" y="2191661"/>
              <a:ext cx="7086600" cy="2104219"/>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4">
                <a:latin typeface="Helvetica Neue"/>
              </a:endParaRPr>
            </a:p>
          </p:txBody>
        </p:sp>
        <p:sp>
          <p:nvSpPr>
            <p:cNvPr id="6" name="Round Diagonal Corner Rectangle 5"/>
            <p:cNvSpPr/>
            <p:nvPr/>
          </p:nvSpPr>
          <p:spPr>
            <a:xfrm>
              <a:off x="630676" y="2580993"/>
              <a:ext cx="6323095" cy="1428290"/>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1949" dirty="0">
                <a:solidFill>
                  <a:schemeClr val="tx1"/>
                </a:solidFill>
                <a:latin typeface="Helvetica Neue"/>
                <a:cs typeface="Helvetica" panose="020B0604020202020204" pitchFamily="34" charset="0"/>
              </a:endParaRPr>
            </a:p>
          </p:txBody>
        </p:sp>
      </p:grpSp>
      <p:sp>
        <p:nvSpPr>
          <p:cNvPr id="7" name="Title 2"/>
          <p:cNvSpPr txBox="1">
            <a:spLocks/>
          </p:cNvSpPr>
          <p:nvPr/>
        </p:nvSpPr>
        <p:spPr>
          <a:xfrm>
            <a:off x="1809363" y="2223870"/>
            <a:ext cx="5547160" cy="74515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pPr>
            <a:r>
              <a:rPr lang="en-US" altLang="en-US" sz="1754" dirty="0">
                <a:latin typeface="+mn-lt"/>
                <a:cs typeface="Helvetica" panose="020B0604020202020204" pitchFamily="34" charset="0"/>
              </a:rPr>
              <a:t>A statistical rule which decides whether to accept or reject the null hypothesis on the basis of data</a:t>
            </a:r>
            <a:endParaRPr lang="en-US" sz="1754" dirty="0">
              <a:solidFill>
                <a:srgbClr val="0000FF"/>
              </a:solidFill>
              <a:latin typeface="+mn-lt"/>
              <a:cs typeface="Helvetica" panose="020B0604020202020204" pitchFamily="34" charset="0"/>
            </a:endParaRPr>
          </a:p>
        </p:txBody>
      </p:sp>
      <p:sp>
        <p:nvSpPr>
          <p:cNvPr id="8" name="Round Diagonal Corner Rectangle 7"/>
          <p:cNvSpPr/>
          <p:nvPr/>
        </p:nvSpPr>
        <p:spPr>
          <a:xfrm>
            <a:off x="1467767" y="4001598"/>
            <a:ext cx="2948543" cy="812633"/>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just">
              <a:defRPr/>
            </a:pPr>
            <a:r>
              <a:rPr lang="en-US" altLang="en-US" sz="1754" dirty="0">
                <a:solidFill>
                  <a:schemeClr val="tx1"/>
                </a:solidFill>
                <a:cs typeface="Helvetica" panose="020B0604020202020204" pitchFamily="34" charset="0"/>
              </a:rPr>
              <a:t>Based on the assumption of some probability distribution </a:t>
            </a:r>
            <a:endParaRPr lang="en-US" sz="1754" dirty="0">
              <a:solidFill>
                <a:schemeClr val="tx1"/>
              </a:solidFill>
              <a:cs typeface="Helvetica" panose="020B0604020202020204" pitchFamily="34" charset="0"/>
            </a:endParaRPr>
          </a:p>
        </p:txBody>
      </p:sp>
      <p:grpSp>
        <p:nvGrpSpPr>
          <p:cNvPr id="9" name="Group 8"/>
          <p:cNvGrpSpPr/>
          <p:nvPr/>
        </p:nvGrpSpPr>
        <p:grpSpPr>
          <a:xfrm>
            <a:off x="1588396" y="3482743"/>
            <a:ext cx="2685196" cy="427588"/>
            <a:chOff x="895804" y="4766722"/>
            <a:chExt cx="3032375" cy="877842"/>
          </a:xfrm>
        </p:grpSpPr>
        <p:sp>
          <p:nvSpPr>
            <p:cNvPr id="10" name="Rectangle 9"/>
            <p:cNvSpPr/>
            <p:nvPr/>
          </p:nvSpPr>
          <p:spPr>
            <a:xfrm>
              <a:off x="983179" y="4766722"/>
              <a:ext cx="2936607" cy="852937"/>
            </a:xfrm>
            <a:prstGeom prst="rect">
              <a:avLst/>
            </a:prstGeom>
            <a:solidFill>
              <a:schemeClr val="accent3">
                <a:lumMod val="20000"/>
                <a:lumOff val="80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4" dirty="0">
                <a:latin typeface="Helvetica Neue"/>
              </a:endParaRPr>
            </a:p>
          </p:txBody>
        </p:sp>
        <p:sp>
          <p:nvSpPr>
            <p:cNvPr id="11" name="TextBox 10"/>
            <p:cNvSpPr txBox="1"/>
            <p:nvPr/>
          </p:nvSpPr>
          <p:spPr>
            <a:xfrm>
              <a:off x="895804" y="4900802"/>
              <a:ext cx="3032375" cy="743762"/>
            </a:xfrm>
            <a:prstGeom prst="rect">
              <a:avLst/>
            </a:prstGeom>
            <a:noFill/>
          </p:spPr>
          <p:txBody>
            <a:bodyPr wrap="square" rtlCol="0">
              <a:spAutoFit/>
            </a:bodyPr>
            <a:lstStyle/>
            <a:p>
              <a:pPr algn="ctr"/>
              <a:r>
                <a:rPr lang="en-US" altLang="en-US" sz="1754" b="1" dirty="0">
                  <a:latin typeface="Helvetica Neue"/>
                  <a:cs typeface="Helvetica" panose="020B0604020202020204" pitchFamily="34" charset="0"/>
                </a:rPr>
                <a:t>Parametric tests</a:t>
              </a:r>
              <a:endParaRPr lang="en-US" sz="1754" dirty="0">
                <a:latin typeface="Helvetica Neue"/>
                <a:cs typeface="Helvetica" panose="020B0604020202020204" pitchFamily="34" charset="0"/>
              </a:endParaRPr>
            </a:p>
          </p:txBody>
        </p:sp>
      </p:grpSp>
      <p:sp>
        <p:nvSpPr>
          <p:cNvPr id="12" name="Left Arrow 11"/>
          <p:cNvSpPr/>
          <p:nvPr/>
        </p:nvSpPr>
        <p:spPr>
          <a:xfrm rot="16200000">
            <a:off x="2797405" y="3176102"/>
            <a:ext cx="267770" cy="254547"/>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7">
              <a:latin typeface="Helvetica Neue"/>
            </a:endParaRPr>
          </a:p>
        </p:txBody>
      </p:sp>
      <p:sp>
        <p:nvSpPr>
          <p:cNvPr id="13" name="Round Diagonal Corner Rectangle 12"/>
          <p:cNvSpPr/>
          <p:nvPr/>
        </p:nvSpPr>
        <p:spPr>
          <a:xfrm>
            <a:off x="4901020" y="4001596"/>
            <a:ext cx="2520455" cy="812633"/>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US" altLang="en-US" sz="1500" dirty="0">
                <a:solidFill>
                  <a:schemeClr val="tx1"/>
                </a:solidFill>
                <a:cs typeface="Helvetica" panose="020B0604020202020204" pitchFamily="34" charset="0"/>
              </a:rPr>
              <a:t>Not based on any assumption of  probability distribution </a:t>
            </a:r>
            <a:endParaRPr lang="en-US" sz="1500" dirty="0">
              <a:solidFill>
                <a:schemeClr val="tx1"/>
              </a:solidFill>
              <a:cs typeface="Helvetica" panose="020B0604020202020204" pitchFamily="34" charset="0"/>
            </a:endParaRPr>
          </a:p>
        </p:txBody>
      </p:sp>
      <p:grpSp>
        <p:nvGrpSpPr>
          <p:cNvPr id="14" name="Group 13"/>
          <p:cNvGrpSpPr/>
          <p:nvPr/>
        </p:nvGrpSpPr>
        <p:grpSpPr>
          <a:xfrm>
            <a:off x="4871105" y="3495131"/>
            <a:ext cx="2607824" cy="389606"/>
            <a:chOff x="3309646" y="4759523"/>
            <a:chExt cx="5290154" cy="799866"/>
          </a:xfrm>
        </p:grpSpPr>
        <p:sp>
          <p:nvSpPr>
            <p:cNvPr id="15" name="Rectangle 14"/>
            <p:cNvSpPr/>
            <p:nvPr/>
          </p:nvSpPr>
          <p:spPr>
            <a:xfrm>
              <a:off x="3309646" y="4759523"/>
              <a:ext cx="5290154" cy="799866"/>
            </a:xfrm>
            <a:prstGeom prst="rect">
              <a:avLst/>
            </a:prstGeom>
            <a:solidFill>
              <a:schemeClr val="accent3">
                <a:lumMod val="20000"/>
                <a:lumOff val="80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9">
                <a:latin typeface="Helvetica Neue"/>
              </a:endParaRPr>
            </a:p>
          </p:txBody>
        </p:sp>
        <p:sp>
          <p:nvSpPr>
            <p:cNvPr id="16" name="TextBox 15"/>
            <p:cNvSpPr txBox="1"/>
            <p:nvPr/>
          </p:nvSpPr>
          <p:spPr>
            <a:xfrm>
              <a:off x="3514785" y="4804823"/>
              <a:ext cx="4905314" cy="743763"/>
            </a:xfrm>
            <a:prstGeom prst="rect">
              <a:avLst/>
            </a:prstGeom>
            <a:noFill/>
          </p:spPr>
          <p:txBody>
            <a:bodyPr wrap="square" rtlCol="0">
              <a:spAutoFit/>
            </a:bodyPr>
            <a:lstStyle/>
            <a:p>
              <a:pPr algn="ctr"/>
              <a:r>
                <a:rPr lang="en-US" altLang="en-US" sz="1754" b="1" dirty="0">
                  <a:latin typeface="Helvetica Neue"/>
                  <a:cs typeface="Times New Roman" pitchFamily="18" charset="0"/>
                </a:rPr>
                <a:t>Non-parametric tests</a:t>
              </a:r>
              <a:endParaRPr lang="en-US" sz="1754" dirty="0">
                <a:latin typeface="Helvetica Neue"/>
                <a:cs typeface="Helvetica" panose="020B0604020202020204" pitchFamily="34" charset="0"/>
              </a:endParaRPr>
            </a:p>
          </p:txBody>
        </p:sp>
      </p:grpSp>
      <p:sp>
        <p:nvSpPr>
          <p:cNvPr id="17" name="Left Arrow 16"/>
          <p:cNvSpPr/>
          <p:nvPr/>
        </p:nvSpPr>
        <p:spPr>
          <a:xfrm rot="16200000">
            <a:off x="6035797" y="3186446"/>
            <a:ext cx="267770" cy="254547"/>
          </a:xfrm>
          <a:prstGeom prst="leftArrow">
            <a:avLst/>
          </a:prstGeom>
          <a:solidFill>
            <a:srgbClr val="9DDCDF"/>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7">
              <a:latin typeface="Helvetica Neue"/>
            </a:endParaRPr>
          </a:p>
        </p:txBody>
      </p:sp>
    </p:spTree>
    <p:extLst>
      <p:ext uri="{BB962C8B-B14F-4D97-AF65-F5344CB8AC3E}">
        <p14:creationId xmlns:p14="http://schemas.microsoft.com/office/powerpoint/2010/main" val="21064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animBg="1"/>
      <p:bldP spid="13"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4469" y="1678446"/>
            <a:ext cx="7126319" cy="2611869"/>
          </a:xfrm>
          <a:prstGeom prst="rect">
            <a:avLst/>
          </a:prstGeom>
        </p:spPr>
        <p:txBody>
          <a:bodyPr wrap="square">
            <a:spAutoFit/>
          </a:bodyPr>
          <a:lstStyle/>
          <a:p>
            <a:r>
              <a:rPr lang="en-US" sz="1819" dirty="0">
                <a:solidFill>
                  <a:srgbClr val="FF0000"/>
                </a:solidFill>
                <a:cs typeface="Times New Roman" panose="02020603050405020304" pitchFamily="18" charset="0"/>
              </a:rPr>
              <a:t>Test Statistic</a:t>
            </a:r>
            <a:r>
              <a:rPr lang="en-US" sz="1819" dirty="0">
                <a:cs typeface="Times New Roman" panose="02020603050405020304" pitchFamily="18" charset="0"/>
              </a:rPr>
              <a:t>: </a:t>
            </a:r>
          </a:p>
          <a:p>
            <a:endParaRPr lang="en-US" sz="1819" dirty="0">
              <a:cs typeface="Times New Roman" panose="02020603050405020304" pitchFamily="18" charset="0"/>
            </a:endParaRPr>
          </a:p>
          <a:p>
            <a:endParaRPr lang="en-US" sz="1819" dirty="0">
              <a:cs typeface="Times New Roman" panose="02020603050405020304" pitchFamily="18" charset="0"/>
            </a:endParaRPr>
          </a:p>
          <a:p>
            <a:r>
              <a:rPr lang="en-US" sz="1819" dirty="0">
                <a:cs typeface="Times New Roman" panose="02020603050405020304" pitchFamily="18" charset="0"/>
              </a:rPr>
              <a:t>  </a:t>
            </a:r>
          </a:p>
          <a:p>
            <a:r>
              <a:rPr lang="en-US" sz="1819" dirty="0">
                <a:cs typeface="Times New Roman" panose="02020603050405020304" pitchFamily="18" charset="0"/>
              </a:rPr>
              <a:t>Here                                                             at </a:t>
            </a:r>
            <a:r>
              <a:rPr lang="el-GR" sz="1819" dirty="0">
                <a:cs typeface="Times New Roman" panose="02020603050405020304" pitchFamily="18" charset="0"/>
              </a:rPr>
              <a:t>α</a:t>
            </a:r>
            <a:r>
              <a:rPr lang="en-IN" sz="1819" dirty="0">
                <a:cs typeface="Times New Roman" panose="02020603050405020304" pitchFamily="18" charset="0"/>
              </a:rPr>
              <a:t> = 5 % LOS.</a:t>
            </a:r>
          </a:p>
          <a:p>
            <a:endParaRPr lang="en-IN" sz="1819" dirty="0">
              <a:cs typeface="Times New Roman" panose="02020603050405020304" pitchFamily="18" charset="0"/>
            </a:endParaRPr>
          </a:p>
          <a:p>
            <a:r>
              <a:rPr lang="en-US" sz="1819" dirty="0">
                <a:solidFill>
                  <a:srgbClr val="FF0000"/>
                </a:solidFill>
                <a:cs typeface="Times New Roman" panose="02020603050405020304" pitchFamily="18" charset="0"/>
              </a:rPr>
              <a:t>  Decision </a:t>
            </a:r>
            <a:r>
              <a:rPr lang="en-US" sz="1819" dirty="0">
                <a:cs typeface="Times New Roman" panose="02020603050405020304" pitchFamily="18" charset="0"/>
              </a:rPr>
              <a:t>: </a:t>
            </a:r>
            <a:r>
              <a:rPr lang="en-US" sz="1819" dirty="0">
                <a:solidFill>
                  <a:srgbClr val="00B0F0"/>
                </a:solidFill>
                <a:cs typeface="Times New Roman" panose="02020603050405020304" pitchFamily="18" charset="0"/>
              </a:rPr>
              <a:t>we reject the Null hypothesis        </a:t>
            </a:r>
            <a:r>
              <a:rPr lang="en-US" sz="1819" dirty="0">
                <a:cs typeface="Times New Roman" panose="02020603050405020304" pitchFamily="18" charset="0"/>
              </a:rPr>
              <a:t>at </a:t>
            </a:r>
            <a:r>
              <a:rPr lang="el-GR" sz="1819" dirty="0">
                <a:cs typeface="Times New Roman" panose="02020603050405020304" pitchFamily="18" charset="0"/>
              </a:rPr>
              <a:t>α</a:t>
            </a:r>
            <a:r>
              <a:rPr lang="en-IN" sz="1819" dirty="0">
                <a:cs typeface="Times New Roman" panose="02020603050405020304" pitchFamily="18" charset="0"/>
              </a:rPr>
              <a:t> = 5 % LOS.</a:t>
            </a:r>
          </a:p>
          <a:p>
            <a:r>
              <a:rPr lang="en-IN" sz="1819" dirty="0">
                <a:cs typeface="Times New Roman" panose="02020603050405020304" pitchFamily="18" charset="0"/>
              </a:rPr>
              <a:t>                   </a:t>
            </a:r>
            <a:r>
              <a:rPr lang="en-IN" sz="1819" dirty="0" err="1">
                <a:cs typeface="Times New Roman" panose="02020603050405020304" pitchFamily="18" charset="0"/>
              </a:rPr>
              <a:t>i.e</a:t>
            </a:r>
            <a:r>
              <a:rPr lang="en-IN" sz="1819" dirty="0">
                <a:cs typeface="Times New Roman" panose="02020603050405020304" pitchFamily="18" charset="0"/>
              </a:rPr>
              <a:t>, we accept       . </a:t>
            </a:r>
          </a:p>
          <a:p>
            <a:r>
              <a:rPr lang="en-IN" sz="1819" dirty="0" err="1"/>
              <a:t>i.e</a:t>
            </a:r>
            <a:r>
              <a:rPr lang="en-IN" sz="1819" dirty="0"/>
              <a:t>, true average wafer thickness is something other than the target value</a:t>
            </a:r>
            <a:r>
              <a:rPr lang="en-IN" sz="1819" dirty="0">
                <a:latin typeface="Times New Roman" panose="02020603050405020304" pitchFamily="18" charset="0"/>
              </a:rPr>
              <a:t>.</a:t>
            </a:r>
            <a:endParaRPr lang="en-IN" sz="1819"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nvGraphicFramePr>
        <p:xfrm>
          <a:off x="1976955" y="1454369"/>
          <a:ext cx="4101345" cy="1115549"/>
        </p:xfrm>
        <a:graphic>
          <a:graphicData uri="http://schemas.openxmlformats.org/presentationml/2006/ole">
            <mc:AlternateContent xmlns:mc="http://schemas.openxmlformats.org/markup-compatibility/2006">
              <mc:Choice xmlns:v="urn:schemas-microsoft-com:vml" Requires="v">
                <p:oleObj spid="_x0000_s18642" name="Equation" r:id="rId3" imgW="2133360" imgH="634680" progId="Equation.3">
                  <p:embed/>
                </p:oleObj>
              </mc:Choice>
              <mc:Fallback>
                <p:oleObj name="Equation" r:id="rId3" imgW="2133360" imgH="634680" progId="Equation.3">
                  <p:embed/>
                  <p:pic>
                    <p:nvPicPr>
                      <p:cNvPr id="5" name="Object 4"/>
                      <p:cNvPicPr/>
                      <p:nvPr/>
                    </p:nvPicPr>
                    <p:blipFill>
                      <a:blip r:embed="rId4"/>
                      <a:stretch>
                        <a:fillRect/>
                      </a:stretch>
                    </p:blipFill>
                    <p:spPr>
                      <a:xfrm>
                        <a:off x="1976955" y="1454369"/>
                        <a:ext cx="4101345" cy="1115549"/>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170193" y="2727400"/>
          <a:ext cx="3061059" cy="497977"/>
        </p:xfrm>
        <a:graphic>
          <a:graphicData uri="http://schemas.openxmlformats.org/presentationml/2006/ole">
            <mc:AlternateContent xmlns:mc="http://schemas.openxmlformats.org/markup-compatibility/2006">
              <mc:Choice xmlns:v="urn:schemas-microsoft-com:vml" Requires="v">
                <p:oleObj spid="_x0000_s18643" name="Equation" r:id="rId5" imgW="1562040" imgH="253800" progId="Equation.3">
                  <p:embed/>
                </p:oleObj>
              </mc:Choice>
              <mc:Fallback>
                <p:oleObj name="Equation" r:id="rId5" imgW="1562040" imgH="253800" progId="Equation.3">
                  <p:embed/>
                  <p:pic>
                    <p:nvPicPr>
                      <p:cNvPr id="6" name="Object 5"/>
                      <p:cNvPicPr/>
                      <p:nvPr/>
                    </p:nvPicPr>
                    <p:blipFill>
                      <a:blip r:embed="rId6"/>
                      <a:stretch>
                        <a:fillRect/>
                      </a:stretch>
                    </p:blipFill>
                    <p:spPr>
                      <a:xfrm>
                        <a:off x="1170193" y="2727400"/>
                        <a:ext cx="3061059" cy="49797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423536" y="3330024"/>
          <a:ext cx="360852" cy="382504"/>
        </p:xfrm>
        <a:graphic>
          <a:graphicData uri="http://schemas.openxmlformats.org/presentationml/2006/ole">
            <mc:AlternateContent xmlns:mc="http://schemas.openxmlformats.org/markup-compatibility/2006">
              <mc:Choice xmlns:v="urn:schemas-microsoft-com:vml" Requires="v">
                <p:oleObj spid="_x0000_s18644" name="Equation" r:id="rId7" imgW="215640" imgH="228600" progId="Equation.3">
                  <p:embed/>
                </p:oleObj>
              </mc:Choice>
              <mc:Fallback>
                <p:oleObj name="Equation" r:id="rId7" imgW="215640" imgH="228600" progId="Equation.3">
                  <p:embed/>
                  <p:pic>
                    <p:nvPicPr>
                      <p:cNvPr id="7" name="Object 6"/>
                      <p:cNvPicPr/>
                      <p:nvPr/>
                    </p:nvPicPr>
                    <p:blipFill>
                      <a:blip r:embed="rId8"/>
                      <a:stretch>
                        <a:fillRect/>
                      </a:stretch>
                    </p:blipFill>
                    <p:spPr>
                      <a:xfrm>
                        <a:off x="4423536" y="3330024"/>
                        <a:ext cx="360852" cy="382504"/>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2993013" y="3657368"/>
          <a:ext cx="338170" cy="361884"/>
        </p:xfrm>
        <a:graphic>
          <a:graphicData uri="http://schemas.openxmlformats.org/presentationml/2006/ole">
            <mc:AlternateContent xmlns:mc="http://schemas.openxmlformats.org/markup-compatibility/2006">
              <mc:Choice xmlns:v="urn:schemas-microsoft-com:vml" Requires="v">
                <p:oleObj spid="_x0000_s18645" name="Equation" r:id="rId9" imgW="203040" imgH="215640" progId="Equation.3">
                  <p:embed/>
                </p:oleObj>
              </mc:Choice>
              <mc:Fallback>
                <p:oleObj name="Equation" r:id="rId9" imgW="203040" imgH="215640" progId="Equation.3">
                  <p:embed/>
                  <p:pic>
                    <p:nvPicPr>
                      <p:cNvPr id="8" name="Object 7"/>
                      <p:cNvPicPr/>
                      <p:nvPr/>
                    </p:nvPicPr>
                    <p:blipFill>
                      <a:blip r:embed="rId10"/>
                      <a:stretch>
                        <a:fillRect/>
                      </a:stretch>
                    </p:blipFill>
                    <p:spPr>
                      <a:xfrm>
                        <a:off x="2993013" y="3657368"/>
                        <a:ext cx="338170" cy="361884"/>
                      </a:xfrm>
                      <a:prstGeom prst="rect">
                        <a:avLst/>
                      </a:prstGeom>
                    </p:spPr>
                  </p:pic>
                </p:oleObj>
              </mc:Fallback>
            </mc:AlternateContent>
          </a:graphicData>
        </a:graphic>
      </p:graphicFrame>
    </p:spTree>
    <p:extLst>
      <p:ext uri="{BB962C8B-B14F-4D97-AF65-F5344CB8AC3E}">
        <p14:creationId xmlns:p14="http://schemas.microsoft.com/office/powerpoint/2010/main" val="17064218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- 7</a:t>
            </a:r>
            <a:endParaRPr lang="x-none" dirty="0"/>
          </a:p>
        </p:txBody>
      </p:sp>
    </p:spTree>
    <p:extLst>
      <p:ext uri="{BB962C8B-B14F-4D97-AF65-F5344CB8AC3E}">
        <p14:creationId xmlns:p14="http://schemas.microsoft.com/office/powerpoint/2010/main" val="17226567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143000"/>
            <a:ext cx="7696200" cy="4574268"/>
          </a:xfrm>
        </p:spPr>
        <p:txBody>
          <a:bodyPr>
            <a:normAutofit/>
          </a:bodyPr>
          <a:lstStyle/>
          <a:p>
            <a:pPr marL="0" indent="0" algn="just">
              <a:lnSpc>
                <a:spcPct val="150000"/>
              </a:lnSpc>
              <a:spcBef>
                <a:spcPts val="0"/>
              </a:spcBef>
              <a:buNone/>
            </a:pPr>
            <a:r>
              <a:rPr lang="en-IN" sz="2078" dirty="0"/>
              <a:t> </a:t>
            </a:r>
            <a:r>
              <a:rPr lang="en-IN" sz="2200" dirty="0"/>
              <a:t>In a survey of buying habits. 400 women shopper’s are chosen at random in super Market A located in a certain city. Their average weekly food expenditure is Rs.250 with a SD of Rs.40. For 400 women shopper’s are chosen at random in super Market B in another city. The average weekly food expenditure is Rs.220 with a SD of Rs.55. </a:t>
            </a:r>
          </a:p>
          <a:p>
            <a:pPr marL="0" indent="0" algn="just">
              <a:lnSpc>
                <a:spcPct val="150000"/>
              </a:lnSpc>
              <a:spcBef>
                <a:spcPts val="0"/>
              </a:spcBef>
              <a:buNone/>
            </a:pPr>
            <a:endParaRPr lang="en-IN" sz="2200" dirty="0"/>
          </a:p>
          <a:p>
            <a:pPr marL="0" indent="0" algn="just">
              <a:lnSpc>
                <a:spcPct val="150000"/>
              </a:lnSpc>
              <a:spcBef>
                <a:spcPts val="0"/>
              </a:spcBef>
              <a:buNone/>
            </a:pPr>
            <a:r>
              <a:rPr lang="en-IN" sz="2200" dirty="0"/>
              <a:t>Test at 1% LOS  whether the average weekly food expenditure of the two populations of shoppers are equal.</a:t>
            </a:r>
          </a:p>
        </p:txBody>
      </p:sp>
      <p:sp>
        <p:nvSpPr>
          <p:cNvPr id="3" name="Title 2"/>
          <p:cNvSpPr>
            <a:spLocks noGrp="1"/>
          </p:cNvSpPr>
          <p:nvPr>
            <p:ph type="title" idx="4294967295"/>
          </p:nvPr>
        </p:nvSpPr>
        <p:spPr>
          <a:xfrm>
            <a:off x="1676400" y="0"/>
            <a:ext cx="3657600" cy="853435"/>
          </a:xfrm>
        </p:spPr>
        <p:txBody>
          <a:bodyPr>
            <a:normAutofit/>
          </a:bodyPr>
          <a:lstStyle/>
          <a:p>
            <a:pPr algn="l"/>
            <a:r>
              <a:rPr lang="en-IN" b="1" dirty="0">
                <a:solidFill>
                  <a:srgbClr val="FF0000"/>
                </a:solidFill>
              </a:rPr>
              <a:t>Problem </a:t>
            </a:r>
            <a:endParaRPr lang="en-IN" dirty="0"/>
          </a:p>
        </p:txBody>
      </p:sp>
    </p:spTree>
    <p:extLst>
      <p:ext uri="{BB962C8B-B14F-4D97-AF65-F5344CB8AC3E}">
        <p14:creationId xmlns:p14="http://schemas.microsoft.com/office/powerpoint/2010/main" val="35214316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762000" y="1329588"/>
                <a:ext cx="7848600" cy="5010247"/>
              </a:xfrm>
            </p:spPr>
            <p:txBody>
              <a:bodyPr>
                <a:normAutofit fontScale="92500" lnSpcReduction="10000"/>
              </a:bodyPr>
              <a:lstStyle/>
              <a:p>
                <a:pPr marL="0" indent="0">
                  <a:buNone/>
                </a:pPr>
                <a:r>
                  <a:rPr lang="en-US" altLang="en-US" sz="2078" dirty="0">
                    <a:solidFill>
                      <a:schemeClr val="tx1">
                        <a:lumMod val="95000"/>
                        <a:lumOff val="5000"/>
                      </a:schemeClr>
                    </a:solidFill>
                  </a:rPr>
                  <a:t> </a:t>
                </a:r>
              </a:p>
              <a:p>
                <a:pPr>
                  <a:buFont typeface="Wingdings" panose="05000000000000000000" pitchFamily="2" charset="2"/>
                  <a:buChar char="Ø"/>
                </a:pPr>
                <a:r>
                  <a:rPr lang="en-IN" sz="2200" dirty="0"/>
                  <a:t>Given that</a:t>
                </a:r>
                <a14:m>
                  <m:oMath xmlns:m="http://schemas.openxmlformats.org/officeDocument/2006/math">
                    <m:sSub>
                      <m:sSubPr>
                        <m:ctrlPr>
                          <a:rPr lang="en-IN" sz="2200" i="1">
                            <a:latin typeface="Cambria Math"/>
                          </a:rPr>
                        </m:ctrlPr>
                      </m:sSubPr>
                      <m:e>
                        <m:r>
                          <a:rPr lang="en-IN" sz="2200" i="1">
                            <a:latin typeface="Cambria Math" panose="02040503050406030204" pitchFamily="18" charset="0"/>
                          </a:rPr>
                          <m:t> </m:t>
                        </m:r>
                        <m:r>
                          <a:rPr lang="en-IN" sz="2200" i="1">
                            <a:latin typeface="Cambria Math" panose="02040503050406030204" pitchFamily="18" charset="0"/>
                          </a:rPr>
                          <m:t>𝑛</m:t>
                        </m:r>
                      </m:e>
                      <m:sub>
                        <m:r>
                          <a:rPr lang="en-IN" sz="2200" i="1">
                            <a:latin typeface="Cambria Math" panose="02040503050406030204" pitchFamily="18" charset="0"/>
                          </a:rPr>
                          <m:t>1</m:t>
                        </m:r>
                      </m:sub>
                    </m:sSub>
                    <m:r>
                      <a:rPr lang="en-IN" sz="2200" i="1">
                        <a:latin typeface="Cambria Math" panose="02040503050406030204" pitchFamily="18" charset="0"/>
                      </a:rPr>
                      <m:t>=400,</m:t>
                    </m:r>
                    <m:sSub>
                      <m:sSubPr>
                        <m:ctrlPr>
                          <a:rPr lang="en-IN" sz="2200" i="1">
                            <a:latin typeface="Cambria Math"/>
                          </a:rPr>
                        </m:ctrlPr>
                      </m:sSubPr>
                      <m:e>
                        <m:r>
                          <a:rPr lang="en-IN" sz="2200" i="1">
                            <a:latin typeface="Cambria Math" panose="02040503050406030204" pitchFamily="18" charset="0"/>
                          </a:rPr>
                          <m:t>𝑛</m:t>
                        </m:r>
                      </m:e>
                      <m:sub>
                        <m:r>
                          <a:rPr lang="en-IN" sz="2200" i="1">
                            <a:latin typeface="Cambria Math" panose="02040503050406030204" pitchFamily="18" charset="0"/>
                          </a:rPr>
                          <m:t>2</m:t>
                        </m:r>
                      </m:sub>
                    </m:sSub>
                    <m:r>
                      <a:rPr lang="en-IN" sz="2200" i="1">
                        <a:latin typeface="Cambria Math" panose="02040503050406030204" pitchFamily="18" charset="0"/>
                      </a:rPr>
                      <m:t>=400,</m:t>
                    </m:r>
                    <m:sSub>
                      <m:sSubPr>
                        <m:ctrlPr>
                          <a:rPr lang="en-IN" sz="2200" i="1">
                            <a:latin typeface="Cambria Math"/>
                          </a:rPr>
                        </m:ctrlPr>
                      </m:sSubPr>
                      <m:e>
                        <m:acc>
                          <m:accPr>
                            <m:chr m:val="̅"/>
                            <m:ctrlPr>
                              <a:rPr lang="en-IN" sz="2200" i="1">
                                <a:latin typeface="Cambria Math"/>
                              </a:rPr>
                            </m:ctrlPr>
                          </m:accPr>
                          <m:e>
                            <m:r>
                              <a:rPr lang="en-IN" sz="2200" i="1">
                                <a:latin typeface="Cambria Math" panose="02040503050406030204" pitchFamily="18" charset="0"/>
                              </a:rPr>
                              <m:t>𝑥</m:t>
                            </m:r>
                          </m:e>
                        </m:acc>
                      </m:e>
                      <m:sub>
                        <m:r>
                          <a:rPr lang="en-IN" sz="2200" i="1">
                            <a:latin typeface="Cambria Math" panose="02040503050406030204" pitchFamily="18" charset="0"/>
                          </a:rPr>
                          <m:t>1</m:t>
                        </m:r>
                      </m:sub>
                    </m:sSub>
                    <m:r>
                      <a:rPr lang="en-IN" sz="2200" i="1">
                        <a:latin typeface="Cambria Math" panose="02040503050406030204" pitchFamily="18" charset="0"/>
                      </a:rPr>
                      <m:t>=250,</m:t>
                    </m:r>
                    <m:sSub>
                      <m:sSubPr>
                        <m:ctrlPr>
                          <a:rPr lang="en-IN" sz="2200" i="1">
                            <a:latin typeface="Cambria Math"/>
                          </a:rPr>
                        </m:ctrlPr>
                      </m:sSubPr>
                      <m:e>
                        <m:acc>
                          <m:accPr>
                            <m:chr m:val="̅"/>
                            <m:ctrlPr>
                              <a:rPr lang="en-IN" sz="2200" i="1">
                                <a:latin typeface="Cambria Math"/>
                              </a:rPr>
                            </m:ctrlPr>
                          </m:accPr>
                          <m:e>
                            <m:r>
                              <a:rPr lang="en-IN" sz="2200" i="1">
                                <a:latin typeface="Cambria Math" panose="02040503050406030204" pitchFamily="18" charset="0"/>
                              </a:rPr>
                              <m:t>𝑥</m:t>
                            </m:r>
                          </m:e>
                        </m:acc>
                      </m:e>
                      <m:sub>
                        <m:r>
                          <a:rPr lang="en-IN" sz="2200" i="1">
                            <a:latin typeface="Cambria Math" panose="02040503050406030204" pitchFamily="18" charset="0"/>
                          </a:rPr>
                          <m:t>2</m:t>
                        </m:r>
                      </m:sub>
                    </m:sSub>
                    <m:r>
                      <a:rPr lang="en-IN" sz="2200" i="1">
                        <a:latin typeface="Cambria Math" panose="02040503050406030204" pitchFamily="18" charset="0"/>
                      </a:rPr>
                      <m:t>=220,</m:t>
                    </m:r>
                    <m:sSub>
                      <m:sSubPr>
                        <m:ctrlPr>
                          <a:rPr lang="en-IN" sz="2200" i="1">
                            <a:latin typeface="Cambria Math"/>
                          </a:rPr>
                        </m:ctrlPr>
                      </m:sSubPr>
                      <m:e>
                        <m:r>
                          <a:rPr lang="en-IN" sz="2200" i="1">
                            <a:latin typeface="Cambria Math" panose="02040503050406030204" pitchFamily="18" charset="0"/>
                          </a:rPr>
                          <m:t>𝑠</m:t>
                        </m:r>
                      </m:e>
                      <m:sub>
                        <m:r>
                          <a:rPr lang="en-IN" sz="2200" i="1">
                            <a:latin typeface="Cambria Math" panose="02040503050406030204" pitchFamily="18" charset="0"/>
                          </a:rPr>
                          <m:t>1</m:t>
                        </m:r>
                      </m:sub>
                    </m:sSub>
                    <m:r>
                      <a:rPr lang="en-IN" sz="2200" i="1">
                        <a:latin typeface="Cambria Math" panose="02040503050406030204" pitchFamily="18" charset="0"/>
                      </a:rPr>
                      <m:t>=40 </m:t>
                    </m:r>
                    <m:r>
                      <a:rPr lang="en-IN" sz="2200" i="1">
                        <a:latin typeface="Cambria Math" panose="02040503050406030204" pitchFamily="18" charset="0"/>
                      </a:rPr>
                      <m:t>𝑎𝑛𝑑</m:t>
                    </m:r>
                    <m:r>
                      <a:rPr lang="en-IN" sz="2200" i="1">
                        <a:latin typeface="Cambria Math" panose="02040503050406030204" pitchFamily="18" charset="0"/>
                      </a:rPr>
                      <m:t> </m:t>
                    </m:r>
                    <m:sSub>
                      <m:sSubPr>
                        <m:ctrlPr>
                          <a:rPr lang="en-IN" sz="2200" i="1">
                            <a:latin typeface="Cambria Math"/>
                          </a:rPr>
                        </m:ctrlPr>
                      </m:sSubPr>
                      <m:e>
                        <m:r>
                          <a:rPr lang="en-IN" sz="2200" i="1">
                            <a:latin typeface="Cambria Math" panose="02040503050406030204" pitchFamily="18" charset="0"/>
                          </a:rPr>
                          <m:t>𝑠</m:t>
                        </m:r>
                      </m:e>
                      <m:sub>
                        <m:r>
                          <a:rPr lang="en-IN" sz="2200" i="1">
                            <a:latin typeface="Cambria Math" panose="02040503050406030204" pitchFamily="18" charset="0"/>
                          </a:rPr>
                          <m:t>2</m:t>
                        </m:r>
                      </m:sub>
                    </m:sSub>
                    <m:r>
                      <a:rPr lang="en-IN" sz="2200" i="1">
                        <a:latin typeface="Cambria Math" panose="02040503050406030204" pitchFamily="18" charset="0"/>
                      </a:rPr>
                      <m:t>=55</m:t>
                    </m:r>
                  </m:oMath>
                </a14:m>
                <a:r>
                  <a:rPr lang="en-US" altLang="en-US" sz="2200" dirty="0">
                    <a:solidFill>
                      <a:schemeClr val="tx1">
                        <a:lumMod val="95000"/>
                        <a:lumOff val="5000"/>
                      </a:schemeClr>
                    </a:solidFill>
                  </a:rPr>
                  <a:t>.</a:t>
                </a:r>
              </a:p>
              <a:p>
                <a:pPr>
                  <a:buFont typeface="Wingdings" panose="05000000000000000000" pitchFamily="2" charset="2"/>
                  <a:buChar char="Ø"/>
                </a:pPr>
                <a:endParaRPr lang="en-US" sz="2200" dirty="0">
                  <a:cs typeface="Times New Roman" panose="02020603050405020304" pitchFamily="18" charset="0"/>
                </a:endParaRPr>
              </a:p>
              <a:p>
                <a:pPr>
                  <a:buFont typeface="Wingdings" panose="05000000000000000000" pitchFamily="2" charset="2"/>
                  <a:buChar char="Ø"/>
                </a:pPr>
                <a:r>
                  <a:rPr lang="en-US" sz="2200" dirty="0">
                    <a:cs typeface="Times New Roman" panose="02020603050405020304" pitchFamily="18" charset="0"/>
                  </a:rPr>
                  <a:t> </a:t>
                </a:r>
                <a:r>
                  <a:rPr lang="en-US" sz="2200" dirty="0">
                    <a:solidFill>
                      <a:srgbClr val="FF0000"/>
                    </a:solidFill>
                    <a:cs typeface="Times New Roman" panose="02020603050405020304" pitchFamily="18" charset="0"/>
                  </a:rPr>
                  <a:t>Null hypothesis </a:t>
                </a:r>
                <a14:m>
                  <m:oMath xmlns:m="http://schemas.openxmlformats.org/officeDocument/2006/math">
                    <m:sSub>
                      <m:sSubPr>
                        <m:ctrlPr>
                          <a:rPr lang="en-US" sz="2200" i="1">
                            <a:solidFill>
                              <a:srgbClr val="FF0000"/>
                            </a:solidFill>
                            <a:latin typeface="Cambria Math"/>
                            <a:cs typeface="Times New Roman" panose="02020603050405020304" pitchFamily="18" charset="0"/>
                          </a:rPr>
                        </m:ctrlPr>
                      </m:sSubPr>
                      <m:e>
                        <m:r>
                          <a:rPr lang="en-IN" sz="2200" i="1">
                            <a:solidFill>
                              <a:srgbClr val="FF0000"/>
                            </a:solidFill>
                            <a:latin typeface="Cambria Math" panose="02040503050406030204" pitchFamily="18" charset="0"/>
                            <a:cs typeface="Times New Roman" panose="02020603050405020304" pitchFamily="18" charset="0"/>
                          </a:rPr>
                          <m:t>𝐻</m:t>
                        </m:r>
                      </m:e>
                      <m:sub>
                        <m:r>
                          <a:rPr lang="en-IN" sz="2200" i="1">
                            <a:solidFill>
                              <a:srgbClr val="FF0000"/>
                            </a:solidFill>
                            <a:latin typeface="Cambria Math" panose="02040503050406030204" pitchFamily="18" charset="0"/>
                            <a:cs typeface="Times New Roman" panose="02020603050405020304" pitchFamily="18" charset="0"/>
                          </a:rPr>
                          <m:t>0</m:t>
                        </m:r>
                      </m:sub>
                    </m:sSub>
                  </m:oMath>
                </a14:m>
                <a:r>
                  <a:rPr lang="en-US" sz="2200" dirty="0">
                    <a:cs typeface="Times New Roman" panose="02020603050405020304" pitchFamily="18" charset="0"/>
                  </a:rPr>
                  <a:t> : </a:t>
                </a:r>
                <a14:m>
                  <m:oMath xmlns:m="http://schemas.openxmlformats.org/officeDocument/2006/math">
                    <m:sSub>
                      <m:sSubPr>
                        <m:ctrlPr>
                          <a:rPr lang="en-US" sz="2200" i="1">
                            <a:latin typeface="Cambria Math"/>
                            <a:cs typeface="Times New Roman" panose="02020603050405020304" pitchFamily="18" charset="0"/>
                          </a:rPr>
                        </m:ctrlPr>
                      </m:sSubPr>
                      <m:e>
                        <m:r>
                          <m:rPr>
                            <m:nor/>
                          </m:rPr>
                          <a:rPr lang="en-US" sz="2200" dirty="0">
                            <a:cs typeface="Times New Roman" panose="02020603050405020304" pitchFamily="18" charset="0"/>
                          </a:rPr>
                          <m:t>μ</m:t>
                        </m:r>
                      </m:e>
                      <m:sub>
                        <m:r>
                          <a:rPr lang="en-IN" sz="2200" i="1">
                            <a:latin typeface="Cambria Math" panose="02040503050406030204" pitchFamily="18" charset="0"/>
                            <a:cs typeface="Times New Roman" panose="02020603050405020304" pitchFamily="18" charset="0"/>
                          </a:rPr>
                          <m:t>1</m:t>
                        </m:r>
                      </m:sub>
                    </m:sSub>
                    <m:r>
                      <a:rPr lang="en-IN" sz="2200" i="1">
                        <a:latin typeface="Cambria Math" panose="02040503050406030204" pitchFamily="18" charset="0"/>
                        <a:cs typeface="Times New Roman" panose="02020603050405020304" pitchFamily="18" charset="0"/>
                      </a:rPr>
                      <m:t>=</m:t>
                    </m:r>
                    <m:sSub>
                      <m:sSubPr>
                        <m:ctrlPr>
                          <a:rPr lang="en-US" sz="2200" i="1">
                            <a:latin typeface="Cambria Math"/>
                            <a:cs typeface="Times New Roman" panose="02020603050405020304" pitchFamily="18" charset="0"/>
                          </a:rPr>
                        </m:ctrlPr>
                      </m:sSubPr>
                      <m:e>
                        <m:r>
                          <m:rPr>
                            <m:nor/>
                          </m:rPr>
                          <a:rPr lang="en-US" sz="2200" dirty="0">
                            <a:cs typeface="Times New Roman" panose="02020603050405020304" pitchFamily="18" charset="0"/>
                          </a:rPr>
                          <m:t>μ</m:t>
                        </m:r>
                      </m:e>
                      <m:sub>
                        <m:r>
                          <a:rPr lang="en-IN" sz="2200" i="1">
                            <a:latin typeface="Cambria Math" panose="02040503050406030204" pitchFamily="18" charset="0"/>
                            <a:cs typeface="Times New Roman" panose="02020603050405020304" pitchFamily="18" charset="0"/>
                          </a:rPr>
                          <m:t>2</m:t>
                        </m:r>
                      </m:sub>
                    </m:sSub>
                  </m:oMath>
                </a14:m>
                <a:endParaRPr lang="en-IN" sz="2200" dirty="0">
                  <a:cs typeface="Times New Roman" panose="02020603050405020304" pitchFamily="18" charset="0"/>
                </a:endParaRPr>
              </a:p>
              <a:p>
                <a:pPr>
                  <a:buFont typeface="Wingdings" panose="05000000000000000000" pitchFamily="2" charset="2"/>
                  <a:buChar char="Ø"/>
                </a:pPr>
                <a:r>
                  <a:rPr lang="en-US" sz="2200" dirty="0" err="1">
                    <a:cs typeface="Times New Roman" panose="02020603050405020304" pitchFamily="18" charset="0"/>
                  </a:rPr>
                  <a:t>i.e</a:t>
                </a:r>
                <a:r>
                  <a:rPr lang="en-US" sz="2200" dirty="0">
                    <a:cs typeface="Times New Roman" panose="02020603050405020304" pitchFamily="18" charset="0"/>
                  </a:rPr>
                  <a:t>, </a:t>
                </a:r>
                <a:r>
                  <a:rPr lang="en-IN" sz="2200" dirty="0"/>
                  <a:t>the average weekly food expenditure of the two populations of shoppers are equal.</a:t>
                </a:r>
              </a:p>
              <a:p>
                <a:pPr>
                  <a:buFont typeface="Wingdings" panose="05000000000000000000" pitchFamily="2" charset="2"/>
                  <a:buChar char="Ø"/>
                </a:pPr>
                <a:endParaRPr lang="en-US" sz="2200" dirty="0">
                  <a:cs typeface="Times New Roman" panose="02020603050405020304" pitchFamily="18" charset="0"/>
                </a:endParaRPr>
              </a:p>
              <a:p>
                <a:pPr>
                  <a:buFont typeface="Wingdings" panose="05000000000000000000" pitchFamily="2" charset="2"/>
                  <a:buChar char="Ø"/>
                </a:pPr>
                <a:r>
                  <a:rPr lang="en-US" sz="2200" dirty="0">
                    <a:cs typeface="Times New Roman" panose="02020603050405020304" pitchFamily="18" charset="0"/>
                  </a:rPr>
                  <a:t> </a:t>
                </a:r>
                <a:r>
                  <a:rPr lang="en-US" sz="2200" dirty="0">
                    <a:solidFill>
                      <a:srgbClr val="FF0000"/>
                    </a:solidFill>
                    <a:cs typeface="Times New Roman" panose="02020603050405020304" pitchFamily="18" charset="0"/>
                  </a:rPr>
                  <a:t>Alternate  hypothesis </a:t>
                </a:r>
                <a14:m>
                  <m:oMath xmlns:m="http://schemas.openxmlformats.org/officeDocument/2006/math">
                    <m:sSub>
                      <m:sSubPr>
                        <m:ctrlPr>
                          <a:rPr lang="en-US" sz="2200" i="1">
                            <a:solidFill>
                              <a:srgbClr val="FF0000"/>
                            </a:solidFill>
                            <a:latin typeface="Cambria Math"/>
                            <a:cs typeface="Times New Roman" panose="02020603050405020304" pitchFamily="18" charset="0"/>
                          </a:rPr>
                        </m:ctrlPr>
                      </m:sSubPr>
                      <m:e>
                        <m:r>
                          <a:rPr lang="en-IN" sz="2200" i="1">
                            <a:solidFill>
                              <a:srgbClr val="FF0000"/>
                            </a:solidFill>
                            <a:latin typeface="Cambria Math" panose="02040503050406030204" pitchFamily="18" charset="0"/>
                            <a:cs typeface="Times New Roman" panose="02020603050405020304" pitchFamily="18" charset="0"/>
                          </a:rPr>
                          <m:t>𝐻</m:t>
                        </m:r>
                      </m:e>
                      <m:sub>
                        <m:r>
                          <a:rPr lang="en-IN" sz="2200" i="1">
                            <a:solidFill>
                              <a:srgbClr val="FF0000"/>
                            </a:solidFill>
                            <a:latin typeface="Cambria Math" panose="02040503050406030204" pitchFamily="18" charset="0"/>
                            <a:cs typeface="Times New Roman" panose="02020603050405020304" pitchFamily="18" charset="0"/>
                          </a:rPr>
                          <m:t>1</m:t>
                        </m:r>
                      </m:sub>
                    </m:sSub>
                  </m:oMath>
                </a14:m>
                <a:r>
                  <a:rPr lang="en-US" sz="2200" dirty="0">
                    <a:cs typeface="Times New Roman" panose="02020603050405020304" pitchFamily="18" charset="0"/>
                  </a:rPr>
                  <a:t>:  </a:t>
                </a:r>
                <a14:m>
                  <m:oMath xmlns:m="http://schemas.openxmlformats.org/officeDocument/2006/math">
                    <m:sSub>
                      <m:sSubPr>
                        <m:ctrlPr>
                          <a:rPr lang="en-US" sz="2200" i="1">
                            <a:latin typeface="Cambria Math"/>
                            <a:cs typeface="Times New Roman" panose="02020603050405020304" pitchFamily="18" charset="0"/>
                          </a:rPr>
                        </m:ctrlPr>
                      </m:sSubPr>
                      <m:e>
                        <m:r>
                          <m:rPr>
                            <m:nor/>
                          </m:rPr>
                          <a:rPr lang="en-US" sz="2200" dirty="0">
                            <a:cs typeface="Times New Roman" panose="02020603050405020304" pitchFamily="18" charset="0"/>
                          </a:rPr>
                          <m:t>μ</m:t>
                        </m:r>
                      </m:e>
                      <m:sub>
                        <m:r>
                          <a:rPr lang="en-IN" sz="2200" i="1">
                            <a:latin typeface="Cambria Math" panose="02040503050406030204" pitchFamily="18" charset="0"/>
                            <a:cs typeface="Times New Roman" panose="02020603050405020304" pitchFamily="18" charset="0"/>
                          </a:rPr>
                          <m:t>1</m:t>
                        </m:r>
                      </m:sub>
                    </m:sSub>
                    <m:r>
                      <a:rPr lang="en-IN" sz="2200" i="1">
                        <a:latin typeface="Cambria Math" panose="02040503050406030204" pitchFamily="18" charset="0"/>
                        <a:cs typeface="Times New Roman" panose="02020603050405020304" pitchFamily="18" charset="0"/>
                      </a:rPr>
                      <m:t>≠</m:t>
                    </m:r>
                    <m:sSub>
                      <m:sSubPr>
                        <m:ctrlPr>
                          <a:rPr lang="en-US" sz="2200" i="1">
                            <a:latin typeface="Cambria Math"/>
                            <a:cs typeface="Times New Roman" panose="02020603050405020304" pitchFamily="18" charset="0"/>
                          </a:rPr>
                        </m:ctrlPr>
                      </m:sSubPr>
                      <m:e>
                        <m:r>
                          <m:rPr>
                            <m:nor/>
                          </m:rPr>
                          <a:rPr lang="en-US" sz="2200" dirty="0">
                            <a:cs typeface="Times New Roman" panose="02020603050405020304" pitchFamily="18" charset="0"/>
                          </a:rPr>
                          <m:t>μ</m:t>
                        </m:r>
                      </m:e>
                      <m:sub>
                        <m:r>
                          <a:rPr lang="en-IN" sz="2200" i="1">
                            <a:latin typeface="Cambria Math" panose="02040503050406030204" pitchFamily="18" charset="0"/>
                            <a:cs typeface="Times New Roman" panose="02020603050405020304" pitchFamily="18" charset="0"/>
                          </a:rPr>
                          <m:t>2</m:t>
                        </m:r>
                      </m:sub>
                    </m:sSub>
                    <m:r>
                      <a:rPr lang="en-IN" sz="2200" i="1">
                        <a:latin typeface="Cambria Math" panose="02040503050406030204" pitchFamily="18" charset="0"/>
                        <a:cs typeface="Times New Roman" panose="02020603050405020304" pitchFamily="18" charset="0"/>
                      </a:rPr>
                      <m:t> </m:t>
                    </m:r>
                  </m:oMath>
                </a14:m>
                <a:r>
                  <a:rPr lang="en-US" sz="2200" dirty="0">
                    <a:cs typeface="Times New Roman" panose="02020603050405020304" pitchFamily="18" charset="0"/>
                  </a:rPr>
                  <a:t>(</a:t>
                </a:r>
                <a:r>
                  <a:rPr lang="en-US" sz="2200" dirty="0">
                    <a:solidFill>
                      <a:srgbClr val="00B0F0"/>
                    </a:solidFill>
                    <a:cs typeface="Times New Roman" panose="02020603050405020304" pitchFamily="18" charset="0"/>
                  </a:rPr>
                  <a:t>Two tailed test</a:t>
                </a:r>
                <a:r>
                  <a:rPr lang="en-US" sz="2200" dirty="0">
                    <a:cs typeface="Times New Roman" panose="02020603050405020304" pitchFamily="18" charset="0"/>
                  </a:rPr>
                  <a:t>)</a:t>
                </a:r>
              </a:p>
              <a:p>
                <a:pPr>
                  <a:buFont typeface="Wingdings" panose="05000000000000000000" pitchFamily="2" charset="2"/>
                  <a:buChar char="Ø"/>
                </a:pPr>
                <a:r>
                  <a:rPr lang="en-US" sz="2200" dirty="0" err="1">
                    <a:cs typeface="Times New Roman" panose="02020603050405020304" pitchFamily="18" charset="0"/>
                  </a:rPr>
                  <a:t>i.e</a:t>
                </a:r>
                <a:r>
                  <a:rPr lang="en-US" sz="2200" dirty="0">
                    <a:cs typeface="Times New Roman" panose="02020603050405020304" pitchFamily="18" charset="0"/>
                  </a:rPr>
                  <a:t>, </a:t>
                </a:r>
                <a:r>
                  <a:rPr lang="en-IN" sz="2200" dirty="0"/>
                  <a:t>the average weekly food expenditure of the two populations of shoppers are  not equal.</a:t>
                </a:r>
              </a:p>
              <a:p>
                <a:pPr>
                  <a:buFont typeface="Wingdings" panose="05000000000000000000" pitchFamily="2" charset="2"/>
                  <a:buChar char="Ø"/>
                </a:pPr>
                <a:r>
                  <a:rPr lang="en-US" sz="2200" dirty="0">
                    <a:solidFill>
                      <a:srgbClr val="FF0000"/>
                    </a:solidFill>
                    <a:cs typeface="Times New Roman" panose="02020603050405020304" pitchFamily="18" charset="0"/>
                  </a:rPr>
                  <a:t>Level of significance: </a:t>
                </a:r>
                <a:r>
                  <a:rPr lang="en-US" sz="2200" dirty="0">
                    <a:cs typeface="Times New Roman" panose="02020603050405020304" pitchFamily="18" charset="0"/>
                  </a:rPr>
                  <a:t>∝ = 0.01</a:t>
                </a:r>
              </a:p>
              <a:p>
                <a:pPr>
                  <a:buFont typeface="Wingdings" panose="05000000000000000000" pitchFamily="2" charset="2"/>
                  <a:buChar char="Ø"/>
                </a:pPr>
                <a:endParaRPr lang="en-US" sz="2200" dirty="0">
                  <a:cs typeface="Times New Roman" panose="02020603050405020304" pitchFamily="18" charset="0"/>
                </a:endParaRPr>
              </a:p>
              <a:p>
                <a:pPr>
                  <a:buFont typeface="Wingdings" panose="05000000000000000000" pitchFamily="2" charset="2"/>
                  <a:buChar char="Ø"/>
                </a:pPr>
                <a:r>
                  <a:rPr lang="en-US" sz="2200" dirty="0">
                    <a:cs typeface="Times New Roman" panose="02020603050405020304" pitchFamily="18" charset="0"/>
                  </a:rPr>
                  <a:t>Here the tailed test is Two tailed test, </a:t>
                </a:r>
              </a:p>
              <a:p>
                <a:pPr>
                  <a:buFont typeface="Wingdings" panose="05000000000000000000" pitchFamily="2" charset="2"/>
                  <a:buChar char="Ø"/>
                </a:pPr>
                <a:r>
                  <a:rPr lang="en-US" sz="2200" dirty="0">
                    <a:cs typeface="Times New Roman" panose="02020603050405020304" pitchFamily="18" charset="0"/>
                  </a:rPr>
                  <a:t>Tabulated value of Z at 1% LOS is  </a:t>
                </a:r>
                <a:r>
                  <a:rPr lang="en-US" sz="2200" dirty="0">
                    <a:solidFill>
                      <a:srgbClr val="FF0000"/>
                    </a:solidFill>
                    <a:cs typeface="Times New Roman" panose="02020603050405020304" pitchFamily="18" charset="0"/>
                  </a:rPr>
                  <a:t>2.58 (       ).</a:t>
                </a:r>
              </a:p>
              <a:p>
                <a:endParaRPr lang="en-US" altLang="en-US" sz="2078" dirty="0">
                  <a:solidFill>
                    <a:schemeClr val="tx1">
                      <a:lumMod val="95000"/>
                      <a:lumOff val="5000"/>
                    </a:schemeClr>
                  </a:solidFill>
                </a:endParaRPr>
              </a:p>
              <a:p>
                <a:endParaRPr lang="en-IN" sz="2078"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762000" y="1329588"/>
                <a:ext cx="7848600" cy="5010247"/>
              </a:xfrm>
              <a:blipFill>
                <a:blip r:embed="rId3"/>
                <a:stretch>
                  <a:fillRect l="-932" r="-932"/>
                </a:stretch>
              </a:blipFill>
            </p:spPr>
            <p:txBody>
              <a:bodyPr/>
              <a:lstStyle/>
              <a:p>
                <a:r>
                  <a:rPr lang="en-VI">
                    <a:noFill/>
                  </a:rPr>
                  <a:t> </a:t>
                </a:r>
              </a:p>
            </p:txBody>
          </p:sp>
        </mc:Fallback>
      </mc:AlternateContent>
      <p:graphicFrame>
        <p:nvGraphicFramePr>
          <p:cNvPr id="6" name="Object 5"/>
          <p:cNvGraphicFramePr>
            <a:graphicFrameLocks noChangeAspect="1"/>
          </p:cNvGraphicFramePr>
          <p:nvPr>
            <p:extLst>
              <p:ext uri="{D42A27DB-BD31-4B8C-83A1-F6EECF244321}">
                <p14:modId xmlns:p14="http://schemas.microsoft.com/office/powerpoint/2010/main" val="2592982567"/>
              </p:ext>
            </p:extLst>
          </p:nvPr>
        </p:nvGraphicFramePr>
        <p:xfrm>
          <a:off x="5791200" y="5791200"/>
          <a:ext cx="420651" cy="334046"/>
        </p:xfrm>
        <a:graphic>
          <a:graphicData uri="http://schemas.openxmlformats.org/presentationml/2006/ole">
            <mc:AlternateContent xmlns:mc="http://schemas.openxmlformats.org/markup-compatibility/2006">
              <mc:Choice xmlns:v="urn:schemas-microsoft-com:vml" Requires="v">
                <p:oleObj spid="_x0000_s19510" name="Equation" r:id="rId4" imgW="266400" imgH="228600" progId="Equation.3">
                  <p:embed/>
                </p:oleObj>
              </mc:Choice>
              <mc:Fallback>
                <p:oleObj name="Equation" r:id="rId4" imgW="266400" imgH="228600" progId="Equation.3">
                  <p:embed/>
                  <p:pic>
                    <p:nvPicPr>
                      <p:cNvPr id="6" name="Object 5"/>
                      <p:cNvPicPr/>
                      <p:nvPr/>
                    </p:nvPicPr>
                    <p:blipFill>
                      <a:blip r:embed="rId5"/>
                      <a:stretch>
                        <a:fillRect/>
                      </a:stretch>
                    </p:blipFill>
                    <p:spPr>
                      <a:xfrm>
                        <a:off x="5791200" y="5791200"/>
                        <a:ext cx="420651" cy="334046"/>
                      </a:xfrm>
                      <a:prstGeom prst="rect">
                        <a:avLst/>
                      </a:prstGeom>
                    </p:spPr>
                  </p:pic>
                </p:oleObj>
              </mc:Fallback>
            </mc:AlternateContent>
          </a:graphicData>
        </a:graphic>
      </p:graphicFrame>
    </p:spTree>
    <p:extLst>
      <p:ext uri="{BB962C8B-B14F-4D97-AF65-F5344CB8AC3E}">
        <p14:creationId xmlns:p14="http://schemas.microsoft.com/office/powerpoint/2010/main" val="3409431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4469" y="1678446"/>
            <a:ext cx="7688931" cy="3690626"/>
          </a:xfrm>
          <a:prstGeom prst="rect">
            <a:avLst/>
          </a:prstGeom>
        </p:spPr>
        <p:txBody>
          <a:bodyPr wrap="square">
            <a:spAutoFit/>
          </a:bodyPr>
          <a:lstStyle/>
          <a:p>
            <a:r>
              <a:rPr lang="en-US" sz="1819" dirty="0">
                <a:solidFill>
                  <a:srgbClr val="FF0000"/>
                </a:solidFill>
                <a:cs typeface="Times New Roman" panose="02020603050405020304" pitchFamily="18" charset="0"/>
              </a:rPr>
              <a:t>Test Statistic</a:t>
            </a:r>
            <a:r>
              <a:rPr lang="en-US" sz="1819" dirty="0">
                <a:cs typeface="Times New Roman" panose="02020603050405020304" pitchFamily="18" charset="0"/>
              </a:rPr>
              <a:t>: </a:t>
            </a:r>
          </a:p>
          <a:p>
            <a:endParaRPr lang="en-US" sz="1819" dirty="0">
              <a:latin typeface="Times New Roman" panose="02020603050405020304" pitchFamily="18" charset="0"/>
              <a:cs typeface="Times New Roman" panose="02020603050405020304" pitchFamily="18" charset="0"/>
            </a:endParaRPr>
          </a:p>
          <a:p>
            <a:endParaRPr lang="en-US" sz="1819" dirty="0">
              <a:latin typeface="Times New Roman" panose="02020603050405020304" pitchFamily="18" charset="0"/>
              <a:cs typeface="Times New Roman" panose="02020603050405020304" pitchFamily="18" charset="0"/>
            </a:endParaRPr>
          </a:p>
          <a:p>
            <a:r>
              <a:rPr lang="en-US" sz="1819" dirty="0">
                <a:latin typeface="Times New Roman" panose="02020603050405020304" pitchFamily="18" charset="0"/>
                <a:cs typeface="Times New Roman" panose="02020603050405020304" pitchFamily="18" charset="0"/>
              </a:rPr>
              <a:t>  </a:t>
            </a:r>
          </a:p>
          <a:p>
            <a:r>
              <a:rPr lang="en-US" sz="1819" dirty="0">
                <a:cs typeface="Times New Roman" panose="02020603050405020304" pitchFamily="18" charset="0"/>
              </a:rPr>
              <a:t>Here</a:t>
            </a:r>
            <a:r>
              <a:rPr lang="en-US" sz="1819" dirty="0">
                <a:latin typeface="Times New Roman" panose="02020603050405020304" pitchFamily="18" charset="0"/>
                <a:cs typeface="Times New Roman" panose="02020603050405020304" pitchFamily="18" charset="0"/>
              </a:rPr>
              <a:t>                                                             at </a:t>
            </a:r>
            <a:r>
              <a:rPr lang="el-GR" sz="1819" dirty="0">
                <a:latin typeface="Times New Roman" panose="02020603050405020304" pitchFamily="18" charset="0"/>
                <a:cs typeface="Times New Roman" panose="02020603050405020304" pitchFamily="18" charset="0"/>
              </a:rPr>
              <a:t>α</a:t>
            </a:r>
            <a:r>
              <a:rPr lang="en-IN" sz="1819" dirty="0">
                <a:latin typeface="Times New Roman" panose="02020603050405020304" pitchFamily="18" charset="0"/>
                <a:cs typeface="Times New Roman" panose="02020603050405020304" pitchFamily="18" charset="0"/>
              </a:rPr>
              <a:t> = 1 % LOS.</a:t>
            </a:r>
          </a:p>
          <a:p>
            <a:endParaRPr lang="en-IN" sz="1819" dirty="0">
              <a:latin typeface="Times New Roman" panose="02020603050405020304" pitchFamily="18" charset="0"/>
              <a:cs typeface="Times New Roman" panose="02020603050405020304" pitchFamily="18" charset="0"/>
            </a:endParaRPr>
          </a:p>
          <a:p>
            <a:r>
              <a:rPr lang="en-US" sz="1819" dirty="0">
                <a:latin typeface="Times New Roman" panose="02020603050405020304" pitchFamily="18" charset="0"/>
                <a:cs typeface="Times New Roman" panose="02020603050405020304" pitchFamily="18" charset="0"/>
              </a:rPr>
              <a:t>  </a:t>
            </a:r>
            <a:r>
              <a:rPr lang="en-US" sz="2078" dirty="0">
                <a:solidFill>
                  <a:srgbClr val="FF0000"/>
                </a:solidFill>
                <a:latin typeface="Times New Roman" panose="02020603050405020304" pitchFamily="18" charset="0"/>
                <a:cs typeface="Times New Roman" panose="02020603050405020304" pitchFamily="18" charset="0"/>
              </a:rPr>
              <a:t>Decision :</a:t>
            </a:r>
            <a:r>
              <a:rPr lang="en-US" sz="2078" dirty="0">
                <a:latin typeface="Times New Roman" panose="02020603050405020304" pitchFamily="18" charset="0"/>
                <a:cs typeface="Times New Roman" panose="02020603050405020304" pitchFamily="18" charset="0"/>
              </a:rPr>
              <a:t> </a:t>
            </a:r>
            <a:r>
              <a:rPr lang="en-US" sz="2078" dirty="0">
                <a:solidFill>
                  <a:srgbClr val="00B0F0"/>
                </a:solidFill>
                <a:latin typeface="Times New Roman" panose="02020603050405020304" pitchFamily="18" charset="0"/>
                <a:cs typeface="Times New Roman" panose="02020603050405020304" pitchFamily="18" charset="0"/>
              </a:rPr>
              <a:t>we reject the Null hypothesis        </a:t>
            </a:r>
            <a:r>
              <a:rPr lang="en-US" sz="2078" dirty="0">
                <a:latin typeface="Times New Roman" panose="02020603050405020304" pitchFamily="18" charset="0"/>
                <a:cs typeface="Times New Roman" panose="02020603050405020304" pitchFamily="18" charset="0"/>
              </a:rPr>
              <a:t>at </a:t>
            </a:r>
            <a:r>
              <a:rPr lang="el-GR" sz="2078" dirty="0">
                <a:latin typeface="Times New Roman" panose="02020603050405020304" pitchFamily="18" charset="0"/>
                <a:cs typeface="Times New Roman" panose="02020603050405020304" pitchFamily="18" charset="0"/>
              </a:rPr>
              <a:t>α</a:t>
            </a:r>
            <a:r>
              <a:rPr lang="en-IN" sz="2078" dirty="0">
                <a:latin typeface="Times New Roman" panose="02020603050405020304" pitchFamily="18" charset="0"/>
                <a:cs typeface="Times New Roman" panose="02020603050405020304" pitchFamily="18" charset="0"/>
              </a:rPr>
              <a:t> = 1 % LOS.</a:t>
            </a:r>
          </a:p>
          <a:p>
            <a:r>
              <a:rPr lang="en-IN" sz="2078" dirty="0">
                <a:latin typeface="Times New Roman" panose="02020603050405020304" pitchFamily="18" charset="0"/>
                <a:cs typeface="Times New Roman" panose="02020603050405020304" pitchFamily="18" charset="0"/>
              </a:rPr>
              <a:t>                   </a:t>
            </a:r>
            <a:r>
              <a:rPr lang="en-IN" sz="2078" dirty="0" err="1">
                <a:latin typeface="Times New Roman" panose="02020603050405020304" pitchFamily="18" charset="0"/>
                <a:cs typeface="Times New Roman" panose="02020603050405020304" pitchFamily="18" charset="0"/>
              </a:rPr>
              <a:t>i.e</a:t>
            </a:r>
            <a:r>
              <a:rPr lang="en-IN" sz="2078" dirty="0">
                <a:latin typeface="Times New Roman" panose="02020603050405020304" pitchFamily="18" charset="0"/>
                <a:cs typeface="Times New Roman" panose="02020603050405020304" pitchFamily="18" charset="0"/>
              </a:rPr>
              <a:t>, we accept       . </a:t>
            </a:r>
          </a:p>
          <a:p>
            <a:endParaRPr lang="en-US" sz="2078" dirty="0">
              <a:latin typeface="Times New Roman" panose="02020603050405020304" pitchFamily="18" charset="0"/>
              <a:cs typeface="Times New Roman" panose="02020603050405020304" pitchFamily="18" charset="0"/>
            </a:endParaRPr>
          </a:p>
          <a:p>
            <a:pPr algn="just"/>
            <a:r>
              <a:rPr lang="en-US" sz="2078" dirty="0" err="1">
                <a:latin typeface="Times New Roman" panose="02020603050405020304" pitchFamily="18" charset="0"/>
                <a:cs typeface="Times New Roman" panose="02020603050405020304" pitchFamily="18" charset="0"/>
              </a:rPr>
              <a:t>i.e</a:t>
            </a:r>
            <a:r>
              <a:rPr lang="en-US" sz="2078" dirty="0">
                <a:latin typeface="Times New Roman" panose="02020603050405020304" pitchFamily="18" charset="0"/>
                <a:cs typeface="Times New Roman" panose="02020603050405020304" pitchFamily="18" charset="0"/>
              </a:rPr>
              <a:t>, </a:t>
            </a:r>
            <a:r>
              <a:rPr lang="en-IN" sz="2078" dirty="0"/>
              <a:t>the average weekly food expenditure of the two populations of shoppers in markets A and B differ significantly.</a:t>
            </a:r>
          </a:p>
          <a:p>
            <a:endParaRPr lang="en-IN" sz="2078"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nvGraphicFramePr>
        <p:xfrm>
          <a:off x="1887774" y="1455138"/>
          <a:ext cx="4686957" cy="1272262"/>
        </p:xfrm>
        <a:graphic>
          <a:graphicData uri="http://schemas.openxmlformats.org/presentationml/2006/ole">
            <mc:AlternateContent xmlns:mc="http://schemas.openxmlformats.org/markup-compatibility/2006">
              <mc:Choice xmlns:v="urn:schemas-microsoft-com:vml" Requires="v">
                <p:oleObj spid="_x0000_s20690" name="Equation" r:id="rId3" imgW="2438280" imgH="723600" progId="Equation.3">
                  <p:embed/>
                </p:oleObj>
              </mc:Choice>
              <mc:Fallback>
                <p:oleObj name="Equation" r:id="rId3" imgW="2438280" imgH="723600" progId="Equation.3">
                  <p:embed/>
                  <p:pic>
                    <p:nvPicPr>
                      <p:cNvPr id="5" name="Object 4"/>
                      <p:cNvPicPr/>
                      <p:nvPr/>
                    </p:nvPicPr>
                    <p:blipFill>
                      <a:blip r:embed="rId4"/>
                      <a:stretch>
                        <a:fillRect/>
                      </a:stretch>
                    </p:blipFill>
                    <p:spPr>
                      <a:xfrm>
                        <a:off x="1887774" y="1455138"/>
                        <a:ext cx="4686957" cy="1272262"/>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170193" y="2727400"/>
          <a:ext cx="3061059" cy="497977"/>
        </p:xfrm>
        <a:graphic>
          <a:graphicData uri="http://schemas.openxmlformats.org/presentationml/2006/ole">
            <mc:AlternateContent xmlns:mc="http://schemas.openxmlformats.org/markup-compatibility/2006">
              <mc:Choice xmlns:v="urn:schemas-microsoft-com:vml" Requires="v">
                <p:oleObj spid="_x0000_s20691" name="Equation" r:id="rId5" imgW="1562040" imgH="253800" progId="Equation.3">
                  <p:embed/>
                </p:oleObj>
              </mc:Choice>
              <mc:Fallback>
                <p:oleObj name="Equation" r:id="rId5" imgW="1562040" imgH="253800" progId="Equation.3">
                  <p:embed/>
                  <p:pic>
                    <p:nvPicPr>
                      <p:cNvPr id="6" name="Object 5"/>
                      <p:cNvPicPr/>
                      <p:nvPr/>
                    </p:nvPicPr>
                    <p:blipFill>
                      <a:blip r:embed="rId6"/>
                      <a:stretch>
                        <a:fillRect/>
                      </a:stretch>
                    </p:blipFill>
                    <p:spPr>
                      <a:xfrm>
                        <a:off x="1170193" y="2727400"/>
                        <a:ext cx="3061059" cy="49797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919707" y="3365108"/>
          <a:ext cx="360852" cy="382504"/>
        </p:xfrm>
        <a:graphic>
          <a:graphicData uri="http://schemas.openxmlformats.org/presentationml/2006/ole">
            <mc:AlternateContent xmlns:mc="http://schemas.openxmlformats.org/markup-compatibility/2006">
              <mc:Choice xmlns:v="urn:schemas-microsoft-com:vml" Requires="v">
                <p:oleObj spid="_x0000_s20692" name="Equation" r:id="rId7" imgW="215640" imgH="228600" progId="Equation.3">
                  <p:embed/>
                </p:oleObj>
              </mc:Choice>
              <mc:Fallback>
                <p:oleObj name="Equation" r:id="rId7" imgW="215640" imgH="228600" progId="Equation.3">
                  <p:embed/>
                  <p:pic>
                    <p:nvPicPr>
                      <p:cNvPr id="7" name="Object 6"/>
                      <p:cNvPicPr/>
                      <p:nvPr/>
                    </p:nvPicPr>
                    <p:blipFill>
                      <a:blip r:embed="rId8"/>
                      <a:stretch>
                        <a:fillRect/>
                      </a:stretch>
                    </p:blipFill>
                    <p:spPr>
                      <a:xfrm>
                        <a:off x="4919707" y="3365108"/>
                        <a:ext cx="360852" cy="382504"/>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3349809" y="3696967"/>
          <a:ext cx="338170" cy="361884"/>
        </p:xfrm>
        <a:graphic>
          <a:graphicData uri="http://schemas.openxmlformats.org/presentationml/2006/ole">
            <mc:AlternateContent xmlns:mc="http://schemas.openxmlformats.org/markup-compatibility/2006">
              <mc:Choice xmlns:v="urn:schemas-microsoft-com:vml" Requires="v">
                <p:oleObj spid="_x0000_s20693" name="Equation" r:id="rId9" imgW="203040" imgH="215640" progId="Equation.3">
                  <p:embed/>
                </p:oleObj>
              </mc:Choice>
              <mc:Fallback>
                <p:oleObj name="Equation" r:id="rId9" imgW="203040" imgH="215640" progId="Equation.3">
                  <p:embed/>
                  <p:pic>
                    <p:nvPicPr>
                      <p:cNvPr id="8" name="Object 7"/>
                      <p:cNvPicPr/>
                      <p:nvPr/>
                    </p:nvPicPr>
                    <p:blipFill>
                      <a:blip r:embed="rId10"/>
                      <a:stretch>
                        <a:fillRect/>
                      </a:stretch>
                    </p:blipFill>
                    <p:spPr>
                      <a:xfrm>
                        <a:off x="3349809" y="3696967"/>
                        <a:ext cx="338170" cy="361884"/>
                      </a:xfrm>
                      <a:prstGeom prst="rect">
                        <a:avLst/>
                      </a:prstGeom>
                    </p:spPr>
                  </p:pic>
                </p:oleObj>
              </mc:Fallback>
            </mc:AlternateContent>
          </a:graphicData>
        </a:graphic>
      </p:graphicFrame>
    </p:spTree>
    <p:extLst>
      <p:ext uri="{BB962C8B-B14F-4D97-AF65-F5344CB8AC3E}">
        <p14:creationId xmlns:p14="http://schemas.microsoft.com/office/powerpoint/2010/main" val="31654912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- 8</a:t>
            </a:r>
            <a:endParaRPr lang="x-none" dirty="0"/>
          </a:p>
        </p:txBody>
      </p:sp>
    </p:spTree>
    <p:extLst>
      <p:ext uri="{BB962C8B-B14F-4D97-AF65-F5344CB8AC3E}">
        <p14:creationId xmlns:p14="http://schemas.microsoft.com/office/powerpoint/2010/main" val="2737171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85800" y="1295400"/>
                <a:ext cx="7772400" cy="4114799"/>
              </a:xfrm>
            </p:spPr>
            <p:txBody>
              <a:bodyPr>
                <a:normAutofit/>
              </a:bodyPr>
              <a:lstStyle/>
              <a:p>
                <a:pPr algn="just">
                  <a:buFont typeface="Wingdings" panose="05000000000000000000" pitchFamily="2" charset="2"/>
                  <a:buChar char="Ø"/>
                </a:pPr>
                <a:r>
                  <a:rPr lang="en-IN" sz="2400" dirty="0">
                    <a:latin typeface="+mn-lt"/>
                  </a:rPr>
                  <a:t>Two types of new cars produced in INDIA are tested for petrol mileage. One sample consisting of 42 cars averaged 15 </a:t>
                </a:r>
                <a:r>
                  <a:rPr lang="en-IN" sz="2400" dirty="0" err="1">
                    <a:latin typeface="+mn-lt"/>
                  </a:rPr>
                  <a:t>kmpl</a:t>
                </a:r>
                <a:r>
                  <a:rPr lang="en-IN" sz="2400" dirty="0">
                    <a:latin typeface="+mn-lt"/>
                  </a:rPr>
                  <a:t> while the other sample consisting of 80 cars averaged 11.5 </a:t>
                </a:r>
                <a:r>
                  <a:rPr lang="en-IN" sz="2400" dirty="0" err="1">
                    <a:latin typeface="+mn-lt"/>
                  </a:rPr>
                  <a:t>kmpl</a:t>
                </a:r>
                <a:r>
                  <a:rPr lang="en-IN" sz="2400" dirty="0">
                    <a:latin typeface="+mn-lt"/>
                  </a:rPr>
                  <a:t> with population variance as </a:t>
                </a:r>
                <a14:m>
                  <m:oMath xmlns:m="http://schemas.openxmlformats.org/officeDocument/2006/math">
                    <m:sSup>
                      <m:sSupPr>
                        <m:ctrlPr>
                          <a:rPr lang="en-IN" sz="2400" i="1">
                            <a:latin typeface="Cambria Math"/>
                          </a:rPr>
                        </m:ctrlPr>
                      </m:sSupPr>
                      <m:e>
                        <m:sSub>
                          <m:sSubPr>
                            <m:ctrlPr>
                              <a:rPr lang="en-IN" sz="2400" i="1">
                                <a:latin typeface="Cambria Math"/>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𝜎</m:t>
                            </m:r>
                          </m:e>
                          <m:sub>
                            <m:r>
                              <a:rPr lang="en-IN" sz="2400" i="1">
                                <a:latin typeface="Cambria Math" panose="02040503050406030204" pitchFamily="18" charset="0"/>
                                <a:ea typeface="Cambria Math" panose="02040503050406030204" pitchFamily="18" charset="0"/>
                              </a:rPr>
                              <m:t>1</m:t>
                            </m:r>
                          </m:sub>
                        </m:sSub>
                      </m:e>
                      <m:sup>
                        <m:r>
                          <a:rPr lang="en-IN" sz="2400" i="1">
                            <a:latin typeface="Cambria Math" panose="02040503050406030204" pitchFamily="18" charset="0"/>
                          </a:rPr>
                          <m:t>2</m:t>
                        </m:r>
                      </m:sup>
                    </m:sSup>
                    <m:r>
                      <a:rPr lang="en-IN" sz="2400" i="1">
                        <a:latin typeface="Cambria Math" panose="02040503050406030204" pitchFamily="18" charset="0"/>
                      </a:rPr>
                      <m:t>=2</m:t>
                    </m:r>
                  </m:oMath>
                </a14:m>
                <a:r>
                  <a:rPr lang="en-IN" sz="2400" dirty="0">
                    <a:latin typeface="+mn-lt"/>
                  </a:rPr>
                  <a:t> and </a:t>
                </a:r>
                <a14:m>
                  <m:oMath xmlns:m="http://schemas.openxmlformats.org/officeDocument/2006/math">
                    <m:sSup>
                      <m:sSupPr>
                        <m:ctrlPr>
                          <a:rPr lang="en-IN" sz="2400" i="1">
                            <a:latin typeface="Cambria Math"/>
                          </a:rPr>
                        </m:ctrlPr>
                      </m:sSupPr>
                      <m:e>
                        <m:sSub>
                          <m:sSubPr>
                            <m:ctrlPr>
                              <a:rPr lang="en-IN" sz="2400" i="1">
                                <a:latin typeface="Cambria Math"/>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𝜎</m:t>
                            </m:r>
                          </m:e>
                          <m:sub>
                            <m:r>
                              <a:rPr lang="en-IN" sz="2400" i="1">
                                <a:latin typeface="Cambria Math" panose="02040503050406030204" pitchFamily="18" charset="0"/>
                                <a:ea typeface="Cambria Math" panose="02040503050406030204" pitchFamily="18" charset="0"/>
                              </a:rPr>
                              <m:t>2</m:t>
                            </m:r>
                          </m:sub>
                        </m:sSub>
                      </m:e>
                      <m:sup>
                        <m:r>
                          <a:rPr lang="en-IN" sz="2400" i="1">
                            <a:latin typeface="Cambria Math" panose="02040503050406030204" pitchFamily="18" charset="0"/>
                          </a:rPr>
                          <m:t>2</m:t>
                        </m:r>
                      </m:sup>
                    </m:sSup>
                    <m:r>
                      <a:rPr lang="en-IN" sz="2400" i="1">
                        <a:latin typeface="Cambria Math" panose="02040503050406030204" pitchFamily="18" charset="0"/>
                      </a:rPr>
                      <m:t>=1.5</m:t>
                    </m:r>
                  </m:oMath>
                </a14:m>
                <a:r>
                  <a:rPr lang="en-IN" sz="2400" dirty="0">
                    <a:latin typeface="+mn-lt"/>
                  </a:rPr>
                  <a:t> respectively.</a:t>
                </a:r>
              </a:p>
              <a:p>
                <a:pPr algn="just">
                  <a:buFont typeface="Wingdings" panose="05000000000000000000" pitchFamily="2" charset="2"/>
                  <a:buChar char="Ø"/>
                </a:pPr>
                <a:endParaRPr lang="en-IN" sz="2400" dirty="0">
                  <a:latin typeface="+mn-lt"/>
                </a:endParaRPr>
              </a:p>
              <a:p>
                <a:pPr algn="just">
                  <a:buFont typeface="Wingdings" panose="05000000000000000000" pitchFamily="2" charset="2"/>
                  <a:buChar char="Ø"/>
                </a:pPr>
                <a:r>
                  <a:rPr lang="en-IN" sz="2400" dirty="0">
                    <a:latin typeface="+mn-lt"/>
                  </a:rPr>
                  <a:t>Test whether there is any significance difference in the petrol consumption of these two types of cars.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85800" y="1295400"/>
                <a:ext cx="7772400" cy="4114799"/>
              </a:xfrm>
              <a:blipFill>
                <a:blip r:embed="rId2"/>
                <a:stretch>
                  <a:fillRect l="-1333" t="-1484" r="-1412"/>
                </a:stretch>
              </a:blipFill>
            </p:spPr>
            <p:txBody>
              <a:bodyPr/>
              <a:lstStyle/>
              <a:p>
                <a:r>
                  <a:rPr lang="en-VI">
                    <a:noFill/>
                  </a:rPr>
                  <a:t> </a:t>
                </a:r>
              </a:p>
            </p:txBody>
          </p:sp>
        </mc:Fallback>
      </mc:AlternateContent>
      <p:sp>
        <p:nvSpPr>
          <p:cNvPr id="3" name="Title 2"/>
          <p:cNvSpPr>
            <a:spLocks noGrp="1"/>
          </p:cNvSpPr>
          <p:nvPr>
            <p:ph type="title" idx="4294967295"/>
          </p:nvPr>
        </p:nvSpPr>
        <p:spPr>
          <a:xfrm>
            <a:off x="1828800" y="0"/>
            <a:ext cx="3810000" cy="731837"/>
          </a:xfrm>
        </p:spPr>
        <p:txBody>
          <a:bodyPr>
            <a:normAutofit/>
          </a:bodyPr>
          <a:lstStyle/>
          <a:p>
            <a:r>
              <a:rPr lang="en-IN" sz="3600" b="1" dirty="0">
                <a:solidFill>
                  <a:srgbClr val="FF0000"/>
                </a:solidFill>
              </a:rPr>
              <a:t>Problem</a:t>
            </a:r>
          </a:p>
        </p:txBody>
      </p:sp>
    </p:spTree>
    <p:extLst>
      <p:ext uri="{BB962C8B-B14F-4D97-AF65-F5344CB8AC3E}">
        <p14:creationId xmlns:p14="http://schemas.microsoft.com/office/powerpoint/2010/main" val="67897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85799" y="1329588"/>
                <a:ext cx="7924801" cy="4404461"/>
              </a:xfrm>
            </p:spPr>
            <p:txBody>
              <a:bodyPr>
                <a:normAutofit fontScale="92500" lnSpcReduction="10000"/>
              </a:bodyPr>
              <a:lstStyle/>
              <a:p>
                <a:pPr marL="0" indent="0">
                  <a:buNone/>
                </a:pPr>
                <a:r>
                  <a:rPr lang="en-US" altLang="en-US" sz="2078" dirty="0">
                    <a:solidFill>
                      <a:schemeClr val="tx1">
                        <a:lumMod val="95000"/>
                        <a:lumOff val="5000"/>
                      </a:schemeClr>
                    </a:solidFill>
                  </a:rPr>
                  <a:t> </a:t>
                </a:r>
              </a:p>
              <a:p>
                <a:pPr>
                  <a:buFont typeface="Wingdings" panose="05000000000000000000" pitchFamily="2" charset="2"/>
                  <a:buChar char="v"/>
                </a:pPr>
                <a:r>
                  <a:rPr lang="en-IN" sz="2078" dirty="0"/>
                  <a:t>Given that</a:t>
                </a:r>
                <a14:m>
                  <m:oMath xmlns:m="http://schemas.openxmlformats.org/officeDocument/2006/math">
                    <m:sSub>
                      <m:sSubPr>
                        <m:ctrlPr>
                          <a:rPr lang="en-IN" sz="2078" i="1">
                            <a:latin typeface="Cambria Math"/>
                          </a:rPr>
                        </m:ctrlPr>
                      </m:sSubPr>
                      <m:e>
                        <m:r>
                          <a:rPr lang="en-IN" sz="2078" i="1">
                            <a:latin typeface="Cambria Math" panose="02040503050406030204" pitchFamily="18" charset="0"/>
                          </a:rPr>
                          <m:t> </m:t>
                        </m:r>
                        <m:r>
                          <a:rPr lang="en-IN" sz="2078" i="1">
                            <a:latin typeface="Cambria Math" panose="02040503050406030204" pitchFamily="18" charset="0"/>
                          </a:rPr>
                          <m:t>𝑛</m:t>
                        </m:r>
                      </m:e>
                      <m:sub>
                        <m:r>
                          <a:rPr lang="en-IN" sz="2078" i="1">
                            <a:latin typeface="Cambria Math" panose="02040503050406030204" pitchFamily="18" charset="0"/>
                          </a:rPr>
                          <m:t>1</m:t>
                        </m:r>
                      </m:sub>
                    </m:sSub>
                    <m:r>
                      <a:rPr lang="en-IN" sz="2078" i="1">
                        <a:latin typeface="Cambria Math" panose="02040503050406030204" pitchFamily="18" charset="0"/>
                      </a:rPr>
                      <m:t>=42,</m:t>
                    </m:r>
                    <m:sSub>
                      <m:sSubPr>
                        <m:ctrlPr>
                          <a:rPr lang="en-IN" sz="2078" i="1">
                            <a:latin typeface="Cambria Math"/>
                          </a:rPr>
                        </m:ctrlPr>
                      </m:sSubPr>
                      <m:e>
                        <m:r>
                          <a:rPr lang="en-IN" sz="2078" i="1">
                            <a:latin typeface="Cambria Math" panose="02040503050406030204" pitchFamily="18" charset="0"/>
                          </a:rPr>
                          <m:t>𝑛</m:t>
                        </m:r>
                      </m:e>
                      <m:sub>
                        <m:r>
                          <a:rPr lang="en-IN" sz="2078" i="1">
                            <a:latin typeface="Cambria Math" panose="02040503050406030204" pitchFamily="18" charset="0"/>
                          </a:rPr>
                          <m:t>2</m:t>
                        </m:r>
                      </m:sub>
                    </m:sSub>
                    <m:r>
                      <a:rPr lang="en-IN" sz="2078" i="1">
                        <a:latin typeface="Cambria Math" panose="02040503050406030204" pitchFamily="18" charset="0"/>
                      </a:rPr>
                      <m:t>=80,</m:t>
                    </m:r>
                    <m:sSub>
                      <m:sSubPr>
                        <m:ctrlPr>
                          <a:rPr lang="en-IN" sz="2078" i="1">
                            <a:latin typeface="Cambria Math"/>
                          </a:rPr>
                        </m:ctrlPr>
                      </m:sSubPr>
                      <m:e>
                        <m:acc>
                          <m:accPr>
                            <m:chr m:val="̅"/>
                            <m:ctrlPr>
                              <a:rPr lang="en-IN" sz="2078" i="1">
                                <a:latin typeface="Cambria Math"/>
                              </a:rPr>
                            </m:ctrlPr>
                          </m:accPr>
                          <m:e>
                            <m:r>
                              <a:rPr lang="en-IN" sz="2078" i="1">
                                <a:latin typeface="Cambria Math" panose="02040503050406030204" pitchFamily="18" charset="0"/>
                              </a:rPr>
                              <m:t>𝑥</m:t>
                            </m:r>
                          </m:e>
                        </m:acc>
                      </m:e>
                      <m:sub>
                        <m:r>
                          <a:rPr lang="en-IN" sz="2078" i="1">
                            <a:latin typeface="Cambria Math" panose="02040503050406030204" pitchFamily="18" charset="0"/>
                          </a:rPr>
                          <m:t>1</m:t>
                        </m:r>
                      </m:sub>
                    </m:sSub>
                    <m:r>
                      <a:rPr lang="en-IN" sz="2078" i="1">
                        <a:latin typeface="Cambria Math" panose="02040503050406030204" pitchFamily="18" charset="0"/>
                      </a:rPr>
                      <m:t>=15,</m:t>
                    </m:r>
                    <m:sSub>
                      <m:sSubPr>
                        <m:ctrlPr>
                          <a:rPr lang="en-IN" sz="2078" i="1">
                            <a:latin typeface="Cambria Math"/>
                          </a:rPr>
                        </m:ctrlPr>
                      </m:sSubPr>
                      <m:e>
                        <m:acc>
                          <m:accPr>
                            <m:chr m:val="̅"/>
                            <m:ctrlPr>
                              <a:rPr lang="en-IN" sz="2078" i="1">
                                <a:latin typeface="Cambria Math"/>
                              </a:rPr>
                            </m:ctrlPr>
                          </m:accPr>
                          <m:e>
                            <m:r>
                              <a:rPr lang="en-IN" sz="2078" i="1">
                                <a:latin typeface="Cambria Math" panose="02040503050406030204" pitchFamily="18" charset="0"/>
                              </a:rPr>
                              <m:t>𝑥</m:t>
                            </m:r>
                          </m:e>
                        </m:acc>
                      </m:e>
                      <m:sub>
                        <m:r>
                          <a:rPr lang="en-IN" sz="2078" i="1">
                            <a:latin typeface="Cambria Math" panose="02040503050406030204" pitchFamily="18" charset="0"/>
                          </a:rPr>
                          <m:t>2</m:t>
                        </m:r>
                      </m:sub>
                    </m:sSub>
                    <m:r>
                      <a:rPr lang="en-IN" sz="2078" i="1">
                        <a:latin typeface="Cambria Math" panose="02040503050406030204" pitchFamily="18" charset="0"/>
                      </a:rPr>
                      <m:t>=11.5, </m:t>
                    </m:r>
                    <m:sSup>
                      <m:sSupPr>
                        <m:ctrlPr>
                          <a:rPr lang="en-IN" sz="2078" i="1">
                            <a:latin typeface="Cambria Math"/>
                          </a:rPr>
                        </m:ctrlPr>
                      </m:sSupPr>
                      <m:e>
                        <m:sSub>
                          <m:sSubPr>
                            <m:ctrlPr>
                              <a:rPr lang="en-IN" sz="2078" i="1">
                                <a:latin typeface="Cambria Math"/>
                              </a:rPr>
                            </m:ctrlPr>
                          </m:sSubPr>
                          <m:e>
                            <m:r>
                              <a:rPr lang="en-IN" sz="2078" i="1">
                                <a:latin typeface="Cambria Math" panose="02040503050406030204" pitchFamily="18" charset="0"/>
                                <a:ea typeface="Cambria Math" panose="02040503050406030204" pitchFamily="18" charset="0"/>
                              </a:rPr>
                              <m:t>𝜎</m:t>
                            </m:r>
                          </m:e>
                          <m:sub>
                            <m:r>
                              <a:rPr lang="en-IN" sz="2078" i="1">
                                <a:latin typeface="Cambria Math" panose="02040503050406030204" pitchFamily="18" charset="0"/>
                              </a:rPr>
                              <m:t>1</m:t>
                            </m:r>
                          </m:sub>
                        </m:sSub>
                      </m:e>
                      <m:sup>
                        <m:r>
                          <a:rPr lang="en-IN" sz="2078" i="1">
                            <a:latin typeface="Cambria Math" panose="02040503050406030204" pitchFamily="18" charset="0"/>
                          </a:rPr>
                          <m:t>2</m:t>
                        </m:r>
                      </m:sup>
                    </m:sSup>
                    <m:r>
                      <a:rPr lang="en-IN" sz="2078" i="1">
                        <a:latin typeface="Cambria Math" panose="02040503050406030204" pitchFamily="18" charset="0"/>
                      </a:rPr>
                      <m:t>=2 </m:t>
                    </m:r>
                    <m:r>
                      <a:rPr lang="en-IN" sz="2078" i="1">
                        <a:latin typeface="Cambria Math" panose="02040503050406030204" pitchFamily="18" charset="0"/>
                      </a:rPr>
                      <m:t>𝑎𝑛𝑑</m:t>
                    </m:r>
                    <m:r>
                      <a:rPr lang="en-IN" sz="2078" i="1">
                        <a:latin typeface="Cambria Math" panose="02040503050406030204" pitchFamily="18" charset="0"/>
                      </a:rPr>
                      <m:t> </m:t>
                    </m:r>
                    <m:sSup>
                      <m:sSupPr>
                        <m:ctrlPr>
                          <a:rPr lang="en-IN" sz="2078" i="1">
                            <a:latin typeface="Cambria Math"/>
                          </a:rPr>
                        </m:ctrlPr>
                      </m:sSupPr>
                      <m:e>
                        <m:sSub>
                          <m:sSubPr>
                            <m:ctrlPr>
                              <a:rPr lang="en-IN" sz="2078" i="1">
                                <a:latin typeface="Cambria Math"/>
                              </a:rPr>
                            </m:ctrlPr>
                          </m:sSubPr>
                          <m:e>
                            <m:r>
                              <a:rPr lang="en-IN" sz="2078" i="1">
                                <a:latin typeface="Cambria Math" panose="02040503050406030204" pitchFamily="18" charset="0"/>
                                <a:ea typeface="Cambria Math" panose="02040503050406030204" pitchFamily="18" charset="0"/>
                              </a:rPr>
                              <m:t>𝜎</m:t>
                            </m:r>
                          </m:e>
                          <m:sub>
                            <m:r>
                              <a:rPr lang="en-IN" sz="2078" i="1">
                                <a:latin typeface="Cambria Math" panose="02040503050406030204" pitchFamily="18" charset="0"/>
                                <a:ea typeface="Cambria Math" panose="02040503050406030204" pitchFamily="18" charset="0"/>
                              </a:rPr>
                              <m:t>2</m:t>
                            </m:r>
                          </m:sub>
                        </m:sSub>
                      </m:e>
                      <m:sup>
                        <m:r>
                          <a:rPr lang="en-IN" sz="2078" i="1">
                            <a:latin typeface="Cambria Math" panose="02040503050406030204" pitchFamily="18" charset="0"/>
                          </a:rPr>
                          <m:t>2</m:t>
                        </m:r>
                      </m:sup>
                    </m:sSup>
                    <m:r>
                      <a:rPr lang="en-IN" sz="2078" i="1">
                        <a:latin typeface="Cambria Math" panose="02040503050406030204" pitchFamily="18" charset="0"/>
                      </a:rPr>
                      <m:t>=</m:t>
                    </m:r>
                  </m:oMath>
                </a14:m>
                <a:r>
                  <a:rPr lang="en-US" sz="2078" dirty="0">
                    <a:cs typeface="Times New Roman" panose="02020603050405020304" pitchFamily="18" charset="0"/>
                  </a:rPr>
                  <a:t>1.5</a:t>
                </a:r>
              </a:p>
              <a:p>
                <a:pPr>
                  <a:buFont typeface="Wingdings" panose="05000000000000000000" pitchFamily="2" charset="2"/>
                  <a:buChar char="v"/>
                </a:pPr>
                <a:r>
                  <a:rPr lang="en-US" sz="2078" dirty="0">
                    <a:cs typeface="Times New Roman" panose="02020603050405020304" pitchFamily="18" charset="0"/>
                  </a:rPr>
                  <a:t> </a:t>
                </a:r>
                <a:r>
                  <a:rPr lang="en-US" sz="2078" dirty="0">
                    <a:solidFill>
                      <a:srgbClr val="FF0000"/>
                    </a:solidFill>
                    <a:cs typeface="Times New Roman" panose="02020603050405020304" pitchFamily="18" charset="0"/>
                  </a:rPr>
                  <a:t>Null hypothesis </a:t>
                </a:r>
                <a14:m>
                  <m:oMath xmlns:m="http://schemas.openxmlformats.org/officeDocument/2006/math">
                    <m:sSub>
                      <m:sSubPr>
                        <m:ctrlPr>
                          <a:rPr lang="en-US" sz="2078" i="1">
                            <a:solidFill>
                              <a:srgbClr val="FF0000"/>
                            </a:solidFill>
                            <a:latin typeface="Cambria Math"/>
                            <a:cs typeface="Times New Roman" panose="02020603050405020304" pitchFamily="18" charset="0"/>
                          </a:rPr>
                        </m:ctrlPr>
                      </m:sSubPr>
                      <m:e>
                        <m:r>
                          <a:rPr lang="en-IN" sz="2078" i="1">
                            <a:solidFill>
                              <a:srgbClr val="FF0000"/>
                            </a:solidFill>
                            <a:latin typeface="Cambria Math" panose="02040503050406030204" pitchFamily="18" charset="0"/>
                            <a:cs typeface="Times New Roman" panose="02020603050405020304" pitchFamily="18" charset="0"/>
                          </a:rPr>
                          <m:t>𝐻</m:t>
                        </m:r>
                      </m:e>
                      <m:sub>
                        <m:r>
                          <a:rPr lang="en-IN" sz="2078" i="1">
                            <a:solidFill>
                              <a:srgbClr val="FF0000"/>
                            </a:solidFill>
                            <a:latin typeface="Cambria Math" panose="02040503050406030204" pitchFamily="18" charset="0"/>
                            <a:cs typeface="Times New Roman" panose="02020603050405020304" pitchFamily="18" charset="0"/>
                          </a:rPr>
                          <m:t>0</m:t>
                        </m:r>
                      </m:sub>
                    </m:sSub>
                  </m:oMath>
                </a14:m>
                <a:r>
                  <a:rPr lang="en-US" sz="2078" dirty="0">
                    <a:cs typeface="Times New Roman" panose="02020603050405020304" pitchFamily="18" charset="0"/>
                  </a:rPr>
                  <a:t> : </a:t>
                </a:r>
                <a14:m>
                  <m:oMath xmlns:m="http://schemas.openxmlformats.org/officeDocument/2006/math">
                    <m:sSub>
                      <m:sSubPr>
                        <m:ctrlPr>
                          <a:rPr lang="en-US" sz="2078" i="1">
                            <a:latin typeface="Cambria Math"/>
                            <a:cs typeface="Times New Roman" panose="02020603050405020304" pitchFamily="18" charset="0"/>
                          </a:rPr>
                        </m:ctrlPr>
                      </m:sSubPr>
                      <m:e>
                        <m:r>
                          <m:rPr>
                            <m:nor/>
                          </m:rPr>
                          <a:rPr lang="en-US" sz="2078" dirty="0">
                            <a:cs typeface="Times New Roman" panose="02020603050405020304" pitchFamily="18" charset="0"/>
                          </a:rPr>
                          <m:t>μ</m:t>
                        </m:r>
                      </m:e>
                      <m:sub>
                        <m:r>
                          <a:rPr lang="en-IN" sz="2078" i="1">
                            <a:latin typeface="Cambria Math" panose="02040503050406030204" pitchFamily="18" charset="0"/>
                            <a:cs typeface="Times New Roman" panose="02020603050405020304" pitchFamily="18" charset="0"/>
                          </a:rPr>
                          <m:t>1</m:t>
                        </m:r>
                      </m:sub>
                    </m:sSub>
                    <m:r>
                      <a:rPr lang="en-IN" sz="2078" i="1">
                        <a:latin typeface="Cambria Math" panose="02040503050406030204" pitchFamily="18" charset="0"/>
                        <a:cs typeface="Times New Roman" panose="02020603050405020304" pitchFamily="18" charset="0"/>
                      </a:rPr>
                      <m:t>=</m:t>
                    </m:r>
                    <m:sSub>
                      <m:sSubPr>
                        <m:ctrlPr>
                          <a:rPr lang="en-US" sz="2078" i="1">
                            <a:latin typeface="Cambria Math"/>
                            <a:cs typeface="Times New Roman" panose="02020603050405020304" pitchFamily="18" charset="0"/>
                          </a:rPr>
                        </m:ctrlPr>
                      </m:sSubPr>
                      <m:e>
                        <m:r>
                          <m:rPr>
                            <m:nor/>
                          </m:rPr>
                          <a:rPr lang="en-US" sz="2078" dirty="0">
                            <a:cs typeface="Times New Roman" panose="02020603050405020304" pitchFamily="18" charset="0"/>
                          </a:rPr>
                          <m:t>μ</m:t>
                        </m:r>
                      </m:e>
                      <m:sub>
                        <m:r>
                          <a:rPr lang="en-IN" sz="2078" i="1">
                            <a:latin typeface="Cambria Math" panose="02040503050406030204" pitchFamily="18" charset="0"/>
                            <a:cs typeface="Times New Roman" panose="02020603050405020304" pitchFamily="18" charset="0"/>
                          </a:rPr>
                          <m:t>2</m:t>
                        </m:r>
                      </m:sub>
                    </m:sSub>
                  </m:oMath>
                </a14:m>
                <a:endParaRPr lang="en-IN" sz="2078" dirty="0">
                  <a:cs typeface="Times New Roman" panose="02020603050405020304" pitchFamily="18" charset="0"/>
                </a:endParaRPr>
              </a:p>
              <a:p>
                <a:pPr>
                  <a:buFont typeface="Wingdings" panose="05000000000000000000" pitchFamily="2" charset="2"/>
                  <a:buChar char="v"/>
                </a:pPr>
                <a:r>
                  <a:rPr lang="en-US" sz="2078" dirty="0" err="1">
                    <a:cs typeface="Times New Roman" panose="02020603050405020304" pitchFamily="18" charset="0"/>
                  </a:rPr>
                  <a:t>i.e</a:t>
                </a:r>
                <a:r>
                  <a:rPr lang="en-US" sz="2078" dirty="0"/>
                  <a:t>, there is no </a:t>
                </a:r>
                <a:r>
                  <a:rPr lang="en-IN" sz="2078" dirty="0"/>
                  <a:t>significance difference in the petrol consumption of these two types of cars.</a:t>
                </a:r>
              </a:p>
              <a:p>
                <a:pPr>
                  <a:buFont typeface="Wingdings" panose="05000000000000000000" pitchFamily="2" charset="2"/>
                  <a:buChar char="v"/>
                </a:pPr>
                <a:endParaRPr lang="en-US" sz="2078" dirty="0">
                  <a:cs typeface="Times New Roman" panose="02020603050405020304" pitchFamily="18" charset="0"/>
                </a:endParaRPr>
              </a:p>
              <a:p>
                <a:pPr>
                  <a:buFont typeface="Wingdings" panose="05000000000000000000" pitchFamily="2" charset="2"/>
                  <a:buChar char="v"/>
                </a:pPr>
                <a:r>
                  <a:rPr lang="en-US" sz="2078" dirty="0">
                    <a:cs typeface="Times New Roman" panose="02020603050405020304" pitchFamily="18" charset="0"/>
                  </a:rPr>
                  <a:t> </a:t>
                </a:r>
                <a:r>
                  <a:rPr lang="en-US" sz="2078" dirty="0">
                    <a:solidFill>
                      <a:srgbClr val="FF0000"/>
                    </a:solidFill>
                    <a:cs typeface="Times New Roman" panose="02020603050405020304" pitchFamily="18" charset="0"/>
                  </a:rPr>
                  <a:t>Alternate  hypothesis </a:t>
                </a:r>
                <a14:m>
                  <m:oMath xmlns:m="http://schemas.openxmlformats.org/officeDocument/2006/math">
                    <m:sSub>
                      <m:sSubPr>
                        <m:ctrlPr>
                          <a:rPr lang="en-US" sz="2078" i="1">
                            <a:solidFill>
                              <a:srgbClr val="FF0000"/>
                            </a:solidFill>
                            <a:latin typeface="Cambria Math"/>
                            <a:cs typeface="Times New Roman" panose="02020603050405020304" pitchFamily="18" charset="0"/>
                          </a:rPr>
                        </m:ctrlPr>
                      </m:sSubPr>
                      <m:e>
                        <m:r>
                          <a:rPr lang="en-IN" sz="2078" i="1">
                            <a:solidFill>
                              <a:srgbClr val="FF0000"/>
                            </a:solidFill>
                            <a:latin typeface="Cambria Math" panose="02040503050406030204" pitchFamily="18" charset="0"/>
                            <a:cs typeface="Times New Roman" panose="02020603050405020304" pitchFamily="18" charset="0"/>
                          </a:rPr>
                          <m:t>𝐻</m:t>
                        </m:r>
                      </m:e>
                      <m:sub>
                        <m:r>
                          <a:rPr lang="en-IN" sz="2078" i="1">
                            <a:solidFill>
                              <a:srgbClr val="FF0000"/>
                            </a:solidFill>
                            <a:latin typeface="Cambria Math" panose="02040503050406030204" pitchFamily="18" charset="0"/>
                            <a:cs typeface="Times New Roman" panose="02020603050405020304" pitchFamily="18" charset="0"/>
                          </a:rPr>
                          <m:t>1</m:t>
                        </m:r>
                      </m:sub>
                    </m:sSub>
                  </m:oMath>
                </a14:m>
                <a:r>
                  <a:rPr lang="en-US" sz="2078" dirty="0">
                    <a:cs typeface="Times New Roman" panose="02020603050405020304" pitchFamily="18" charset="0"/>
                  </a:rPr>
                  <a:t>:  </a:t>
                </a:r>
                <a14:m>
                  <m:oMath xmlns:m="http://schemas.openxmlformats.org/officeDocument/2006/math">
                    <m:sSub>
                      <m:sSubPr>
                        <m:ctrlPr>
                          <a:rPr lang="en-US" sz="2078" i="1">
                            <a:latin typeface="Cambria Math"/>
                            <a:cs typeface="Times New Roman" panose="02020603050405020304" pitchFamily="18" charset="0"/>
                          </a:rPr>
                        </m:ctrlPr>
                      </m:sSubPr>
                      <m:e>
                        <m:r>
                          <m:rPr>
                            <m:nor/>
                          </m:rPr>
                          <a:rPr lang="en-US" sz="2078" dirty="0">
                            <a:cs typeface="Times New Roman" panose="02020603050405020304" pitchFamily="18" charset="0"/>
                          </a:rPr>
                          <m:t>μ</m:t>
                        </m:r>
                      </m:e>
                      <m:sub>
                        <m:r>
                          <a:rPr lang="en-IN" sz="2078" i="1">
                            <a:latin typeface="Cambria Math" panose="02040503050406030204" pitchFamily="18" charset="0"/>
                            <a:cs typeface="Times New Roman" panose="02020603050405020304" pitchFamily="18" charset="0"/>
                          </a:rPr>
                          <m:t>1</m:t>
                        </m:r>
                      </m:sub>
                    </m:sSub>
                    <m:r>
                      <a:rPr lang="en-IN" sz="2078" i="1">
                        <a:latin typeface="Cambria Math" panose="02040503050406030204" pitchFamily="18" charset="0"/>
                        <a:cs typeface="Times New Roman" panose="02020603050405020304" pitchFamily="18" charset="0"/>
                      </a:rPr>
                      <m:t>≠</m:t>
                    </m:r>
                    <m:sSub>
                      <m:sSubPr>
                        <m:ctrlPr>
                          <a:rPr lang="en-US" sz="2078" i="1">
                            <a:latin typeface="Cambria Math"/>
                            <a:cs typeface="Times New Roman" panose="02020603050405020304" pitchFamily="18" charset="0"/>
                          </a:rPr>
                        </m:ctrlPr>
                      </m:sSubPr>
                      <m:e>
                        <m:r>
                          <m:rPr>
                            <m:nor/>
                          </m:rPr>
                          <a:rPr lang="en-US" sz="2078" dirty="0">
                            <a:cs typeface="Times New Roman" panose="02020603050405020304" pitchFamily="18" charset="0"/>
                          </a:rPr>
                          <m:t>μ</m:t>
                        </m:r>
                      </m:e>
                      <m:sub>
                        <m:r>
                          <a:rPr lang="en-IN" sz="2078" i="1">
                            <a:latin typeface="Cambria Math" panose="02040503050406030204" pitchFamily="18" charset="0"/>
                            <a:cs typeface="Times New Roman" panose="02020603050405020304" pitchFamily="18" charset="0"/>
                          </a:rPr>
                          <m:t>2</m:t>
                        </m:r>
                      </m:sub>
                    </m:sSub>
                    <m:r>
                      <a:rPr lang="en-IN" sz="2078" i="1">
                        <a:latin typeface="Cambria Math" panose="02040503050406030204" pitchFamily="18" charset="0"/>
                        <a:cs typeface="Times New Roman" panose="02020603050405020304" pitchFamily="18" charset="0"/>
                      </a:rPr>
                      <m:t> </m:t>
                    </m:r>
                  </m:oMath>
                </a14:m>
                <a:r>
                  <a:rPr lang="en-US" sz="2078" dirty="0">
                    <a:cs typeface="Times New Roman" panose="02020603050405020304" pitchFamily="18" charset="0"/>
                  </a:rPr>
                  <a:t>(Two tailed test)</a:t>
                </a:r>
              </a:p>
              <a:p>
                <a:pPr>
                  <a:buFont typeface="Wingdings" panose="05000000000000000000" pitchFamily="2" charset="2"/>
                  <a:buChar char="v"/>
                </a:pPr>
                <a:r>
                  <a:rPr lang="en-US" sz="2078" dirty="0" err="1">
                    <a:cs typeface="Times New Roman" panose="02020603050405020304" pitchFamily="18" charset="0"/>
                  </a:rPr>
                  <a:t>i.e</a:t>
                </a:r>
                <a:r>
                  <a:rPr lang="en-US" sz="2078" dirty="0">
                    <a:cs typeface="Times New Roman" panose="02020603050405020304" pitchFamily="18" charset="0"/>
                  </a:rPr>
                  <a:t>, </a:t>
                </a:r>
                <a:r>
                  <a:rPr lang="en-US" sz="2078" dirty="0"/>
                  <a:t>there is </a:t>
                </a:r>
                <a:r>
                  <a:rPr lang="en-IN" sz="2078" dirty="0"/>
                  <a:t>significance difference in the petrol consumption of these two types of cars.</a:t>
                </a:r>
              </a:p>
              <a:p>
                <a:pPr>
                  <a:buFont typeface="Wingdings" panose="05000000000000000000" pitchFamily="2" charset="2"/>
                  <a:buChar char="v"/>
                </a:pPr>
                <a:r>
                  <a:rPr lang="en-US" sz="2078" dirty="0">
                    <a:solidFill>
                      <a:srgbClr val="FF0000"/>
                    </a:solidFill>
                    <a:cs typeface="Times New Roman" panose="02020603050405020304" pitchFamily="18" charset="0"/>
                  </a:rPr>
                  <a:t>Level of significance: </a:t>
                </a:r>
                <a:r>
                  <a:rPr lang="en-US" sz="2078" dirty="0">
                    <a:cs typeface="Times New Roman" panose="02020603050405020304" pitchFamily="18" charset="0"/>
                  </a:rPr>
                  <a:t>∝ = 0.05</a:t>
                </a:r>
              </a:p>
              <a:p>
                <a:pPr>
                  <a:buFont typeface="Wingdings" panose="05000000000000000000" pitchFamily="2" charset="2"/>
                  <a:buChar char="v"/>
                </a:pPr>
                <a:endParaRPr lang="en-US" sz="2078" dirty="0">
                  <a:cs typeface="Times New Roman" panose="02020603050405020304" pitchFamily="18" charset="0"/>
                </a:endParaRPr>
              </a:p>
              <a:p>
                <a:pPr>
                  <a:buFont typeface="Wingdings" panose="05000000000000000000" pitchFamily="2" charset="2"/>
                  <a:buChar char="v"/>
                </a:pPr>
                <a:r>
                  <a:rPr lang="en-US" sz="2078" dirty="0">
                    <a:cs typeface="Times New Roman" panose="02020603050405020304" pitchFamily="18" charset="0"/>
                  </a:rPr>
                  <a:t>Here the tailed test is Two tailed test, </a:t>
                </a:r>
              </a:p>
              <a:p>
                <a:pPr>
                  <a:buFont typeface="Wingdings" panose="05000000000000000000" pitchFamily="2" charset="2"/>
                  <a:buChar char="v"/>
                </a:pPr>
                <a:r>
                  <a:rPr lang="en-US" sz="2078" dirty="0">
                    <a:cs typeface="Times New Roman" panose="02020603050405020304" pitchFamily="18" charset="0"/>
                  </a:rPr>
                  <a:t>Tabulated value of Z at 5% LOS is  1.96 (      ).</a:t>
                </a:r>
              </a:p>
              <a:p>
                <a:pPr>
                  <a:buFont typeface="Wingdings" panose="05000000000000000000" pitchFamily="2" charset="2"/>
                  <a:buChar char="v"/>
                </a:pPr>
                <a:endParaRPr lang="en-US" altLang="en-US" sz="2078" dirty="0">
                  <a:solidFill>
                    <a:schemeClr val="tx1">
                      <a:lumMod val="95000"/>
                      <a:lumOff val="5000"/>
                    </a:schemeClr>
                  </a:solidFill>
                </a:endParaRPr>
              </a:p>
              <a:p>
                <a:endParaRPr lang="en-IN" sz="2078"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85799" y="1329588"/>
                <a:ext cx="7924801" cy="4404461"/>
              </a:xfrm>
              <a:blipFill>
                <a:blip r:embed="rId3"/>
                <a:stretch>
                  <a:fillRect l="-538"/>
                </a:stretch>
              </a:blipFill>
            </p:spPr>
            <p:txBody>
              <a:bodyPr/>
              <a:lstStyle/>
              <a:p>
                <a:r>
                  <a:rPr lang="en-VI">
                    <a:noFill/>
                  </a:rPr>
                  <a:t> </a:t>
                </a:r>
              </a:p>
            </p:txBody>
          </p:sp>
        </mc:Fallback>
      </mc:AlternateContent>
      <p:graphicFrame>
        <p:nvGraphicFramePr>
          <p:cNvPr id="6" name="Object 5"/>
          <p:cNvGraphicFramePr>
            <a:graphicFrameLocks noChangeAspect="1"/>
          </p:cNvGraphicFramePr>
          <p:nvPr/>
        </p:nvGraphicFramePr>
        <p:xfrm>
          <a:off x="4953000" y="5029200"/>
          <a:ext cx="420651" cy="334046"/>
        </p:xfrm>
        <a:graphic>
          <a:graphicData uri="http://schemas.openxmlformats.org/presentationml/2006/ole">
            <mc:AlternateContent xmlns:mc="http://schemas.openxmlformats.org/markup-compatibility/2006">
              <mc:Choice xmlns:v="urn:schemas-microsoft-com:vml" Requires="v">
                <p:oleObj spid="_x0000_s21558" name="Equation" r:id="rId4" imgW="266400" imgH="228600" progId="Equation.3">
                  <p:embed/>
                </p:oleObj>
              </mc:Choice>
              <mc:Fallback>
                <p:oleObj name="Equation" r:id="rId4" imgW="266400" imgH="228600" progId="Equation.3">
                  <p:embed/>
                  <p:pic>
                    <p:nvPicPr>
                      <p:cNvPr id="6" name="Object 5"/>
                      <p:cNvPicPr/>
                      <p:nvPr/>
                    </p:nvPicPr>
                    <p:blipFill>
                      <a:blip r:embed="rId5"/>
                      <a:stretch>
                        <a:fillRect/>
                      </a:stretch>
                    </p:blipFill>
                    <p:spPr>
                      <a:xfrm>
                        <a:off x="4953000" y="5029200"/>
                        <a:ext cx="420651" cy="334046"/>
                      </a:xfrm>
                      <a:prstGeom prst="rect">
                        <a:avLst/>
                      </a:prstGeom>
                    </p:spPr>
                  </p:pic>
                </p:oleObj>
              </mc:Fallback>
            </mc:AlternateContent>
          </a:graphicData>
        </a:graphic>
      </p:graphicFrame>
    </p:spTree>
    <p:extLst>
      <p:ext uri="{BB962C8B-B14F-4D97-AF65-F5344CB8AC3E}">
        <p14:creationId xmlns:p14="http://schemas.microsoft.com/office/powerpoint/2010/main" val="3623178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64469" y="1678446"/>
                <a:ext cx="7670691" cy="3690113"/>
              </a:xfrm>
              <a:prstGeom prst="rect">
                <a:avLst/>
              </a:prstGeom>
            </p:spPr>
            <p:txBody>
              <a:bodyPr wrap="square">
                <a:spAutoFit/>
              </a:bodyPr>
              <a:lstStyle/>
              <a:p>
                <a:r>
                  <a:rPr lang="en-US" sz="2078" dirty="0">
                    <a:solidFill>
                      <a:srgbClr val="FF0000"/>
                    </a:solidFill>
                    <a:latin typeface="Times New Roman" panose="02020603050405020304" pitchFamily="18" charset="0"/>
                    <a:cs typeface="Times New Roman" panose="02020603050405020304" pitchFamily="18" charset="0"/>
                  </a:rPr>
                  <a:t>Test Statistic</a:t>
                </a:r>
                <a:r>
                  <a:rPr lang="en-US" sz="2078"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78" i="1">
                            <a:latin typeface="Cambria Math"/>
                            <a:cs typeface="Times New Roman" panose="02020603050405020304" pitchFamily="18" charset="0"/>
                          </a:rPr>
                        </m:ctrlPr>
                      </m:sSubPr>
                      <m:e>
                        <m:r>
                          <a:rPr lang="en-IN" sz="2078" i="1">
                            <a:latin typeface="Cambria Math" panose="02040503050406030204" pitchFamily="18" charset="0"/>
                            <a:cs typeface="Times New Roman" panose="02020603050405020304" pitchFamily="18" charset="0"/>
                          </a:rPr>
                          <m:t>𝑍</m:t>
                        </m:r>
                      </m:e>
                      <m:sub>
                        <m:r>
                          <a:rPr lang="en-IN" sz="2078" i="1">
                            <a:latin typeface="Cambria Math" panose="02040503050406030204" pitchFamily="18" charset="0"/>
                            <a:cs typeface="Times New Roman" panose="02020603050405020304" pitchFamily="18" charset="0"/>
                          </a:rPr>
                          <m:t>𝑐𝑎𝑙</m:t>
                        </m:r>
                      </m:sub>
                    </m:sSub>
                    <m:r>
                      <a:rPr lang="en-IN" sz="2078" i="1">
                        <a:latin typeface="Cambria Math" panose="02040503050406030204" pitchFamily="18" charset="0"/>
                        <a:cs typeface="Times New Roman" panose="02020603050405020304" pitchFamily="18" charset="0"/>
                      </a:rPr>
                      <m:t>=</m:t>
                    </m:r>
                    <m:f>
                      <m:fPr>
                        <m:ctrlPr>
                          <a:rPr lang="en-IN" sz="2078" i="1">
                            <a:latin typeface="Cambria Math"/>
                            <a:cs typeface="Times New Roman" panose="02020603050405020304" pitchFamily="18" charset="0"/>
                          </a:rPr>
                        </m:ctrlPr>
                      </m:fPr>
                      <m:num>
                        <m:acc>
                          <m:accPr>
                            <m:chr m:val="̅"/>
                            <m:ctrlPr>
                              <a:rPr lang="en-IN" sz="2078" i="1">
                                <a:latin typeface="Cambria Math"/>
                                <a:cs typeface="Times New Roman" panose="02020603050405020304" pitchFamily="18" charset="0"/>
                              </a:rPr>
                            </m:ctrlPr>
                          </m:accPr>
                          <m:e>
                            <m:sSub>
                              <m:sSubPr>
                                <m:ctrlPr>
                                  <a:rPr lang="en-IN" sz="2078" i="1">
                                    <a:latin typeface="Cambria Math"/>
                                    <a:cs typeface="Times New Roman" panose="02020603050405020304" pitchFamily="18" charset="0"/>
                                  </a:rPr>
                                </m:ctrlPr>
                              </m:sSubPr>
                              <m:e>
                                <m:r>
                                  <a:rPr lang="en-IN" sz="2078" i="1">
                                    <a:latin typeface="Cambria Math" panose="02040503050406030204" pitchFamily="18" charset="0"/>
                                    <a:cs typeface="Times New Roman" panose="02020603050405020304" pitchFamily="18" charset="0"/>
                                  </a:rPr>
                                  <m:t>𝑥</m:t>
                                </m:r>
                              </m:e>
                              <m:sub>
                                <m:r>
                                  <a:rPr lang="en-IN" sz="2078" i="1">
                                    <a:latin typeface="Cambria Math" panose="02040503050406030204" pitchFamily="18" charset="0"/>
                                    <a:cs typeface="Times New Roman" panose="02020603050405020304" pitchFamily="18" charset="0"/>
                                  </a:rPr>
                                  <m:t>1</m:t>
                                </m:r>
                              </m:sub>
                            </m:sSub>
                          </m:e>
                        </m:acc>
                        <m:r>
                          <a:rPr lang="en-IN" sz="2078" i="1">
                            <a:latin typeface="Cambria Math" panose="02040503050406030204" pitchFamily="18" charset="0"/>
                            <a:cs typeface="Times New Roman" panose="02020603050405020304" pitchFamily="18" charset="0"/>
                          </a:rPr>
                          <m:t>−</m:t>
                        </m:r>
                        <m:acc>
                          <m:accPr>
                            <m:chr m:val="̅"/>
                            <m:ctrlPr>
                              <a:rPr lang="en-IN" sz="2078" i="1">
                                <a:latin typeface="Cambria Math"/>
                                <a:cs typeface="Times New Roman" panose="02020603050405020304" pitchFamily="18" charset="0"/>
                              </a:rPr>
                            </m:ctrlPr>
                          </m:accPr>
                          <m:e>
                            <m:sSub>
                              <m:sSubPr>
                                <m:ctrlPr>
                                  <a:rPr lang="en-IN" sz="2078" i="1">
                                    <a:latin typeface="Cambria Math"/>
                                    <a:cs typeface="Times New Roman" panose="02020603050405020304" pitchFamily="18" charset="0"/>
                                  </a:rPr>
                                </m:ctrlPr>
                              </m:sSubPr>
                              <m:e>
                                <m:r>
                                  <a:rPr lang="en-IN" sz="2078" i="1">
                                    <a:latin typeface="Cambria Math" panose="02040503050406030204" pitchFamily="18" charset="0"/>
                                    <a:cs typeface="Times New Roman" panose="02020603050405020304" pitchFamily="18" charset="0"/>
                                  </a:rPr>
                                  <m:t>𝑥</m:t>
                                </m:r>
                              </m:e>
                              <m:sub>
                                <m:r>
                                  <a:rPr lang="en-IN" sz="2078" i="1">
                                    <a:latin typeface="Cambria Math" panose="02040503050406030204" pitchFamily="18" charset="0"/>
                                    <a:cs typeface="Times New Roman" panose="02020603050405020304" pitchFamily="18" charset="0"/>
                                  </a:rPr>
                                  <m:t>2</m:t>
                                </m:r>
                              </m:sub>
                            </m:sSub>
                          </m:e>
                        </m:acc>
                      </m:num>
                      <m:den>
                        <m:rad>
                          <m:radPr>
                            <m:degHide m:val="on"/>
                            <m:ctrlPr>
                              <a:rPr lang="en-IN" sz="2078" i="1">
                                <a:latin typeface="Cambria Math"/>
                                <a:cs typeface="Times New Roman" panose="02020603050405020304" pitchFamily="18" charset="0"/>
                              </a:rPr>
                            </m:ctrlPr>
                          </m:radPr>
                          <m:deg/>
                          <m:e>
                            <m:f>
                              <m:fPr>
                                <m:ctrlPr>
                                  <a:rPr lang="en-IN" sz="2078" i="1">
                                    <a:latin typeface="Cambria Math"/>
                                    <a:cs typeface="Times New Roman" panose="02020603050405020304" pitchFamily="18" charset="0"/>
                                  </a:rPr>
                                </m:ctrlPr>
                              </m:fPr>
                              <m:num>
                                <m:sSup>
                                  <m:sSupPr>
                                    <m:ctrlPr>
                                      <a:rPr lang="en-IN" sz="2078" i="1">
                                        <a:latin typeface="Cambria Math"/>
                                        <a:cs typeface="Times New Roman" panose="02020603050405020304" pitchFamily="18" charset="0"/>
                                      </a:rPr>
                                    </m:ctrlPr>
                                  </m:sSupPr>
                                  <m:e>
                                    <m:sSub>
                                      <m:sSubPr>
                                        <m:ctrlPr>
                                          <a:rPr lang="en-IN" sz="2078" i="1">
                                            <a:latin typeface="Cambria Math"/>
                                            <a:cs typeface="Times New Roman" panose="02020603050405020304" pitchFamily="18" charset="0"/>
                                          </a:rPr>
                                        </m:ctrlPr>
                                      </m:sSubPr>
                                      <m:e>
                                        <m:r>
                                          <a:rPr lang="en-IN" sz="2078" i="1">
                                            <a:latin typeface="Cambria Math" panose="02040503050406030204" pitchFamily="18" charset="0"/>
                                            <a:ea typeface="Cambria Math" panose="02040503050406030204" pitchFamily="18" charset="0"/>
                                            <a:cs typeface="Times New Roman" panose="02020603050405020304" pitchFamily="18" charset="0"/>
                                          </a:rPr>
                                          <m:t>𝜎</m:t>
                                        </m:r>
                                      </m:e>
                                      <m:sub>
                                        <m:r>
                                          <a:rPr lang="en-IN" sz="2078" i="1">
                                            <a:latin typeface="Cambria Math" panose="02040503050406030204" pitchFamily="18" charset="0"/>
                                            <a:cs typeface="Times New Roman" panose="02020603050405020304" pitchFamily="18" charset="0"/>
                                          </a:rPr>
                                          <m:t>1</m:t>
                                        </m:r>
                                      </m:sub>
                                    </m:sSub>
                                  </m:e>
                                  <m:sup>
                                    <m:r>
                                      <a:rPr lang="en-IN" sz="2078" i="1">
                                        <a:latin typeface="Cambria Math" panose="02040503050406030204" pitchFamily="18" charset="0"/>
                                        <a:cs typeface="Times New Roman" panose="02020603050405020304" pitchFamily="18" charset="0"/>
                                      </a:rPr>
                                      <m:t>2</m:t>
                                    </m:r>
                                  </m:sup>
                                </m:sSup>
                              </m:num>
                              <m:den>
                                <m:sSub>
                                  <m:sSubPr>
                                    <m:ctrlPr>
                                      <a:rPr lang="en-IN" sz="2078" i="1">
                                        <a:latin typeface="Cambria Math"/>
                                        <a:cs typeface="Times New Roman" panose="02020603050405020304" pitchFamily="18" charset="0"/>
                                      </a:rPr>
                                    </m:ctrlPr>
                                  </m:sSubPr>
                                  <m:e>
                                    <m:r>
                                      <a:rPr lang="en-IN" sz="2078" i="1">
                                        <a:latin typeface="Cambria Math" panose="02040503050406030204" pitchFamily="18" charset="0"/>
                                        <a:cs typeface="Times New Roman" panose="02020603050405020304" pitchFamily="18" charset="0"/>
                                      </a:rPr>
                                      <m:t>𝑛</m:t>
                                    </m:r>
                                  </m:e>
                                  <m:sub>
                                    <m:r>
                                      <a:rPr lang="en-IN" sz="2078" i="1">
                                        <a:latin typeface="Cambria Math" panose="02040503050406030204" pitchFamily="18" charset="0"/>
                                        <a:cs typeface="Times New Roman" panose="02020603050405020304" pitchFamily="18" charset="0"/>
                                      </a:rPr>
                                      <m:t>1</m:t>
                                    </m:r>
                                  </m:sub>
                                </m:sSub>
                              </m:den>
                            </m:f>
                            <m:r>
                              <a:rPr lang="en-IN" sz="2078" i="1">
                                <a:latin typeface="Cambria Math" panose="02040503050406030204" pitchFamily="18" charset="0"/>
                                <a:cs typeface="Times New Roman" panose="02020603050405020304" pitchFamily="18" charset="0"/>
                              </a:rPr>
                              <m:t>+</m:t>
                            </m:r>
                            <m:f>
                              <m:fPr>
                                <m:ctrlPr>
                                  <a:rPr lang="en-IN" sz="2078" i="1">
                                    <a:latin typeface="Cambria Math"/>
                                    <a:cs typeface="Times New Roman" panose="02020603050405020304" pitchFamily="18" charset="0"/>
                                  </a:rPr>
                                </m:ctrlPr>
                              </m:fPr>
                              <m:num>
                                <m:sSup>
                                  <m:sSupPr>
                                    <m:ctrlPr>
                                      <a:rPr lang="en-IN" sz="2078" i="1">
                                        <a:latin typeface="Cambria Math"/>
                                        <a:cs typeface="Times New Roman" panose="02020603050405020304" pitchFamily="18" charset="0"/>
                                      </a:rPr>
                                    </m:ctrlPr>
                                  </m:sSupPr>
                                  <m:e>
                                    <m:sSub>
                                      <m:sSubPr>
                                        <m:ctrlPr>
                                          <a:rPr lang="en-IN" sz="2078" i="1">
                                            <a:latin typeface="Cambria Math"/>
                                            <a:cs typeface="Times New Roman" panose="02020603050405020304" pitchFamily="18" charset="0"/>
                                          </a:rPr>
                                        </m:ctrlPr>
                                      </m:sSubPr>
                                      <m:e>
                                        <m:r>
                                          <a:rPr lang="en-IN" sz="2078" i="1">
                                            <a:latin typeface="Cambria Math" panose="02040503050406030204" pitchFamily="18" charset="0"/>
                                            <a:ea typeface="Cambria Math" panose="02040503050406030204" pitchFamily="18" charset="0"/>
                                            <a:cs typeface="Times New Roman" panose="02020603050405020304" pitchFamily="18" charset="0"/>
                                          </a:rPr>
                                          <m:t>𝜎</m:t>
                                        </m:r>
                                      </m:e>
                                      <m:sub>
                                        <m:r>
                                          <a:rPr lang="en-IN" sz="2078" i="1">
                                            <a:latin typeface="Cambria Math" panose="02040503050406030204" pitchFamily="18" charset="0"/>
                                            <a:ea typeface="Cambria Math" panose="02040503050406030204" pitchFamily="18" charset="0"/>
                                            <a:cs typeface="Times New Roman" panose="02020603050405020304" pitchFamily="18" charset="0"/>
                                          </a:rPr>
                                          <m:t>2</m:t>
                                        </m:r>
                                      </m:sub>
                                    </m:sSub>
                                  </m:e>
                                  <m:sup>
                                    <m:r>
                                      <a:rPr lang="en-IN" sz="2078" i="1">
                                        <a:latin typeface="Cambria Math" panose="02040503050406030204" pitchFamily="18" charset="0"/>
                                        <a:cs typeface="Times New Roman" panose="02020603050405020304" pitchFamily="18" charset="0"/>
                                      </a:rPr>
                                      <m:t>2</m:t>
                                    </m:r>
                                  </m:sup>
                                </m:sSup>
                              </m:num>
                              <m:den>
                                <m:sSub>
                                  <m:sSubPr>
                                    <m:ctrlPr>
                                      <a:rPr lang="en-IN" sz="2078" i="1">
                                        <a:latin typeface="Cambria Math"/>
                                        <a:cs typeface="Times New Roman" panose="02020603050405020304" pitchFamily="18" charset="0"/>
                                      </a:rPr>
                                    </m:ctrlPr>
                                  </m:sSubPr>
                                  <m:e>
                                    <m:r>
                                      <a:rPr lang="en-IN" sz="2078" i="1">
                                        <a:latin typeface="Cambria Math" panose="02040503050406030204" pitchFamily="18" charset="0"/>
                                        <a:cs typeface="Times New Roman" panose="02020603050405020304" pitchFamily="18" charset="0"/>
                                      </a:rPr>
                                      <m:t>𝑛</m:t>
                                    </m:r>
                                  </m:e>
                                  <m:sub>
                                    <m:r>
                                      <a:rPr lang="en-IN" sz="2078" i="1">
                                        <a:latin typeface="Cambria Math" panose="02040503050406030204" pitchFamily="18" charset="0"/>
                                        <a:cs typeface="Times New Roman" panose="02020603050405020304" pitchFamily="18" charset="0"/>
                                      </a:rPr>
                                      <m:t>2</m:t>
                                    </m:r>
                                  </m:sub>
                                </m:sSub>
                              </m:den>
                            </m:f>
                          </m:e>
                        </m:rad>
                      </m:den>
                    </m:f>
                    <m:r>
                      <a:rPr lang="en-IN" sz="2078" i="1">
                        <a:latin typeface="Cambria Math" panose="02040503050406030204" pitchFamily="18" charset="0"/>
                        <a:cs typeface="Times New Roman" panose="02020603050405020304" pitchFamily="18" charset="0"/>
                      </a:rPr>
                      <m:t>=</m:t>
                    </m:r>
                    <m:f>
                      <m:fPr>
                        <m:ctrlPr>
                          <a:rPr lang="en-IN" sz="2078" i="1">
                            <a:latin typeface="Cambria Math"/>
                            <a:cs typeface="Times New Roman" panose="02020603050405020304" pitchFamily="18" charset="0"/>
                          </a:rPr>
                        </m:ctrlPr>
                      </m:fPr>
                      <m:num>
                        <m:r>
                          <a:rPr lang="en-IN" sz="2078" i="1">
                            <a:latin typeface="Cambria Math" panose="02040503050406030204" pitchFamily="18" charset="0"/>
                            <a:cs typeface="Times New Roman" panose="02020603050405020304" pitchFamily="18" charset="0"/>
                          </a:rPr>
                          <m:t>15−11.5</m:t>
                        </m:r>
                      </m:num>
                      <m:den>
                        <m:rad>
                          <m:radPr>
                            <m:degHide m:val="on"/>
                            <m:ctrlPr>
                              <a:rPr lang="en-IN" sz="2078" i="1">
                                <a:latin typeface="Cambria Math"/>
                                <a:cs typeface="Times New Roman" panose="02020603050405020304" pitchFamily="18" charset="0"/>
                              </a:rPr>
                            </m:ctrlPr>
                          </m:radPr>
                          <m:deg/>
                          <m:e>
                            <m:f>
                              <m:fPr>
                                <m:ctrlPr>
                                  <a:rPr lang="en-IN" sz="2078" i="1">
                                    <a:latin typeface="Cambria Math"/>
                                    <a:cs typeface="Times New Roman" panose="02020603050405020304" pitchFamily="18" charset="0"/>
                                  </a:rPr>
                                </m:ctrlPr>
                              </m:fPr>
                              <m:num>
                                <m:r>
                                  <a:rPr lang="en-IN" sz="2078" i="1">
                                    <a:latin typeface="Cambria Math" panose="02040503050406030204" pitchFamily="18" charset="0"/>
                                    <a:cs typeface="Times New Roman" panose="02020603050405020304" pitchFamily="18" charset="0"/>
                                  </a:rPr>
                                  <m:t>2</m:t>
                                </m:r>
                              </m:num>
                              <m:den>
                                <m:r>
                                  <a:rPr lang="en-IN" sz="2078" i="1">
                                    <a:latin typeface="Cambria Math" panose="02040503050406030204" pitchFamily="18" charset="0"/>
                                    <a:cs typeface="Times New Roman" panose="02020603050405020304" pitchFamily="18" charset="0"/>
                                  </a:rPr>
                                  <m:t>42</m:t>
                                </m:r>
                              </m:den>
                            </m:f>
                            <m:r>
                              <a:rPr lang="en-IN" sz="2078" i="1">
                                <a:latin typeface="Cambria Math" panose="02040503050406030204" pitchFamily="18" charset="0"/>
                                <a:cs typeface="Times New Roman" panose="02020603050405020304" pitchFamily="18" charset="0"/>
                              </a:rPr>
                              <m:t>+</m:t>
                            </m:r>
                            <m:f>
                              <m:fPr>
                                <m:ctrlPr>
                                  <a:rPr lang="en-IN" sz="2078" i="1">
                                    <a:latin typeface="Cambria Math"/>
                                    <a:cs typeface="Times New Roman" panose="02020603050405020304" pitchFamily="18" charset="0"/>
                                  </a:rPr>
                                </m:ctrlPr>
                              </m:fPr>
                              <m:num>
                                <m:r>
                                  <a:rPr lang="en-IN" sz="2078" i="1">
                                    <a:latin typeface="Cambria Math" panose="02040503050406030204" pitchFamily="18" charset="0"/>
                                    <a:cs typeface="Times New Roman" panose="02020603050405020304" pitchFamily="18" charset="0"/>
                                  </a:rPr>
                                  <m:t>1.5</m:t>
                                </m:r>
                              </m:num>
                              <m:den>
                                <m:r>
                                  <a:rPr lang="en-IN" sz="2078" i="1">
                                    <a:latin typeface="Cambria Math" panose="02040503050406030204" pitchFamily="18" charset="0"/>
                                    <a:cs typeface="Times New Roman" panose="02020603050405020304" pitchFamily="18" charset="0"/>
                                  </a:rPr>
                                  <m:t>80</m:t>
                                </m:r>
                              </m:den>
                            </m:f>
                          </m:e>
                        </m:rad>
                      </m:den>
                    </m:f>
                    <m:r>
                      <a:rPr lang="en-IN" sz="2078" i="1">
                        <a:latin typeface="Cambria Math" panose="02040503050406030204" pitchFamily="18" charset="0"/>
                        <a:cs typeface="Times New Roman" panose="02020603050405020304" pitchFamily="18" charset="0"/>
                      </a:rPr>
                      <m:t>=13.587</m:t>
                    </m:r>
                  </m:oMath>
                </a14:m>
                <a:endParaRPr lang="en-US" sz="2078" dirty="0">
                  <a:latin typeface="Times New Roman" panose="02020603050405020304" pitchFamily="18" charset="0"/>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a:p>
                <a:r>
                  <a:rPr lang="en-US" sz="2078" dirty="0">
                    <a:latin typeface="Times New Roman" panose="02020603050405020304" pitchFamily="18" charset="0"/>
                    <a:cs typeface="Times New Roman" panose="02020603050405020304" pitchFamily="18" charset="0"/>
                  </a:rPr>
                  <a:t>  </a:t>
                </a:r>
              </a:p>
              <a:p>
                <a:r>
                  <a:rPr lang="en-US" sz="2078" dirty="0">
                    <a:latin typeface="Times New Roman" panose="02020603050405020304" pitchFamily="18" charset="0"/>
                    <a:cs typeface="Times New Roman" panose="02020603050405020304" pitchFamily="18" charset="0"/>
                  </a:rPr>
                  <a:t>Here                                                             at </a:t>
                </a:r>
                <a:r>
                  <a:rPr lang="el-GR" sz="2078" dirty="0">
                    <a:latin typeface="Times New Roman" panose="02020603050405020304" pitchFamily="18" charset="0"/>
                    <a:cs typeface="Times New Roman" panose="02020603050405020304" pitchFamily="18" charset="0"/>
                  </a:rPr>
                  <a:t>α</a:t>
                </a:r>
                <a:r>
                  <a:rPr lang="en-IN" sz="2078" dirty="0">
                    <a:latin typeface="Times New Roman" panose="02020603050405020304" pitchFamily="18" charset="0"/>
                    <a:cs typeface="Times New Roman" panose="02020603050405020304" pitchFamily="18" charset="0"/>
                  </a:rPr>
                  <a:t> = 5 % LOS.</a:t>
                </a:r>
              </a:p>
              <a:p>
                <a:endParaRPr lang="en-IN" sz="2078" dirty="0">
                  <a:latin typeface="Times New Roman" panose="02020603050405020304" pitchFamily="18" charset="0"/>
                  <a:cs typeface="Times New Roman" panose="02020603050405020304" pitchFamily="18" charset="0"/>
                </a:endParaRPr>
              </a:p>
              <a:p>
                <a:r>
                  <a:rPr lang="en-US" sz="2078" dirty="0">
                    <a:latin typeface="Times New Roman" panose="02020603050405020304" pitchFamily="18" charset="0"/>
                    <a:cs typeface="Times New Roman" panose="02020603050405020304" pitchFamily="18" charset="0"/>
                  </a:rPr>
                  <a:t>  </a:t>
                </a:r>
                <a:r>
                  <a:rPr lang="en-US" sz="2078" dirty="0">
                    <a:solidFill>
                      <a:srgbClr val="FF0000"/>
                    </a:solidFill>
                    <a:latin typeface="Times New Roman" panose="02020603050405020304" pitchFamily="18" charset="0"/>
                    <a:cs typeface="Times New Roman" panose="02020603050405020304" pitchFamily="18" charset="0"/>
                  </a:rPr>
                  <a:t>Decision </a:t>
                </a:r>
                <a:r>
                  <a:rPr lang="en-US" sz="2078" dirty="0">
                    <a:latin typeface="Times New Roman" panose="02020603050405020304" pitchFamily="18" charset="0"/>
                    <a:cs typeface="Times New Roman" panose="02020603050405020304" pitchFamily="18" charset="0"/>
                  </a:rPr>
                  <a:t>: </a:t>
                </a:r>
                <a:r>
                  <a:rPr lang="en-US" sz="2078" dirty="0">
                    <a:solidFill>
                      <a:srgbClr val="00B0F0"/>
                    </a:solidFill>
                    <a:latin typeface="Times New Roman" panose="02020603050405020304" pitchFamily="18" charset="0"/>
                    <a:cs typeface="Times New Roman" panose="02020603050405020304" pitchFamily="18" charset="0"/>
                  </a:rPr>
                  <a:t>we reject the Null hypothesis        </a:t>
                </a:r>
                <a:r>
                  <a:rPr lang="en-US" sz="2078" dirty="0">
                    <a:latin typeface="Times New Roman" panose="02020603050405020304" pitchFamily="18" charset="0"/>
                    <a:cs typeface="Times New Roman" panose="02020603050405020304" pitchFamily="18" charset="0"/>
                  </a:rPr>
                  <a:t>at </a:t>
                </a:r>
                <a:r>
                  <a:rPr lang="el-GR" sz="2078" dirty="0">
                    <a:latin typeface="Times New Roman" panose="02020603050405020304" pitchFamily="18" charset="0"/>
                    <a:cs typeface="Times New Roman" panose="02020603050405020304" pitchFamily="18" charset="0"/>
                  </a:rPr>
                  <a:t>α</a:t>
                </a:r>
                <a:r>
                  <a:rPr lang="en-IN" sz="2078" dirty="0">
                    <a:latin typeface="Times New Roman" panose="02020603050405020304" pitchFamily="18" charset="0"/>
                    <a:cs typeface="Times New Roman" panose="02020603050405020304" pitchFamily="18" charset="0"/>
                  </a:rPr>
                  <a:t> = 5 % LOS.</a:t>
                </a:r>
              </a:p>
              <a:p>
                <a:r>
                  <a:rPr lang="en-IN" sz="2078" dirty="0">
                    <a:latin typeface="Times New Roman" panose="02020603050405020304" pitchFamily="18" charset="0"/>
                    <a:cs typeface="Times New Roman" panose="02020603050405020304" pitchFamily="18" charset="0"/>
                  </a:rPr>
                  <a:t>                   </a:t>
                </a:r>
                <a:r>
                  <a:rPr lang="en-IN" sz="2078" dirty="0" err="1">
                    <a:latin typeface="Times New Roman" panose="02020603050405020304" pitchFamily="18" charset="0"/>
                    <a:cs typeface="Times New Roman" panose="02020603050405020304" pitchFamily="18" charset="0"/>
                  </a:rPr>
                  <a:t>i.e</a:t>
                </a:r>
                <a:r>
                  <a:rPr lang="en-IN" sz="2078" dirty="0">
                    <a:latin typeface="Times New Roman" panose="02020603050405020304" pitchFamily="18" charset="0"/>
                    <a:cs typeface="Times New Roman" panose="02020603050405020304" pitchFamily="18" charset="0"/>
                  </a:rPr>
                  <a:t>, we accept       . </a:t>
                </a:r>
              </a:p>
              <a:p>
                <a:r>
                  <a:rPr lang="en-US" sz="2078" dirty="0" err="1">
                    <a:latin typeface="Times New Roman" panose="02020603050405020304" pitchFamily="18" charset="0"/>
                    <a:cs typeface="Times New Roman" panose="02020603050405020304" pitchFamily="18" charset="0"/>
                  </a:rPr>
                  <a:t>i.e</a:t>
                </a:r>
                <a:r>
                  <a:rPr lang="en-US" sz="2078" dirty="0">
                    <a:latin typeface="Times New Roman" panose="02020603050405020304" pitchFamily="18" charset="0"/>
                    <a:cs typeface="Times New Roman" panose="02020603050405020304" pitchFamily="18" charset="0"/>
                  </a:rPr>
                  <a:t>, </a:t>
                </a:r>
                <a:r>
                  <a:rPr lang="en-US" sz="2078" dirty="0"/>
                  <a:t>there is </a:t>
                </a:r>
                <a:r>
                  <a:rPr lang="en-IN" sz="2078" dirty="0"/>
                  <a:t>significance difference in the petrol consumption of these two types of cars.</a:t>
                </a:r>
              </a:p>
              <a:p>
                <a:endParaRPr lang="en-IN" sz="2078"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64469" y="1678446"/>
                <a:ext cx="7670691" cy="3690113"/>
              </a:xfrm>
              <a:prstGeom prst="rect">
                <a:avLst/>
              </a:prstGeom>
              <a:blipFill>
                <a:blip r:embed="rId3"/>
                <a:stretch>
                  <a:fillRect l="-874" r="-874"/>
                </a:stretch>
              </a:blipFill>
            </p:spPr>
            <p:txBody>
              <a:bodyPr/>
              <a:lstStyle/>
              <a:p>
                <a:r>
                  <a:rPr lang="en-VI">
                    <a:noFill/>
                  </a:rPr>
                  <a:t> </a:t>
                </a:r>
              </a:p>
            </p:txBody>
          </p:sp>
        </mc:Fallback>
      </mc:AlternateContent>
      <p:graphicFrame>
        <p:nvGraphicFramePr>
          <p:cNvPr id="6" name="Object 5"/>
          <p:cNvGraphicFramePr>
            <a:graphicFrameLocks noChangeAspect="1"/>
          </p:cNvGraphicFramePr>
          <p:nvPr/>
        </p:nvGraphicFramePr>
        <p:xfrm>
          <a:off x="1006164" y="2913625"/>
          <a:ext cx="3309532" cy="497976"/>
        </p:xfrm>
        <a:graphic>
          <a:graphicData uri="http://schemas.openxmlformats.org/presentationml/2006/ole">
            <mc:AlternateContent xmlns:mc="http://schemas.openxmlformats.org/markup-compatibility/2006">
              <mc:Choice xmlns:v="urn:schemas-microsoft-com:vml" Requires="v">
                <p:oleObj spid="_x0000_s22686" name="Equation" r:id="rId4" imgW="1688760" imgH="253800" progId="Equation.3">
                  <p:embed/>
                </p:oleObj>
              </mc:Choice>
              <mc:Fallback>
                <p:oleObj name="Equation" r:id="rId4" imgW="1688760" imgH="253800" progId="Equation.3">
                  <p:embed/>
                  <p:pic>
                    <p:nvPicPr>
                      <p:cNvPr id="6" name="Object 5"/>
                      <p:cNvPicPr/>
                      <p:nvPr/>
                    </p:nvPicPr>
                    <p:blipFill>
                      <a:blip r:embed="rId5"/>
                      <a:stretch>
                        <a:fillRect/>
                      </a:stretch>
                    </p:blipFill>
                    <p:spPr>
                      <a:xfrm>
                        <a:off x="1006164" y="2913625"/>
                        <a:ext cx="3309532" cy="497976"/>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967907" y="3661104"/>
          <a:ext cx="360852" cy="382504"/>
        </p:xfrm>
        <a:graphic>
          <a:graphicData uri="http://schemas.openxmlformats.org/presentationml/2006/ole">
            <mc:AlternateContent xmlns:mc="http://schemas.openxmlformats.org/markup-compatibility/2006">
              <mc:Choice xmlns:v="urn:schemas-microsoft-com:vml" Requires="v">
                <p:oleObj spid="_x0000_s22687" name="Equation" r:id="rId6" imgW="215640" imgH="228600" progId="Equation.3">
                  <p:embed/>
                </p:oleObj>
              </mc:Choice>
              <mc:Fallback>
                <p:oleObj name="Equation" r:id="rId6" imgW="215640" imgH="228600" progId="Equation.3">
                  <p:embed/>
                  <p:pic>
                    <p:nvPicPr>
                      <p:cNvPr id="7" name="Object 6"/>
                      <p:cNvPicPr/>
                      <p:nvPr/>
                    </p:nvPicPr>
                    <p:blipFill>
                      <a:blip r:embed="rId7"/>
                      <a:stretch>
                        <a:fillRect/>
                      </a:stretch>
                    </p:blipFill>
                    <p:spPr>
                      <a:xfrm>
                        <a:off x="4967907" y="3661104"/>
                        <a:ext cx="360852" cy="382504"/>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3285304" y="4012163"/>
          <a:ext cx="338170" cy="361884"/>
        </p:xfrm>
        <a:graphic>
          <a:graphicData uri="http://schemas.openxmlformats.org/presentationml/2006/ole">
            <mc:AlternateContent xmlns:mc="http://schemas.openxmlformats.org/markup-compatibility/2006">
              <mc:Choice xmlns:v="urn:schemas-microsoft-com:vml" Requires="v">
                <p:oleObj spid="_x0000_s22688" name="Equation" r:id="rId8" imgW="203040" imgH="215640" progId="Equation.3">
                  <p:embed/>
                </p:oleObj>
              </mc:Choice>
              <mc:Fallback>
                <p:oleObj name="Equation" r:id="rId8" imgW="203040" imgH="215640" progId="Equation.3">
                  <p:embed/>
                  <p:pic>
                    <p:nvPicPr>
                      <p:cNvPr id="8" name="Object 7"/>
                      <p:cNvPicPr/>
                      <p:nvPr/>
                    </p:nvPicPr>
                    <p:blipFill>
                      <a:blip r:embed="rId9"/>
                      <a:stretch>
                        <a:fillRect/>
                      </a:stretch>
                    </p:blipFill>
                    <p:spPr>
                      <a:xfrm>
                        <a:off x="3285304" y="4012163"/>
                        <a:ext cx="338170" cy="361884"/>
                      </a:xfrm>
                      <a:prstGeom prst="rect">
                        <a:avLst/>
                      </a:prstGeom>
                    </p:spPr>
                  </p:pic>
                </p:oleObj>
              </mc:Fallback>
            </mc:AlternateContent>
          </a:graphicData>
        </a:graphic>
      </p:graphicFrame>
    </p:spTree>
    <p:extLst>
      <p:ext uri="{BB962C8B-B14F-4D97-AF65-F5344CB8AC3E}">
        <p14:creationId xmlns:p14="http://schemas.microsoft.com/office/powerpoint/2010/main" val="9735041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- 9</a:t>
            </a:r>
            <a:endParaRPr lang="x-none" dirty="0"/>
          </a:p>
        </p:txBody>
      </p:sp>
    </p:spTree>
    <p:extLst>
      <p:ext uri="{BB962C8B-B14F-4D97-AF65-F5344CB8AC3E}">
        <p14:creationId xmlns:p14="http://schemas.microsoft.com/office/powerpoint/2010/main" val="299423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a:extLst>
              <a:ext uri="{FF2B5EF4-FFF2-40B4-BE49-F238E27FC236}">
                <a16:creationId xmlns:a16="http://schemas.microsoft.com/office/drawing/2014/main" xmlns="" id="{A71DAF21-03BB-43D0-825E-DBCEFA51CDE5}"/>
              </a:ext>
            </a:extLst>
          </p:cNvPr>
          <p:cNvSpPr>
            <a:spLocks noGrp="1"/>
          </p:cNvSpPr>
          <p:nvPr>
            <p:ph sz="quarter" idx="10"/>
          </p:nvPr>
        </p:nvSpPr>
        <p:spPr/>
        <p:txBody>
          <a:bodyPr>
            <a:normAutofit/>
          </a:bodyPr>
          <a:lstStyle/>
          <a:p>
            <a:pPr algn="ctr"/>
            <a:r>
              <a:rPr lang="en-US" sz="4000" b="1" kern="0" dirty="0">
                <a:latin typeface="+mn-lt"/>
              </a:rPr>
              <a:t>Parametric tests</a:t>
            </a:r>
            <a:endParaRPr lang="x-none" sz="4000" dirty="0">
              <a:latin typeface="+mn-lt"/>
            </a:endParaRPr>
          </a:p>
        </p:txBody>
      </p:sp>
      <p:sp>
        <p:nvSpPr>
          <p:cNvPr id="4" name="Round Diagonal Corner Rectangle 3"/>
          <p:cNvSpPr/>
          <p:nvPr/>
        </p:nvSpPr>
        <p:spPr>
          <a:xfrm>
            <a:off x="2579805" y="1617868"/>
            <a:ext cx="2764934" cy="388424"/>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38" b="1" dirty="0">
                <a:solidFill>
                  <a:srgbClr val="0000FF"/>
                </a:solidFill>
                <a:latin typeface="+mj-lt"/>
                <a:cs typeface="Helvetica" panose="020B0604020202020204" pitchFamily="34" charset="0"/>
              </a:rPr>
              <a:t>  Large Sample Test </a:t>
            </a:r>
            <a:endParaRPr lang="en-US" sz="2338" b="1" dirty="0">
              <a:solidFill>
                <a:srgbClr val="0000FF"/>
              </a:solidFill>
              <a:latin typeface="+mj-lt"/>
              <a:cs typeface="Helvetica" panose="020B0604020202020204" pitchFamily="34" charset="0"/>
            </a:endParaRPr>
          </a:p>
        </p:txBody>
      </p:sp>
      <p:sp>
        <p:nvSpPr>
          <p:cNvPr id="5" name="Down Arrow 4"/>
          <p:cNvSpPr/>
          <p:nvPr/>
        </p:nvSpPr>
        <p:spPr>
          <a:xfrm rot="16200000">
            <a:off x="6072596" y="1596786"/>
            <a:ext cx="381032" cy="423196"/>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38">
              <a:solidFill>
                <a:schemeClr val="tx1">
                  <a:lumMod val="75000"/>
                  <a:lumOff val="25000"/>
                </a:schemeClr>
              </a:solidFill>
              <a:latin typeface="Helvetica Neue"/>
            </a:endParaRPr>
          </a:p>
        </p:txBody>
      </p:sp>
      <p:sp>
        <p:nvSpPr>
          <p:cNvPr id="6" name="Round Diagonal Corner Rectangle 5"/>
          <p:cNvSpPr/>
          <p:nvPr/>
        </p:nvSpPr>
        <p:spPr>
          <a:xfrm>
            <a:off x="2817457" y="2118540"/>
            <a:ext cx="3113479" cy="388424"/>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208" b="1" dirty="0">
                <a:solidFill>
                  <a:srgbClr val="C00000"/>
                </a:solidFill>
                <a:latin typeface="Helvetica Neue"/>
                <a:cs typeface="Helvetica" panose="020B0604020202020204" pitchFamily="34" charset="0"/>
              </a:rPr>
              <a:t>Standard Normal Test</a:t>
            </a:r>
            <a:endParaRPr lang="en-US" sz="2208" b="1" dirty="0">
              <a:solidFill>
                <a:srgbClr val="C00000"/>
              </a:solidFill>
              <a:latin typeface="Helvetica Neue"/>
              <a:cs typeface="Helvetica" panose="020B0604020202020204" pitchFamily="34" charset="0"/>
            </a:endParaRPr>
          </a:p>
        </p:txBody>
      </p:sp>
      <p:sp>
        <p:nvSpPr>
          <p:cNvPr id="7" name="Down Arrow 6"/>
          <p:cNvSpPr/>
          <p:nvPr/>
        </p:nvSpPr>
        <p:spPr>
          <a:xfrm rot="16200000">
            <a:off x="6064528" y="2097458"/>
            <a:ext cx="381032" cy="423196"/>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38">
              <a:solidFill>
                <a:schemeClr val="tx1">
                  <a:lumMod val="75000"/>
                  <a:lumOff val="25000"/>
                </a:schemeClr>
              </a:solidFill>
              <a:latin typeface="Helvetica Neue"/>
            </a:endParaRPr>
          </a:p>
        </p:txBody>
      </p:sp>
      <p:sp>
        <p:nvSpPr>
          <p:cNvPr id="8" name="Round Diagonal Corner Rectangle 7"/>
          <p:cNvSpPr/>
          <p:nvPr/>
        </p:nvSpPr>
        <p:spPr>
          <a:xfrm>
            <a:off x="2579805" y="2666273"/>
            <a:ext cx="2764934" cy="388424"/>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38" b="1" dirty="0">
                <a:solidFill>
                  <a:srgbClr val="0000FF"/>
                </a:solidFill>
                <a:cs typeface="Helvetica" panose="020B0604020202020204" pitchFamily="34" charset="0"/>
              </a:rPr>
              <a:t>   Small Sample Test</a:t>
            </a:r>
            <a:endParaRPr lang="en-US" sz="2338" b="1" dirty="0">
              <a:solidFill>
                <a:srgbClr val="0000FF"/>
              </a:solidFill>
              <a:cs typeface="Helvetica" panose="020B0604020202020204" pitchFamily="34" charset="0"/>
            </a:endParaRPr>
          </a:p>
        </p:txBody>
      </p:sp>
      <p:sp>
        <p:nvSpPr>
          <p:cNvPr id="9" name="Down Arrow 8"/>
          <p:cNvSpPr/>
          <p:nvPr/>
        </p:nvSpPr>
        <p:spPr>
          <a:xfrm rot="16200000">
            <a:off x="6055533" y="2645191"/>
            <a:ext cx="381032" cy="423196"/>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38">
              <a:solidFill>
                <a:schemeClr val="tx1">
                  <a:lumMod val="75000"/>
                  <a:lumOff val="25000"/>
                </a:schemeClr>
              </a:solidFill>
              <a:latin typeface="Helvetica Neue"/>
            </a:endParaRPr>
          </a:p>
        </p:txBody>
      </p:sp>
      <p:sp>
        <p:nvSpPr>
          <p:cNvPr id="10" name="Round Diagonal Corner Rectangle 9"/>
          <p:cNvSpPr/>
          <p:nvPr/>
        </p:nvSpPr>
        <p:spPr>
          <a:xfrm>
            <a:off x="2825175" y="3583921"/>
            <a:ext cx="3113479" cy="388424"/>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38" b="1" dirty="0">
                <a:solidFill>
                  <a:srgbClr val="C00000"/>
                </a:solidFill>
                <a:latin typeface="Helvetica Neue"/>
                <a:cs typeface="Helvetica" panose="020B0604020202020204" pitchFamily="34" charset="0"/>
              </a:rPr>
              <a:t>Student’s t-test</a:t>
            </a:r>
            <a:endParaRPr lang="en-US" sz="2338" b="1" dirty="0">
              <a:solidFill>
                <a:srgbClr val="C00000"/>
              </a:solidFill>
              <a:latin typeface="Helvetica Neue"/>
              <a:cs typeface="Helvetica" panose="020B0604020202020204" pitchFamily="34" charset="0"/>
            </a:endParaRPr>
          </a:p>
        </p:txBody>
      </p:sp>
      <p:sp>
        <p:nvSpPr>
          <p:cNvPr id="11" name="Down Arrow 10"/>
          <p:cNvSpPr/>
          <p:nvPr/>
        </p:nvSpPr>
        <p:spPr>
          <a:xfrm rot="16200000">
            <a:off x="6072246" y="3562839"/>
            <a:ext cx="381032" cy="423196"/>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38">
              <a:solidFill>
                <a:schemeClr val="tx1">
                  <a:lumMod val="75000"/>
                  <a:lumOff val="25000"/>
                </a:schemeClr>
              </a:solidFill>
              <a:latin typeface="Helvetica Neue"/>
            </a:endParaRPr>
          </a:p>
        </p:txBody>
      </p:sp>
      <p:grpSp>
        <p:nvGrpSpPr>
          <p:cNvPr id="12" name="Group 11"/>
          <p:cNvGrpSpPr/>
          <p:nvPr/>
        </p:nvGrpSpPr>
        <p:grpSpPr>
          <a:xfrm>
            <a:off x="6479141" y="3234632"/>
            <a:ext cx="2387470" cy="476146"/>
            <a:chOff x="3591069" y="2479786"/>
            <a:chExt cx="3596317" cy="733149"/>
          </a:xfrm>
        </p:grpSpPr>
        <p:grpSp>
          <p:nvGrpSpPr>
            <p:cNvPr id="13" name="Group 12"/>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15" name="Rectangle 14"/>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16" name="Rectangle 15"/>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17" name="Rectangle 16"/>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14" name="Rectangle 13"/>
            <p:cNvSpPr/>
            <p:nvPr/>
          </p:nvSpPr>
          <p:spPr>
            <a:xfrm>
              <a:off x="3648560" y="2516793"/>
              <a:ext cx="3460877" cy="696142"/>
            </a:xfrm>
            <a:prstGeom prst="rect">
              <a:avLst/>
            </a:prstGeom>
          </p:spPr>
          <p:txBody>
            <a:bodyPr wrap="square">
              <a:spAutoFit/>
            </a:bodyPr>
            <a:lstStyle/>
            <a:p>
              <a:r>
                <a:rPr lang="en-US" sz="2338" dirty="0">
                  <a:solidFill>
                    <a:schemeClr val="tx1">
                      <a:lumMod val="75000"/>
                      <a:lumOff val="25000"/>
                    </a:schemeClr>
                  </a:solidFill>
                  <a:cs typeface="Helvetica" panose="020B0604020202020204" pitchFamily="34" charset="0"/>
                </a:rPr>
                <a:t>Unpaired t-Test</a:t>
              </a:r>
            </a:p>
          </p:txBody>
        </p:sp>
      </p:grpSp>
      <p:sp>
        <p:nvSpPr>
          <p:cNvPr id="18" name="Round Diagonal Corner Rectangle 17"/>
          <p:cNvSpPr/>
          <p:nvPr/>
        </p:nvSpPr>
        <p:spPr>
          <a:xfrm>
            <a:off x="2819350" y="4705311"/>
            <a:ext cx="3113479" cy="388424"/>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38" b="1" dirty="0">
                <a:solidFill>
                  <a:srgbClr val="C00000"/>
                </a:solidFill>
                <a:latin typeface="Helvetica Neue"/>
                <a:cs typeface="Helvetica" panose="020B0604020202020204" pitchFamily="34" charset="0"/>
              </a:rPr>
              <a:t>Analysis of Variance</a:t>
            </a:r>
            <a:endParaRPr lang="en-US" sz="2338" b="1" dirty="0">
              <a:solidFill>
                <a:srgbClr val="C00000"/>
              </a:solidFill>
              <a:latin typeface="Helvetica Neue"/>
              <a:cs typeface="Helvetica" panose="020B0604020202020204" pitchFamily="34" charset="0"/>
            </a:endParaRPr>
          </a:p>
        </p:txBody>
      </p:sp>
      <p:sp>
        <p:nvSpPr>
          <p:cNvPr id="19" name="Down Arrow 18"/>
          <p:cNvSpPr/>
          <p:nvPr/>
        </p:nvSpPr>
        <p:spPr>
          <a:xfrm rot="16200000">
            <a:off x="6066421" y="4684229"/>
            <a:ext cx="381032" cy="423196"/>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38">
              <a:solidFill>
                <a:schemeClr val="tx1">
                  <a:lumMod val="75000"/>
                  <a:lumOff val="25000"/>
                </a:schemeClr>
              </a:solidFill>
              <a:latin typeface="Helvetica Neue"/>
            </a:endParaRPr>
          </a:p>
        </p:txBody>
      </p:sp>
      <p:grpSp>
        <p:nvGrpSpPr>
          <p:cNvPr id="20" name="Group 19"/>
          <p:cNvGrpSpPr/>
          <p:nvPr/>
        </p:nvGrpSpPr>
        <p:grpSpPr>
          <a:xfrm>
            <a:off x="124912" y="1650572"/>
            <a:ext cx="2335366" cy="3665859"/>
            <a:chOff x="710030" y="2191661"/>
            <a:chExt cx="6587430" cy="2012307"/>
          </a:xfrm>
        </p:grpSpPr>
        <p:sp>
          <p:nvSpPr>
            <p:cNvPr id="21" name="Vertical Scroll 20"/>
            <p:cNvSpPr/>
            <p:nvPr/>
          </p:nvSpPr>
          <p:spPr>
            <a:xfrm>
              <a:off x="710030" y="2191661"/>
              <a:ext cx="6587430" cy="2012307"/>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9"/>
            </a:p>
          </p:txBody>
        </p:sp>
        <p:sp>
          <p:nvSpPr>
            <p:cNvPr id="22" name="Round Diagonal Corner Rectangle 21"/>
            <p:cNvSpPr/>
            <p:nvPr/>
          </p:nvSpPr>
          <p:spPr>
            <a:xfrm>
              <a:off x="1702134" y="2414901"/>
              <a:ext cx="4674613" cy="1642686"/>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1429" dirty="0">
                <a:solidFill>
                  <a:schemeClr val="tx1"/>
                </a:solidFill>
                <a:latin typeface="Helvetica" panose="020B0604020202020204" pitchFamily="34" charset="0"/>
                <a:cs typeface="Helvetica" panose="020B0604020202020204" pitchFamily="34" charset="0"/>
              </a:endParaRPr>
            </a:p>
          </p:txBody>
        </p:sp>
      </p:grpSp>
      <p:sp>
        <p:nvSpPr>
          <p:cNvPr id="23" name="Title 2"/>
          <p:cNvSpPr txBox="1">
            <a:spLocks/>
          </p:cNvSpPr>
          <p:nvPr/>
        </p:nvSpPr>
        <p:spPr>
          <a:xfrm>
            <a:off x="444790" y="2106741"/>
            <a:ext cx="1782185" cy="286285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pPr>
            <a:endParaRPr lang="en-US" sz="1800" dirty="0">
              <a:latin typeface="+mn-lt"/>
              <a:cs typeface="Helvetica" panose="020B0604020202020204" pitchFamily="34" charset="0"/>
            </a:endParaRPr>
          </a:p>
          <a:p>
            <a:pPr algn="just">
              <a:lnSpc>
                <a:spcPct val="100000"/>
              </a:lnSpc>
            </a:pPr>
            <a:r>
              <a:rPr lang="en-US" sz="1800" dirty="0">
                <a:latin typeface="+mn-lt"/>
                <a:cs typeface="Helvetica" panose="020B0604020202020204" pitchFamily="34" charset="0"/>
              </a:rPr>
              <a:t>It is assumed that the data do follow some probability. distribution which is</a:t>
            </a:r>
          </a:p>
          <a:p>
            <a:pPr algn="just">
              <a:lnSpc>
                <a:spcPct val="100000"/>
              </a:lnSpc>
            </a:pPr>
            <a:r>
              <a:rPr lang="en-US" sz="1800" dirty="0">
                <a:latin typeface="+mn-lt"/>
                <a:cs typeface="Helvetica" panose="020B0604020202020204" pitchFamily="34" charset="0"/>
              </a:rPr>
              <a:t>characterized by any parameters.</a:t>
            </a:r>
          </a:p>
        </p:txBody>
      </p:sp>
      <p:grpSp>
        <p:nvGrpSpPr>
          <p:cNvPr id="24" name="Group 23"/>
          <p:cNvGrpSpPr/>
          <p:nvPr/>
        </p:nvGrpSpPr>
        <p:grpSpPr>
          <a:xfrm>
            <a:off x="6482674" y="2082228"/>
            <a:ext cx="2387470" cy="476146"/>
            <a:chOff x="3591069" y="2479786"/>
            <a:chExt cx="3596317" cy="733149"/>
          </a:xfrm>
        </p:grpSpPr>
        <p:grpSp>
          <p:nvGrpSpPr>
            <p:cNvPr id="25" name="Group 24"/>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27" name="Rectangle 26"/>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28" name="Rectangle 27"/>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29" name="Rectangle 28"/>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26" name="Rectangle 25"/>
            <p:cNvSpPr/>
            <p:nvPr/>
          </p:nvSpPr>
          <p:spPr>
            <a:xfrm>
              <a:off x="3648560" y="2516793"/>
              <a:ext cx="3460877" cy="696142"/>
            </a:xfrm>
            <a:prstGeom prst="rect">
              <a:avLst/>
            </a:prstGeom>
          </p:spPr>
          <p:txBody>
            <a:bodyPr wrap="square">
              <a:spAutoFit/>
            </a:bodyPr>
            <a:lstStyle/>
            <a:p>
              <a:r>
                <a:rPr lang="en-US" sz="2338" dirty="0">
                  <a:solidFill>
                    <a:schemeClr val="tx1">
                      <a:lumMod val="75000"/>
                      <a:lumOff val="25000"/>
                    </a:schemeClr>
                  </a:solidFill>
                  <a:cs typeface="Helvetica" panose="020B0604020202020204" pitchFamily="34" charset="0"/>
                </a:rPr>
                <a:t>Z-Test</a:t>
              </a:r>
            </a:p>
          </p:txBody>
        </p:sp>
      </p:grpSp>
      <p:grpSp>
        <p:nvGrpSpPr>
          <p:cNvPr id="30" name="Group 29"/>
          <p:cNvGrpSpPr/>
          <p:nvPr/>
        </p:nvGrpSpPr>
        <p:grpSpPr>
          <a:xfrm>
            <a:off x="6486206" y="1597934"/>
            <a:ext cx="2387470" cy="476146"/>
            <a:chOff x="3591069" y="2479786"/>
            <a:chExt cx="3596317" cy="733149"/>
          </a:xfrm>
        </p:grpSpPr>
        <p:grpSp>
          <p:nvGrpSpPr>
            <p:cNvPr id="31" name="Group 30"/>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33" name="Rectangle 32"/>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34" name="Rectangle 33"/>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35" name="Rectangle 34"/>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32" name="Rectangle 31"/>
            <p:cNvSpPr/>
            <p:nvPr/>
          </p:nvSpPr>
          <p:spPr>
            <a:xfrm>
              <a:off x="3648560" y="2516793"/>
              <a:ext cx="3460877" cy="696142"/>
            </a:xfrm>
            <a:prstGeom prst="rect">
              <a:avLst/>
            </a:prstGeom>
          </p:spPr>
          <p:txBody>
            <a:bodyPr wrap="square">
              <a:spAutoFit/>
            </a:bodyPr>
            <a:lstStyle/>
            <a:p>
              <a:r>
                <a:rPr lang="en-US" sz="2338" dirty="0">
                  <a:solidFill>
                    <a:schemeClr val="tx1">
                      <a:lumMod val="75000"/>
                      <a:lumOff val="25000"/>
                    </a:schemeClr>
                  </a:solidFill>
                  <a:cs typeface="Helvetica" panose="020B0604020202020204" pitchFamily="34" charset="0"/>
                </a:rPr>
                <a:t>n ≥ 30</a:t>
              </a:r>
            </a:p>
          </p:txBody>
        </p:sp>
      </p:grpSp>
      <p:grpSp>
        <p:nvGrpSpPr>
          <p:cNvPr id="36" name="Group 35"/>
          <p:cNvGrpSpPr/>
          <p:nvPr/>
        </p:nvGrpSpPr>
        <p:grpSpPr>
          <a:xfrm>
            <a:off x="6475601" y="2647821"/>
            <a:ext cx="2387470" cy="476146"/>
            <a:chOff x="3591069" y="2479786"/>
            <a:chExt cx="3596317" cy="733149"/>
          </a:xfrm>
        </p:grpSpPr>
        <p:grpSp>
          <p:nvGrpSpPr>
            <p:cNvPr id="37" name="Group 36"/>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39" name="Rectangle 38"/>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40" name="Rectangle 39"/>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41" name="Rectangle 40"/>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38" name="Rectangle 37"/>
            <p:cNvSpPr/>
            <p:nvPr/>
          </p:nvSpPr>
          <p:spPr>
            <a:xfrm>
              <a:off x="3648560" y="2516793"/>
              <a:ext cx="3460877" cy="696142"/>
            </a:xfrm>
            <a:prstGeom prst="rect">
              <a:avLst/>
            </a:prstGeom>
          </p:spPr>
          <p:txBody>
            <a:bodyPr wrap="square">
              <a:spAutoFit/>
            </a:bodyPr>
            <a:lstStyle/>
            <a:p>
              <a:r>
                <a:rPr lang="en-US" sz="2338" dirty="0">
                  <a:solidFill>
                    <a:schemeClr val="tx1">
                      <a:lumMod val="75000"/>
                      <a:lumOff val="25000"/>
                    </a:schemeClr>
                  </a:solidFill>
                  <a:cs typeface="Helvetica" panose="020B0604020202020204" pitchFamily="34" charset="0"/>
                </a:rPr>
                <a:t>n &lt; 30</a:t>
              </a:r>
            </a:p>
          </p:txBody>
        </p:sp>
      </p:grpSp>
      <p:grpSp>
        <p:nvGrpSpPr>
          <p:cNvPr id="42" name="Group 41"/>
          <p:cNvGrpSpPr/>
          <p:nvPr/>
        </p:nvGrpSpPr>
        <p:grpSpPr>
          <a:xfrm>
            <a:off x="6482674" y="3832040"/>
            <a:ext cx="2387470" cy="476146"/>
            <a:chOff x="3591069" y="2479786"/>
            <a:chExt cx="3596317" cy="733149"/>
          </a:xfrm>
        </p:grpSpPr>
        <p:grpSp>
          <p:nvGrpSpPr>
            <p:cNvPr id="43" name="Group 42"/>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45" name="Rectangle 44"/>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46" name="Rectangle 45"/>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47" name="Rectangle 46"/>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44" name="Rectangle 43"/>
            <p:cNvSpPr/>
            <p:nvPr/>
          </p:nvSpPr>
          <p:spPr>
            <a:xfrm>
              <a:off x="3648560" y="2516793"/>
              <a:ext cx="3460877" cy="696142"/>
            </a:xfrm>
            <a:prstGeom prst="rect">
              <a:avLst/>
            </a:prstGeom>
          </p:spPr>
          <p:txBody>
            <a:bodyPr wrap="square">
              <a:spAutoFit/>
            </a:bodyPr>
            <a:lstStyle/>
            <a:p>
              <a:r>
                <a:rPr lang="en-US" sz="2338" dirty="0">
                  <a:solidFill>
                    <a:schemeClr val="tx1">
                      <a:lumMod val="75000"/>
                      <a:lumOff val="25000"/>
                    </a:schemeClr>
                  </a:solidFill>
                  <a:cs typeface="Helvetica" panose="020B0604020202020204" pitchFamily="34" charset="0"/>
                </a:rPr>
                <a:t>Paired t-Test</a:t>
              </a:r>
            </a:p>
          </p:txBody>
        </p:sp>
      </p:grpSp>
      <p:grpSp>
        <p:nvGrpSpPr>
          <p:cNvPr id="48" name="Group 47"/>
          <p:cNvGrpSpPr/>
          <p:nvPr/>
        </p:nvGrpSpPr>
        <p:grpSpPr>
          <a:xfrm>
            <a:off x="6482674" y="4415311"/>
            <a:ext cx="2387470" cy="476146"/>
            <a:chOff x="3591069" y="2479786"/>
            <a:chExt cx="3596317" cy="733149"/>
          </a:xfrm>
        </p:grpSpPr>
        <p:grpSp>
          <p:nvGrpSpPr>
            <p:cNvPr id="49" name="Group 48"/>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51" name="Rectangle 50"/>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52" name="Rectangle 51"/>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53" name="Rectangle 52"/>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50" name="Rectangle 49"/>
            <p:cNvSpPr/>
            <p:nvPr/>
          </p:nvSpPr>
          <p:spPr>
            <a:xfrm>
              <a:off x="3648560" y="2516793"/>
              <a:ext cx="3460877" cy="696142"/>
            </a:xfrm>
            <a:prstGeom prst="rect">
              <a:avLst/>
            </a:prstGeom>
          </p:spPr>
          <p:txBody>
            <a:bodyPr wrap="square">
              <a:spAutoFit/>
            </a:bodyPr>
            <a:lstStyle/>
            <a:p>
              <a:r>
                <a:rPr lang="en-US" sz="2338" dirty="0">
                  <a:solidFill>
                    <a:schemeClr val="tx1">
                      <a:lumMod val="75000"/>
                      <a:lumOff val="25000"/>
                    </a:schemeClr>
                  </a:solidFill>
                  <a:cs typeface="Helvetica" panose="020B0604020202020204" pitchFamily="34" charset="0"/>
                </a:rPr>
                <a:t>ANOVA</a:t>
              </a:r>
            </a:p>
          </p:txBody>
        </p:sp>
      </p:grpSp>
      <p:grpSp>
        <p:nvGrpSpPr>
          <p:cNvPr id="54" name="Group 53"/>
          <p:cNvGrpSpPr/>
          <p:nvPr/>
        </p:nvGrpSpPr>
        <p:grpSpPr>
          <a:xfrm>
            <a:off x="6482674" y="4945557"/>
            <a:ext cx="2387470" cy="476146"/>
            <a:chOff x="3591069" y="2479786"/>
            <a:chExt cx="3596317" cy="733149"/>
          </a:xfrm>
        </p:grpSpPr>
        <p:grpSp>
          <p:nvGrpSpPr>
            <p:cNvPr id="55" name="Group 54"/>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57" name="Rectangle 56"/>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58" name="Rectangle 57"/>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sp>
            <p:nvSpPr>
              <p:cNvPr id="59" name="Rectangle 58"/>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38" dirty="0">
                  <a:solidFill>
                    <a:schemeClr val="tx1">
                      <a:lumMod val="75000"/>
                      <a:lumOff val="25000"/>
                    </a:schemeClr>
                  </a:solidFill>
                  <a:latin typeface="Helvetica Neue"/>
                  <a:cs typeface="Helvetica" panose="020B0604020202020204" pitchFamily="34" charset="0"/>
                </a:endParaRPr>
              </a:p>
            </p:txBody>
          </p:sp>
        </p:grpSp>
        <p:sp>
          <p:nvSpPr>
            <p:cNvPr id="56" name="Rectangle 55"/>
            <p:cNvSpPr/>
            <p:nvPr/>
          </p:nvSpPr>
          <p:spPr>
            <a:xfrm>
              <a:off x="3648560" y="2516793"/>
              <a:ext cx="3460877" cy="696142"/>
            </a:xfrm>
            <a:prstGeom prst="rect">
              <a:avLst/>
            </a:prstGeom>
          </p:spPr>
          <p:txBody>
            <a:bodyPr wrap="square">
              <a:spAutoFit/>
            </a:bodyPr>
            <a:lstStyle/>
            <a:p>
              <a:r>
                <a:rPr lang="en-US" sz="2338" dirty="0">
                  <a:solidFill>
                    <a:schemeClr val="tx1">
                      <a:lumMod val="75000"/>
                      <a:lumOff val="25000"/>
                    </a:schemeClr>
                  </a:solidFill>
                  <a:cs typeface="Helvetica" panose="020B0604020202020204" pitchFamily="34" charset="0"/>
                </a:rPr>
                <a:t>Rm ANOVA</a:t>
              </a:r>
            </a:p>
          </p:txBody>
        </p:sp>
      </p:grpSp>
    </p:spTree>
    <p:extLst>
      <p:ext uri="{BB962C8B-B14F-4D97-AF65-F5344CB8AC3E}">
        <p14:creationId xmlns:p14="http://schemas.microsoft.com/office/powerpoint/2010/main" val="4478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0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0-#ppt_w/2"/>
                                          </p:val>
                                        </p:tav>
                                        <p:tav tm="100000">
                                          <p:val>
                                            <p:strVal val="#ppt_x"/>
                                          </p:val>
                                        </p:tav>
                                      </p:tavLst>
                                    </p:anim>
                                    <p:anim calcmode="lin" valueType="num">
                                      <p:cBhvr additive="base">
                                        <p:cTn id="33" dur="500" fill="hold"/>
                                        <p:tgtEl>
                                          <p:spTgt spid="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par>
                          <p:cTn id="38" fill="hold">
                            <p:stCondLst>
                              <p:cond delay="1000"/>
                            </p:stCondLst>
                            <p:childTnLst>
                              <p:par>
                                <p:cTn id="39" presetID="53" presetClass="entr" presetSubtype="16"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0-#ppt_w/2"/>
                                          </p:val>
                                        </p:tav>
                                        <p:tav tm="100000">
                                          <p:val>
                                            <p:strVal val="#ppt_x"/>
                                          </p:val>
                                        </p:tav>
                                      </p:tavLst>
                                    </p:anim>
                                    <p:anim calcmode="lin" valueType="num">
                                      <p:cBhvr additive="base">
                                        <p:cTn id="49" dur="500" fill="hold"/>
                                        <p:tgtEl>
                                          <p:spTgt spid="8"/>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par>
                          <p:cTn id="54" fill="hold">
                            <p:stCondLst>
                              <p:cond delay="1000"/>
                            </p:stCondLst>
                            <p:childTnLst>
                              <p:par>
                                <p:cTn id="55" presetID="53" presetClass="entr" presetSubtype="16"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p:cTn id="57" dur="500" fill="hold"/>
                                        <p:tgtEl>
                                          <p:spTgt spid="36"/>
                                        </p:tgtEl>
                                        <p:attrNameLst>
                                          <p:attrName>ppt_w</p:attrName>
                                        </p:attrNameLst>
                                      </p:cBhvr>
                                      <p:tavLst>
                                        <p:tav tm="0">
                                          <p:val>
                                            <p:fltVal val="0"/>
                                          </p:val>
                                        </p:tav>
                                        <p:tav tm="100000">
                                          <p:val>
                                            <p:strVal val="#ppt_w"/>
                                          </p:val>
                                        </p:tav>
                                      </p:tavLst>
                                    </p:anim>
                                    <p:anim calcmode="lin" valueType="num">
                                      <p:cBhvr>
                                        <p:cTn id="58" dur="500" fill="hold"/>
                                        <p:tgtEl>
                                          <p:spTgt spid="36"/>
                                        </p:tgtEl>
                                        <p:attrNameLst>
                                          <p:attrName>ppt_h</p:attrName>
                                        </p:attrNameLst>
                                      </p:cBhvr>
                                      <p:tavLst>
                                        <p:tav tm="0">
                                          <p:val>
                                            <p:fltVal val="0"/>
                                          </p:val>
                                        </p:tav>
                                        <p:tav tm="100000">
                                          <p:val>
                                            <p:strVal val="#ppt_h"/>
                                          </p:val>
                                        </p:tav>
                                      </p:tavLst>
                                    </p:anim>
                                    <p:animEffect transition="in" filter="fade">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0-#ppt_w/2"/>
                                          </p:val>
                                        </p:tav>
                                        <p:tav tm="100000">
                                          <p:val>
                                            <p:strVal val="#ppt_x"/>
                                          </p:val>
                                        </p:tav>
                                      </p:tavLst>
                                    </p:anim>
                                    <p:anim calcmode="lin" valueType="num">
                                      <p:cBhvr additive="base">
                                        <p:cTn id="65" dur="500" fill="hold"/>
                                        <p:tgtEl>
                                          <p:spTgt spid="10"/>
                                        </p:tgtEl>
                                        <p:attrNameLst>
                                          <p:attrName>ppt_y</p:attrName>
                                        </p:attrNameLst>
                                      </p:cBhvr>
                                      <p:tavLst>
                                        <p:tav tm="0">
                                          <p:val>
                                            <p:strVal val="#ppt_y"/>
                                          </p:val>
                                        </p:tav>
                                        <p:tav tm="100000">
                                          <p:val>
                                            <p:strVal val="#ppt_y"/>
                                          </p:val>
                                        </p:tav>
                                      </p:tavLst>
                                    </p:anim>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left)">
                                      <p:cBhvr>
                                        <p:cTn id="69" dur="500"/>
                                        <p:tgtEl>
                                          <p:spTgt spid="11"/>
                                        </p:tgtEl>
                                      </p:cBhvr>
                                    </p:animEffect>
                                  </p:childTnLst>
                                </p:cTn>
                              </p:par>
                            </p:childTnLst>
                          </p:cTn>
                        </p:par>
                        <p:par>
                          <p:cTn id="70" fill="hold">
                            <p:stCondLst>
                              <p:cond delay="1000"/>
                            </p:stCondLst>
                            <p:childTnLst>
                              <p:par>
                                <p:cTn id="71" presetID="53" presetClass="entr" presetSubtype="16"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p:cTn id="73" dur="500" fill="hold"/>
                                        <p:tgtEl>
                                          <p:spTgt spid="12"/>
                                        </p:tgtEl>
                                        <p:attrNameLst>
                                          <p:attrName>ppt_w</p:attrName>
                                        </p:attrNameLst>
                                      </p:cBhvr>
                                      <p:tavLst>
                                        <p:tav tm="0">
                                          <p:val>
                                            <p:fltVal val="0"/>
                                          </p:val>
                                        </p:tav>
                                        <p:tav tm="100000">
                                          <p:val>
                                            <p:strVal val="#ppt_w"/>
                                          </p:val>
                                        </p:tav>
                                      </p:tavLst>
                                    </p:anim>
                                    <p:anim calcmode="lin" valueType="num">
                                      <p:cBhvr>
                                        <p:cTn id="74" dur="500" fill="hold"/>
                                        <p:tgtEl>
                                          <p:spTgt spid="12"/>
                                        </p:tgtEl>
                                        <p:attrNameLst>
                                          <p:attrName>ppt_h</p:attrName>
                                        </p:attrNameLst>
                                      </p:cBhvr>
                                      <p:tavLst>
                                        <p:tav tm="0">
                                          <p:val>
                                            <p:fltVal val="0"/>
                                          </p:val>
                                        </p:tav>
                                        <p:tav tm="100000">
                                          <p:val>
                                            <p:strVal val="#ppt_h"/>
                                          </p:val>
                                        </p:tav>
                                      </p:tavLst>
                                    </p:anim>
                                    <p:animEffect transition="in" filter="fade">
                                      <p:cBhvr>
                                        <p:cTn id="75" dur="500"/>
                                        <p:tgtEl>
                                          <p:spTgt spid="12"/>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Effect transition="in" filter="fade">
                                      <p:cBhvr>
                                        <p:cTn id="81" dur="5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additive="base">
                                        <p:cTn id="86" dur="500" fill="hold"/>
                                        <p:tgtEl>
                                          <p:spTgt spid="18"/>
                                        </p:tgtEl>
                                        <p:attrNameLst>
                                          <p:attrName>ppt_x</p:attrName>
                                        </p:attrNameLst>
                                      </p:cBhvr>
                                      <p:tavLst>
                                        <p:tav tm="0">
                                          <p:val>
                                            <p:strVal val="0-#ppt_w/2"/>
                                          </p:val>
                                        </p:tav>
                                        <p:tav tm="100000">
                                          <p:val>
                                            <p:strVal val="#ppt_x"/>
                                          </p:val>
                                        </p:tav>
                                      </p:tavLst>
                                    </p:anim>
                                    <p:anim calcmode="lin" valueType="num">
                                      <p:cBhvr additive="base">
                                        <p:cTn id="87" dur="500" fill="hold"/>
                                        <p:tgtEl>
                                          <p:spTgt spid="18"/>
                                        </p:tgtEl>
                                        <p:attrNameLst>
                                          <p:attrName>ppt_y</p:attrName>
                                        </p:attrNameLst>
                                      </p:cBhvr>
                                      <p:tavLst>
                                        <p:tav tm="0">
                                          <p:val>
                                            <p:strVal val="#ppt_y"/>
                                          </p:val>
                                        </p:tav>
                                        <p:tav tm="100000">
                                          <p:val>
                                            <p:strVal val="#ppt_y"/>
                                          </p:val>
                                        </p:tav>
                                      </p:tavLst>
                                    </p:anim>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left)">
                                      <p:cBhvr>
                                        <p:cTn id="91" dur="500"/>
                                        <p:tgtEl>
                                          <p:spTgt spid="19"/>
                                        </p:tgtEl>
                                      </p:cBhvr>
                                    </p:animEffect>
                                  </p:childTnLst>
                                </p:cTn>
                              </p:par>
                            </p:childTnLst>
                          </p:cTn>
                        </p:par>
                        <p:par>
                          <p:cTn id="92" fill="hold">
                            <p:stCondLst>
                              <p:cond delay="1000"/>
                            </p:stCondLst>
                            <p:childTnLst>
                              <p:par>
                                <p:cTn id="93" presetID="53" presetClass="entr" presetSubtype="16" fill="hold" nodeType="after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p:cTn id="95" dur="500" fill="hold"/>
                                        <p:tgtEl>
                                          <p:spTgt spid="48"/>
                                        </p:tgtEl>
                                        <p:attrNameLst>
                                          <p:attrName>ppt_w</p:attrName>
                                        </p:attrNameLst>
                                      </p:cBhvr>
                                      <p:tavLst>
                                        <p:tav tm="0">
                                          <p:val>
                                            <p:fltVal val="0"/>
                                          </p:val>
                                        </p:tav>
                                        <p:tav tm="100000">
                                          <p:val>
                                            <p:strVal val="#ppt_w"/>
                                          </p:val>
                                        </p:tav>
                                      </p:tavLst>
                                    </p:anim>
                                    <p:anim calcmode="lin" valueType="num">
                                      <p:cBhvr>
                                        <p:cTn id="96" dur="500" fill="hold"/>
                                        <p:tgtEl>
                                          <p:spTgt spid="48"/>
                                        </p:tgtEl>
                                        <p:attrNameLst>
                                          <p:attrName>ppt_h</p:attrName>
                                        </p:attrNameLst>
                                      </p:cBhvr>
                                      <p:tavLst>
                                        <p:tav tm="0">
                                          <p:val>
                                            <p:fltVal val="0"/>
                                          </p:val>
                                        </p:tav>
                                        <p:tav tm="100000">
                                          <p:val>
                                            <p:strVal val="#ppt_h"/>
                                          </p:val>
                                        </p:tav>
                                      </p:tavLst>
                                    </p:anim>
                                    <p:animEffect transition="in" filter="fade">
                                      <p:cBhvr>
                                        <p:cTn id="97" dur="500"/>
                                        <p:tgtEl>
                                          <p:spTgt spid="48"/>
                                        </p:tgtEl>
                                      </p:cBhvr>
                                    </p:animEffect>
                                  </p:childTnLst>
                                </p:cTn>
                              </p:par>
                            </p:childTnLst>
                          </p:cTn>
                        </p:par>
                        <p:par>
                          <p:cTn id="98" fill="hold">
                            <p:stCondLst>
                              <p:cond delay="1500"/>
                            </p:stCondLst>
                            <p:childTnLst>
                              <p:par>
                                <p:cTn id="99" presetID="53" presetClass="entr" presetSubtype="16" fill="hold" nodeType="afterEffect">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cBhvr>
                                        <p:cTn id="101" dur="500" fill="hold"/>
                                        <p:tgtEl>
                                          <p:spTgt spid="54"/>
                                        </p:tgtEl>
                                        <p:attrNameLst>
                                          <p:attrName>ppt_w</p:attrName>
                                        </p:attrNameLst>
                                      </p:cBhvr>
                                      <p:tavLst>
                                        <p:tav tm="0">
                                          <p:val>
                                            <p:fltVal val="0"/>
                                          </p:val>
                                        </p:tav>
                                        <p:tav tm="100000">
                                          <p:val>
                                            <p:strVal val="#ppt_w"/>
                                          </p:val>
                                        </p:tav>
                                      </p:tavLst>
                                    </p:anim>
                                    <p:anim calcmode="lin" valueType="num">
                                      <p:cBhvr>
                                        <p:cTn id="102" dur="500" fill="hold"/>
                                        <p:tgtEl>
                                          <p:spTgt spid="54"/>
                                        </p:tgtEl>
                                        <p:attrNameLst>
                                          <p:attrName>ppt_h</p:attrName>
                                        </p:attrNameLst>
                                      </p:cBhvr>
                                      <p:tavLst>
                                        <p:tav tm="0">
                                          <p:val>
                                            <p:fltVal val="0"/>
                                          </p:val>
                                        </p:tav>
                                        <p:tav tm="100000">
                                          <p:val>
                                            <p:strVal val="#ppt_h"/>
                                          </p:val>
                                        </p:tav>
                                      </p:tavLst>
                                    </p:anim>
                                    <p:animEffect transition="in" filter="fade">
                                      <p:cBhvr>
                                        <p:cTn id="10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8" grpId="0" animBg="1"/>
      <p:bldP spid="19" grpId="0" animBg="1"/>
      <p:bldP spid="2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990600"/>
            <a:ext cx="8153400" cy="5334000"/>
          </a:xfrm>
        </p:spPr>
        <p:txBody>
          <a:bodyPr>
            <a:noAutofit/>
          </a:bodyPr>
          <a:lstStyle/>
          <a:p>
            <a:pPr marL="0" indent="0" algn="just">
              <a:lnSpc>
                <a:spcPct val="160000"/>
              </a:lnSpc>
              <a:spcBef>
                <a:spcPts val="0"/>
              </a:spcBef>
              <a:buNone/>
            </a:pPr>
            <a:r>
              <a:rPr lang="en-IN" sz="2400" dirty="0">
                <a:latin typeface="+mn-lt"/>
              </a:rPr>
              <a:t>Studying the flow of traffic at two busy intersections between 4pm and 6pm to determine the possible need for turn signals. It was found that on 40 week days there were on the average 247.3 cars approaching the first intersection from the south which made left turn, while on 30 week days there were on the average 254.1 cars approaching the second intersection from the south made left turns. The corresponding sample SD are 15.2 and 12.Test the significance between the difference of two means at 5% level.</a:t>
            </a:r>
          </a:p>
        </p:txBody>
      </p:sp>
      <p:sp>
        <p:nvSpPr>
          <p:cNvPr id="3" name="Title 2"/>
          <p:cNvSpPr>
            <a:spLocks noGrp="1"/>
          </p:cNvSpPr>
          <p:nvPr>
            <p:ph type="title" idx="4294967295"/>
          </p:nvPr>
        </p:nvSpPr>
        <p:spPr>
          <a:xfrm>
            <a:off x="1744908" y="304800"/>
            <a:ext cx="2674692" cy="472435"/>
          </a:xfrm>
        </p:spPr>
        <p:txBody>
          <a:bodyPr>
            <a:noAutofit/>
          </a:bodyPr>
          <a:lstStyle/>
          <a:p>
            <a:pPr algn="l"/>
            <a:r>
              <a:rPr lang="en-IN" sz="3600" b="1" dirty="0">
                <a:solidFill>
                  <a:srgbClr val="FF0000"/>
                </a:solidFill>
              </a:rPr>
              <a:t>Problem 5</a:t>
            </a:r>
            <a:endParaRPr lang="en-IN" sz="3600" dirty="0"/>
          </a:p>
        </p:txBody>
      </p:sp>
    </p:spTree>
    <p:extLst>
      <p:ext uri="{BB962C8B-B14F-4D97-AF65-F5344CB8AC3E}">
        <p14:creationId xmlns:p14="http://schemas.microsoft.com/office/powerpoint/2010/main" val="20776376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8050" y="1746397"/>
            <a:ext cx="8839200" cy="3898496"/>
          </a:xfrm>
        </p:spPr>
        <p:txBody>
          <a:bodyPr>
            <a:normAutofit/>
          </a:bodyPr>
          <a:lstStyle/>
          <a:p>
            <a:endParaRPr lang="en-US" sz="1819" dirty="0">
              <a:latin typeface="Times New Roman" panose="02020603050405020304" pitchFamily="18" charset="0"/>
              <a:cs typeface="Times New Roman" panose="02020603050405020304" pitchFamily="18" charset="0"/>
            </a:endParaRPr>
          </a:p>
          <a:p>
            <a:pPr marL="0" indent="0">
              <a:buNone/>
            </a:pPr>
            <a:r>
              <a:rPr lang="en-US" sz="1819" dirty="0">
                <a:solidFill>
                  <a:srgbClr val="FF0000"/>
                </a:solidFill>
                <a:latin typeface="Times New Roman" panose="02020603050405020304" pitchFamily="18" charset="0"/>
                <a:cs typeface="Times New Roman" panose="02020603050405020304" pitchFamily="18" charset="0"/>
              </a:rPr>
              <a:t>        Test Statistic</a:t>
            </a:r>
            <a:r>
              <a:rPr lang="en-US" sz="1819" dirty="0">
                <a:latin typeface="Times New Roman" panose="02020603050405020304" pitchFamily="18" charset="0"/>
                <a:cs typeface="Times New Roman" panose="02020603050405020304" pitchFamily="18" charset="0"/>
              </a:rPr>
              <a:t>:</a:t>
            </a:r>
          </a:p>
          <a:p>
            <a:endParaRPr lang="en-US" sz="1819" dirty="0">
              <a:latin typeface="Times New Roman" panose="02020603050405020304" pitchFamily="18" charset="0"/>
              <a:cs typeface="Times New Roman" panose="02020603050405020304" pitchFamily="18" charset="0"/>
            </a:endParaRPr>
          </a:p>
          <a:p>
            <a:endParaRPr lang="en-US" sz="1819" dirty="0">
              <a:latin typeface="Times New Roman" panose="02020603050405020304" pitchFamily="18" charset="0"/>
              <a:cs typeface="Times New Roman" panose="02020603050405020304" pitchFamily="18" charset="0"/>
            </a:endParaRPr>
          </a:p>
          <a:p>
            <a:pPr marL="0" indent="0">
              <a:buNone/>
            </a:pPr>
            <a:r>
              <a:rPr lang="en-US" sz="1819" dirty="0">
                <a:latin typeface="Times New Roman" panose="02020603050405020304" pitchFamily="18" charset="0"/>
                <a:cs typeface="Times New Roman" panose="02020603050405020304" pitchFamily="18" charset="0"/>
              </a:rPr>
              <a:t>                                                                 =  - 2.091</a:t>
            </a:r>
          </a:p>
          <a:p>
            <a:pPr marL="0" indent="0">
              <a:buNone/>
            </a:pPr>
            <a:r>
              <a:rPr lang="en-US" sz="1819" dirty="0">
                <a:latin typeface="Times New Roman" panose="02020603050405020304" pitchFamily="18" charset="0"/>
                <a:cs typeface="Times New Roman" panose="02020603050405020304" pitchFamily="18" charset="0"/>
              </a:rPr>
              <a:t>     Here                                                       at </a:t>
            </a:r>
            <a:r>
              <a:rPr lang="el-GR" sz="1819" dirty="0">
                <a:latin typeface="Times New Roman" panose="02020603050405020304" pitchFamily="18" charset="0"/>
                <a:cs typeface="Times New Roman" panose="02020603050405020304" pitchFamily="18" charset="0"/>
              </a:rPr>
              <a:t>α</a:t>
            </a:r>
            <a:r>
              <a:rPr lang="en-IN" sz="1819" dirty="0">
                <a:latin typeface="Times New Roman" panose="02020603050405020304" pitchFamily="18" charset="0"/>
                <a:cs typeface="Times New Roman" panose="02020603050405020304" pitchFamily="18" charset="0"/>
              </a:rPr>
              <a:t> = 5% LOS.</a:t>
            </a:r>
          </a:p>
          <a:p>
            <a:endParaRPr lang="en-IN" sz="1819" dirty="0">
              <a:latin typeface="Times New Roman" panose="02020603050405020304" pitchFamily="18" charset="0"/>
              <a:cs typeface="Times New Roman" panose="02020603050405020304" pitchFamily="18" charset="0"/>
            </a:endParaRPr>
          </a:p>
          <a:p>
            <a:r>
              <a:rPr lang="en-US" sz="1819" dirty="0">
                <a:latin typeface="Times New Roman" panose="02020603050405020304" pitchFamily="18" charset="0"/>
                <a:cs typeface="Times New Roman" panose="02020603050405020304" pitchFamily="18" charset="0"/>
              </a:rPr>
              <a:t>  </a:t>
            </a:r>
            <a:r>
              <a:rPr lang="en-US" sz="1819" dirty="0">
                <a:solidFill>
                  <a:srgbClr val="FF0000"/>
                </a:solidFill>
                <a:latin typeface="Times New Roman" panose="02020603050405020304" pitchFamily="18" charset="0"/>
                <a:cs typeface="Times New Roman" panose="02020603050405020304" pitchFamily="18" charset="0"/>
              </a:rPr>
              <a:t>Decision :</a:t>
            </a:r>
            <a:r>
              <a:rPr lang="en-US" sz="1819" dirty="0">
                <a:latin typeface="Times New Roman" panose="02020603050405020304" pitchFamily="18" charset="0"/>
                <a:cs typeface="Times New Roman" panose="02020603050405020304" pitchFamily="18" charset="0"/>
              </a:rPr>
              <a:t> </a:t>
            </a:r>
            <a:r>
              <a:rPr lang="en-US" sz="1819" dirty="0">
                <a:solidFill>
                  <a:srgbClr val="00B0F0"/>
                </a:solidFill>
                <a:latin typeface="Times New Roman" panose="02020603050405020304" pitchFamily="18" charset="0"/>
                <a:cs typeface="Times New Roman" panose="02020603050405020304" pitchFamily="18" charset="0"/>
              </a:rPr>
              <a:t>we reject the Null hypothesis             </a:t>
            </a:r>
            <a:r>
              <a:rPr lang="en-US" sz="1819" dirty="0">
                <a:latin typeface="Times New Roman" panose="02020603050405020304" pitchFamily="18" charset="0"/>
                <a:cs typeface="Times New Roman" panose="02020603050405020304" pitchFamily="18" charset="0"/>
              </a:rPr>
              <a:t>at </a:t>
            </a:r>
            <a:r>
              <a:rPr lang="el-GR" sz="1819" dirty="0">
                <a:latin typeface="Times New Roman" panose="02020603050405020304" pitchFamily="18" charset="0"/>
                <a:cs typeface="Times New Roman" panose="02020603050405020304" pitchFamily="18" charset="0"/>
              </a:rPr>
              <a:t>α</a:t>
            </a:r>
            <a:r>
              <a:rPr lang="en-IN" sz="1819" dirty="0">
                <a:latin typeface="Times New Roman" panose="02020603050405020304" pitchFamily="18" charset="0"/>
                <a:cs typeface="Times New Roman" panose="02020603050405020304" pitchFamily="18" charset="0"/>
              </a:rPr>
              <a:t> = 5% LOS.</a:t>
            </a:r>
          </a:p>
          <a:p>
            <a:r>
              <a:rPr lang="en-IN" sz="1819" dirty="0">
                <a:latin typeface="Times New Roman" panose="02020603050405020304" pitchFamily="18" charset="0"/>
                <a:cs typeface="Times New Roman" panose="02020603050405020304" pitchFamily="18" charset="0"/>
              </a:rPr>
              <a:t>                  </a:t>
            </a:r>
            <a:r>
              <a:rPr lang="en-IN" sz="1819" dirty="0" err="1">
                <a:latin typeface="Times New Roman" panose="02020603050405020304" pitchFamily="18" charset="0"/>
                <a:cs typeface="Times New Roman" panose="02020603050405020304" pitchFamily="18" charset="0"/>
              </a:rPr>
              <a:t>i.e</a:t>
            </a:r>
            <a:r>
              <a:rPr lang="en-IN" sz="1819" dirty="0">
                <a:latin typeface="Times New Roman" panose="02020603050405020304" pitchFamily="18" charset="0"/>
                <a:cs typeface="Times New Roman" panose="02020603050405020304" pitchFamily="18" charset="0"/>
              </a:rPr>
              <a:t>, we accept        .</a:t>
            </a:r>
            <a:endParaRPr lang="en-US" sz="1819" dirty="0">
              <a:latin typeface="Times New Roman" panose="02020603050405020304" pitchFamily="18" charset="0"/>
              <a:cs typeface="Times New Roman" panose="02020603050405020304" pitchFamily="18" charset="0"/>
            </a:endParaRPr>
          </a:p>
          <a:p>
            <a:endParaRPr lang="en-IN" dirty="0"/>
          </a:p>
        </p:txBody>
      </p:sp>
      <p:graphicFrame>
        <p:nvGraphicFramePr>
          <p:cNvPr id="4" name="Object 3"/>
          <p:cNvGraphicFramePr>
            <a:graphicFrameLocks noChangeAspect="1"/>
          </p:cNvGraphicFramePr>
          <p:nvPr/>
        </p:nvGraphicFramePr>
        <p:xfrm>
          <a:off x="2209800" y="1845890"/>
          <a:ext cx="3886544" cy="1271231"/>
        </p:xfrm>
        <a:graphic>
          <a:graphicData uri="http://schemas.openxmlformats.org/presentationml/2006/ole">
            <mc:AlternateContent xmlns:mc="http://schemas.openxmlformats.org/markup-compatibility/2006">
              <mc:Choice xmlns:v="urn:schemas-microsoft-com:vml" Requires="v">
                <p:oleObj spid="_x0000_s23762" name="Equation" r:id="rId3" imgW="2298600" imgH="723600" progId="Equation.3">
                  <p:embed/>
                </p:oleObj>
              </mc:Choice>
              <mc:Fallback>
                <p:oleObj name="Equation" r:id="rId3" imgW="2298600" imgH="723600" progId="Equation.3">
                  <p:embed/>
                  <p:pic>
                    <p:nvPicPr>
                      <p:cNvPr id="4" name="Object 3"/>
                      <p:cNvPicPr/>
                      <p:nvPr/>
                    </p:nvPicPr>
                    <p:blipFill>
                      <a:blip r:embed="rId4"/>
                      <a:stretch>
                        <a:fillRect/>
                      </a:stretch>
                    </p:blipFill>
                    <p:spPr>
                      <a:xfrm>
                        <a:off x="2209800" y="1845890"/>
                        <a:ext cx="3886544" cy="1271231"/>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147510" y="3384806"/>
          <a:ext cx="2812587" cy="413433"/>
        </p:xfrm>
        <a:graphic>
          <a:graphicData uri="http://schemas.openxmlformats.org/presentationml/2006/ole">
            <mc:AlternateContent xmlns:mc="http://schemas.openxmlformats.org/markup-compatibility/2006">
              <mc:Choice xmlns:v="urn:schemas-microsoft-com:vml" Requires="v">
                <p:oleObj spid="_x0000_s23763" name="Equation" r:id="rId5" imgW="1726920" imgH="253800" progId="Equation.3">
                  <p:embed/>
                </p:oleObj>
              </mc:Choice>
              <mc:Fallback>
                <p:oleObj name="Equation" r:id="rId5" imgW="1726920" imgH="253800" progId="Equation.3">
                  <p:embed/>
                  <p:pic>
                    <p:nvPicPr>
                      <p:cNvPr id="5" name="Object 4"/>
                      <p:cNvPicPr/>
                      <p:nvPr/>
                    </p:nvPicPr>
                    <p:blipFill>
                      <a:blip r:embed="rId6"/>
                      <a:stretch>
                        <a:fillRect/>
                      </a:stretch>
                    </p:blipFill>
                    <p:spPr>
                      <a:xfrm>
                        <a:off x="1147510" y="3384806"/>
                        <a:ext cx="2812587" cy="413433"/>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4572000" y="4152067"/>
          <a:ext cx="360852" cy="382504"/>
        </p:xfrm>
        <a:graphic>
          <a:graphicData uri="http://schemas.openxmlformats.org/presentationml/2006/ole">
            <mc:AlternateContent xmlns:mc="http://schemas.openxmlformats.org/markup-compatibility/2006">
              <mc:Choice xmlns:v="urn:schemas-microsoft-com:vml" Requires="v">
                <p:oleObj spid="_x0000_s23764" name="Equation" r:id="rId7" imgW="215640" imgH="228600" progId="Equation.3">
                  <p:embed/>
                </p:oleObj>
              </mc:Choice>
              <mc:Fallback>
                <p:oleObj name="Equation" r:id="rId7" imgW="215640" imgH="228600" progId="Equation.3">
                  <p:embed/>
                  <p:pic>
                    <p:nvPicPr>
                      <p:cNvPr id="6" name="Object 5"/>
                      <p:cNvPicPr/>
                      <p:nvPr/>
                    </p:nvPicPr>
                    <p:blipFill>
                      <a:blip r:embed="rId8"/>
                      <a:stretch>
                        <a:fillRect/>
                      </a:stretch>
                    </p:blipFill>
                    <p:spPr>
                      <a:xfrm>
                        <a:off x="4572000" y="4152067"/>
                        <a:ext cx="360852" cy="382504"/>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971800" y="4442914"/>
          <a:ext cx="339201" cy="360852"/>
        </p:xfrm>
        <a:graphic>
          <a:graphicData uri="http://schemas.openxmlformats.org/presentationml/2006/ole">
            <mc:AlternateContent xmlns:mc="http://schemas.openxmlformats.org/markup-compatibility/2006">
              <mc:Choice xmlns:v="urn:schemas-microsoft-com:vml" Requires="v">
                <p:oleObj spid="_x0000_s23765" name="Equation" r:id="rId9" imgW="203040" imgH="215640" progId="Equation.3">
                  <p:embed/>
                </p:oleObj>
              </mc:Choice>
              <mc:Fallback>
                <p:oleObj name="Equation" r:id="rId9" imgW="203040" imgH="215640" progId="Equation.3">
                  <p:embed/>
                  <p:pic>
                    <p:nvPicPr>
                      <p:cNvPr id="7" name="Object 6"/>
                      <p:cNvPicPr/>
                      <p:nvPr/>
                    </p:nvPicPr>
                    <p:blipFill>
                      <a:blip r:embed="rId10"/>
                      <a:stretch>
                        <a:fillRect/>
                      </a:stretch>
                    </p:blipFill>
                    <p:spPr>
                      <a:xfrm>
                        <a:off x="2971800" y="4442914"/>
                        <a:ext cx="339201" cy="360852"/>
                      </a:xfrm>
                      <a:prstGeom prst="rect">
                        <a:avLst/>
                      </a:prstGeom>
                    </p:spPr>
                  </p:pic>
                </p:oleObj>
              </mc:Fallback>
            </mc:AlternateContent>
          </a:graphicData>
        </a:graphic>
      </p:graphicFrame>
    </p:spTree>
    <p:extLst>
      <p:ext uri="{BB962C8B-B14F-4D97-AF65-F5344CB8AC3E}">
        <p14:creationId xmlns:p14="http://schemas.microsoft.com/office/powerpoint/2010/main" val="40941393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- 10</a:t>
            </a:r>
            <a:endParaRPr lang="x-none" dirty="0"/>
          </a:p>
        </p:txBody>
      </p:sp>
    </p:spTree>
    <p:extLst>
      <p:ext uri="{BB962C8B-B14F-4D97-AF65-F5344CB8AC3E}">
        <p14:creationId xmlns:p14="http://schemas.microsoft.com/office/powerpoint/2010/main" val="14221803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19200"/>
            <a:ext cx="7696200" cy="4906963"/>
          </a:xfrm>
        </p:spPr>
        <p:txBody>
          <a:bodyPr>
            <a:normAutofit/>
          </a:bodyPr>
          <a:lstStyle/>
          <a:p>
            <a:pPr algn="just">
              <a:spcBef>
                <a:spcPts val="0"/>
              </a:spcBef>
              <a:buFont typeface="Wingdings" panose="05000000000000000000" pitchFamily="2" charset="2"/>
              <a:buChar char="v"/>
            </a:pPr>
            <a:r>
              <a:rPr lang="en-IN" sz="1819" dirty="0"/>
              <a:t> </a:t>
            </a:r>
            <a:r>
              <a:rPr lang="en-IN" sz="2000" dirty="0"/>
              <a:t>Is there any systematic tendency for part-time college faculty to hold their students to different standards than do full-time faculty? The article “Are There Instructional Differences Between Full-Time and Part-Time Faculty?” (College Teaching, 2009: 23–26) reported that for a sample of 125 courses taught by full-time faculty, the mean course GPA was 2.7186 and the standard deviation was .63342, whereas for a sample of 88 courses taught by part-timers, the mean and standard deviation were 2.8639 and .49241, respectively.</a:t>
            </a:r>
          </a:p>
          <a:p>
            <a:pPr algn="just">
              <a:spcBef>
                <a:spcPts val="0"/>
              </a:spcBef>
            </a:pPr>
            <a:endParaRPr lang="en-IN" sz="2000" dirty="0"/>
          </a:p>
          <a:p>
            <a:pPr algn="just">
              <a:spcBef>
                <a:spcPts val="0"/>
              </a:spcBef>
              <a:buFont typeface="Wingdings" panose="05000000000000000000" pitchFamily="2" charset="2"/>
              <a:buChar char="v"/>
            </a:pPr>
            <a:r>
              <a:rPr lang="en-IN" sz="2000" dirty="0"/>
              <a:t>Does it appear that true average course GPA for part-time faculty differs from that for faculty teaching full-time? Test the appropriate hypotheses at significance level 1%.</a:t>
            </a:r>
          </a:p>
        </p:txBody>
      </p:sp>
      <p:sp>
        <p:nvSpPr>
          <p:cNvPr id="3" name="Title 2"/>
          <p:cNvSpPr>
            <a:spLocks noGrp="1"/>
          </p:cNvSpPr>
          <p:nvPr>
            <p:ph type="title" idx="4294967295"/>
          </p:nvPr>
        </p:nvSpPr>
        <p:spPr>
          <a:xfrm>
            <a:off x="2006245" y="304800"/>
            <a:ext cx="3937355" cy="472435"/>
          </a:xfrm>
        </p:spPr>
        <p:txBody>
          <a:bodyPr>
            <a:normAutofit fontScale="90000"/>
          </a:bodyPr>
          <a:lstStyle/>
          <a:p>
            <a:r>
              <a:rPr lang="en-IN" b="1" dirty="0">
                <a:solidFill>
                  <a:srgbClr val="FF0000"/>
                </a:solidFill>
              </a:rPr>
              <a:t>Problem </a:t>
            </a:r>
            <a:endParaRPr lang="en-IN" dirty="0"/>
          </a:p>
        </p:txBody>
      </p:sp>
    </p:spTree>
    <p:extLst>
      <p:ext uri="{BB962C8B-B14F-4D97-AF65-F5344CB8AC3E}">
        <p14:creationId xmlns:p14="http://schemas.microsoft.com/office/powerpoint/2010/main" val="31147641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8050" y="1746397"/>
            <a:ext cx="8839200" cy="3898496"/>
          </a:xfrm>
        </p:spPr>
        <p:txBody>
          <a:bodyPr>
            <a:normAutofit/>
          </a:bodyPr>
          <a:lstStyle/>
          <a:p>
            <a:endParaRPr lang="en-US" sz="1819" dirty="0">
              <a:latin typeface="Times New Roman" panose="02020603050405020304" pitchFamily="18" charset="0"/>
              <a:cs typeface="Times New Roman" panose="02020603050405020304" pitchFamily="18" charset="0"/>
            </a:endParaRPr>
          </a:p>
          <a:p>
            <a:pPr marL="0" indent="0">
              <a:buNone/>
            </a:pPr>
            <a:r>
              <a:rPr lang="en-US" sz="1819" dirty="0">
                <a:solidFill>
                  <a:srgbClr val="FF0000"/>
                </a:solidFill>
                <a:latin typeface="Times New Roman" panose="02020603050405020304" pitchFamily="18" charset="0"/>
                <a:cs typeface="Times New Roman" panose="02020603050405020304" pitchFamily="18" charset="0"/>
              </a:rPr>
              <a:t>     Test Statistic</a:t>
            </a:r>
            <a:r>
              <a:rPr lang="en-US" sz="1819" dirty="0">
                <a:latin typeface="Times New Roman" panose="02020603050405020304" pitchFamily="18" charset="0"/>
                <a:cs typeface="Times New Roman" panose="02020603050405020304" pitchFamily="18" charset="0"/>
              </a:rPr>
              <a:t>:</a:t>
            </a:r>
          </a:p>
          <a:p>
            <a:endParaRPr lang="en-US" sz="1819" dirty="0">
              <a:latin typeface="Times New Roman" panose="02020603050405020304" pitchFamily="18" charset="0"/>
              <a:cs typeface="Times New Roman" panose="02020603050405020304" pitchFamily="18" charset="0"/>
            </a:endParaRPr>
          </a:p>
          <a:p>
            <a:endParaRPr lang="en-US" sz="1819" dirty="0">
              <a:latin typeface="Times New Roman" panose="02020603050405020304" pitchFamily="18" charset="0"/>
              <a:cs typeface="Times New Roman" panose="02020603050405020304" pitchFamily="18" charset="0"/>
            </a:endParaRPr>
          </a:p>
          <a:p>
            <a:endParaRPr lang="en-US" sz="1819" dirty="0">
              <a:latin typeface="Times New Roman" panose="02020603050405020304" pitchFamily="18" charset="0"/>
              <a:cs typeface="Times New Roman" panose="02020603050405020304" pitchFamily="18" charset="0"/>
            </a:endParaRPr>
          </a:p>
          <a:p>
            <a:pPr marL="0" indent="0">
              <a:buNone/>
            </a:pPr>
            <a:r>
              <a:rPr lang="en-US" sz="1819" dirty="0">
                <a:latin typeface="Times New Roman" panose="02020603050405020304" pitchFamily="18" charset="0"/>
                <a:cs typeface="Times New Roman" panose="02020603050405020304" pitchFamily="18" charset="0"/>
              </a:rPr>
              <a:t>                                                                       =  1.88</a:t>
            </a:r>
          </a:p>
          <a:p>
            <a:pPr marL="0" indent="0">
              <a:buNone/>
            </a:pPr>
            <a:r>
              <a:rPr lang="en-US" sz="1819" dirty="0">
                <a:latin typeface="Times New Roman" panose="02020603050405020304" pitchFamily="18" charset="0"/>
                <a:cs typeface="Times New Roman" panose="02020603050405020304" pitchFamily="18" charset="0"/>
              </a:rPr>
              <a:t>     Here                                                   at </a:t>
            </a:r>
            <a:r>
              <a:rPr lang="el-GR" sz="1819" dirty="0">
                <a:latin typeface="Times New Roman" panose="02020603050405020304" pitchFamily="18" charset="0"/>
                <a:cs typeface="Times New Roman" panose="02020603050405020304" pitchFamily="18" charset="0"/>
              </a:rPr>
              <a:t>α</a:t>
            </a:r>
            <a:r>
              <a:rPr lang="en-IN" sz="1819" dirty="0">
                <a:latin typeface="Times New Roman" panose="02020603050405020304" pitchFamily="18" charset="0"/>
                <a:cs typeface="Times New Roman" panose="02020603050405020304" pitchFamily="18" charset="0"/>
              </a:rPr>
              <a:t> = 5% LOS.</a:t>
            </a:r>
          </a:p>
          <a:p>
            <a:pPr marL="0" indent="0">
              <a:buNone/>
            </a:pPr>
            <a:endParaRPr lang="en-IN" sz="1819" dirty="0">
              <a:latin typeface="Times New Roman" panose="02020603050405020304" pitchFamily="18" charset="0"/>
              <a:cs typeface="Times New Roman" panose="02020603050405020304" pitchFamily="18" charset="0"/>
            </a:endParaRPr>
          </a:p>
          <a:p>
            <a:pPr marL="0" indent="0">
              <a:buNone/>
            </a:pPr>
            <a:r>
              <a:rPr lang="en-US" sz="1819" dirty="0">
                <a:solidFill>
                  <a:srgbClr val="FF0000"/>
                </a:solidFill>
                <a:latin typeface="Times New Roman" panose="02020603050405020304" pitchFamily="18" charset="0"/>
                <a:cs typeface="Times New Roman" panose="02020603050405020304" pitchFamily="18" charset="0"/>
              </a:rPr>
              <a:t>   Decision :</a:t>
            </a:r>
            <a:r>
              <a:rPr lang="en-US" sz="1819" dirty="0">
                <a:latin typeface="Times New Roman" panose="02020603050405020304" pitchFamily="18" charset="0"/>
                <a:cs typeface="Times New Roman" panose="02020603050405020304" pitchFamily="18" charset="0"/>
              </a:rPr>
              <a:t> </a:t>
            </a:r>
            <a:r>
              <a:rPr lang="en-US" sz="1819" dirty="0">
                <a:solidFill>
                  <a:srgbClr val="00B0F0"/>
                </a:solidFill>
                <a:latin typeface="Times New Roman" panose="02020603050405020304" pitchFamily="18" charset="0"/>
                <a:cs typeface="Times New Roman" panose="02020603050405020304" pitchFamily="18" charset="0"/>
              </a:rPr>
              <a:t>we Accept the Null hypothesis          </a:t>
            </a:r>
            <a:r>
              <a:rPr lang="en-US" sz="1819" dirty="0">
                <a:latin typeface="Times New Roman" panose="02020603050405020304" pitchFamily="18" charset="0"/>
                <a:cs typeface="Times New Roman" panose="02020603050405020304" pitchFamily="18" charset="0"/>
              </a:rPr>
              <a:t>at </a:t>
            </a:r>
            <a:r>
              <a:rPr lang="el-GR" sz="1819" dirty="0">
                <a:latin typeface="Times New Roman" panose="02020603050405020304" pitchFamily="18" charset="0"/>
                <a:cs typeface="Times New Roman" panose="02020603050405020304" pitchFamily="18" charset="0"/>
              </a:rPr>
              <a:t>α</a:t>
            </a:r>
            <a:r>
              <a:rPr lang="en-IN" sz="1819" dirty="0">
                <a:latin typeface="Times New Roman" panose="02020603050405020304" pitchFamily="18" charset="0"/>
                <a:cs typeface="Times New Roman" panose="02020603050405020304" pitchFamily="18" charset="0"/>
              </a:rPr>
              <a:t> = 5% LOS.</a:t>
            </a:r>
          </a:p>
          <a:p>
            <a:pPr marL="0" indent="0">
              <a:buNone/>
            </a:pPr>
            <a:r>
              <a:rPr lang="en-IN" sz="1819" dirty="0">
                <a:latin typeface="Times New Roman" panose="02020603050405020304" pitchFamily="18" charset="0"/>
                <a:cs typeface="Times New Roman" panose="02020603050405020304" pitchFamily="18" charset="0"/>
              </a:rPr>
              <a:t>                  </a:t>
            </a:r>
            <a:endParaRPr lang="en-US" sz="1819" dirty="0">
              <a:latin typeface="Times New Roman" panose="02020603050405020304" pitchFamily="18" charset="0"/>
              <a:cs typeface="Times New Roman" panose="02020603050405020304" pitchFamily="18" charset="0"/>
            </a:endParaRPr>
          </a:p>
          <a:p>
            <a:endParaRPr lang="en-IN" dirty="0"/>
          </a:p>
        </p:txBody>
      </p:sp>
      <p:graphicFrame>
        <p:nvGraphicFramePr>
          <p:cNvPr id="4" name="Object 3"/>
          <p:cNvGraphicFramePr>
            <a:graphicFrameLocks noChangeAspect="1"/>
          </p:cNvGraphicFramePr>
          <p:nvPr/>
        </p:nvGraphicFramePr>
        <p:xfrm>
          <a:off x="2108765" y="1860323"/>
          <a:ext cx="5396290" cy="1271231"/>
        </p:xfrm>
        <a:graphic>
          <a:graphicData uri="http://schemas.openxmlformats.org/presentationml/2006/ole">
            <mc:AlternateContent xmlns:mc="http://schemas.openxmlformats.org/markup-compatibility/2006">
              <mc:Choice xmlns:v="urn:schemas-microsoft-com:vml" Requires="v">
                <p:oleObj spid="_x0000_s24734" name="Equation" r:id="rId3" imgW="2806560" imgH="723600" progId="Equation.3">
                  <p:embed/>
                </p:oleObj>
              </mc:Choice>
              <mc:Fallback>
                <p:oleObj name="Equation" r:id="rId3" imgW="2806560" imgH="723600" progId="Equation.3">
                  <p:embed/>
                  <p:pic>
                    <p:nvPicPr>
                      <p:cNvPr id="4" name="Object 3"/>
                      <p:cNvPicPr/>
                      <p:nvPr/>
                    </p:nvPicPr>
                    <p:blipFill>
                      <a:blip r:embed="rId4"/>
                      <a:stretch>
                        <a:fillRect/>
                      </a:stretch>
                    </p:blipFill>
                    <p:spPr>
                      <a:xfrm>
                        <a:off x="2108765" y="1860323"/>
                        <a:ext cx="5396290" cy="1271231"/>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143000" y="3695645"/>
          <a:ext cx="2502253" cy="412403"/>
        </p:xfrm>
        <a:graphic>
          <a:graphicData uri="http://schemas.openxmlformats.org/presentationml/2006/ole">
            <mc:AlternateContent xmlns:mc="http://schemas.openxmlformats.org/markup-compatibility/2006">
              <mc:Choice xmlns:v="urn:schemas-microsoft-com:vml" Requires="v">
                <p:oleObj spid="_x0000_s24735" name="Equation" r:id="rId5" imgW="1536480" imgH="253800" progId="Equation.3">
                  <p:embed/>
                </p:oleObj>
              </mc:Choice>
              <mc:Fallback>
                <p:oleObj name="Equation" r:id="rId5" imgW="1536480" imgH="253800" progId="Equation.3">
                  <p:embed/>
                  <p:pic>
                    <p:nvPicPr>
                      <p:cNvPr id="5" name="Object 4"/>
                      <p:cNvPicPr/>
                      <p:nvPr/>
                    </p:nvPicPr>
                    <p:blipFill>
                      <a:blip r:embed="rId6"/>
                      <a:stretch>
                        <a:fillRect/>
                      </a:stretch>
                    </p:blipFill>
                    <p:spPr>
                      <a:xfrm>
                        <a:off x="1143000" y="3695645"/>
                        <a:ext cx="2502253" cy="412403"/>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4391574" y="4419600"/>
          <a:ext cx="360852" cy="382504"/>
        </p:xfrm>
        <a:graphic>
          <a:graphicData uri="http://schemas.openxmlformats.org/presentationml/2006/ole">
            <mc:AlternateContent xmlns:mc="http://schemas.openxmlformats.org/markup-compatibility/2006">
              <mc:Choice xmlns:v="urn:schemas-microsoft-com:vml" Requires="v">
                <p:oleObj spid="_x0000_s24736" name="Equation" r:id="rId7" imgW="215640" imgH="228600" progId="Equation.3">
                  <p:embed/>
                </p:oleObj>
              </mc:Choice>
              <mc:Fallback>
                <p:oleObj name="Equation" r:id="rId7" imgW="215640" imgH="228600" progId="Equation.3">
                  <p:embed/>
                  <p:pic>
                    <p:nvPicPr>
                      <p:cNvPr id="6" name="Object 5"/>
                      <p:cNvPicPr/>
                      <p:nvPr/>
                    </p:nvPicPr>
                    <p:blipFill>
                      <a:blip r:embed="rId8"/>
                      <a:stretch>
                        <a:fillRect/>
                      </a:stretch>
                    </p:blipFill>
                    <p:spPr>
                      <a:xfrm>
                        <a:off x="4391574" y="4419600"/>
                        <a:ext cx="360852" cy="382504"/>
                      </a:xfrm>
                      <a:prstGeom prst="rect">
                        <a:avLst/>
                      </a:prstGeom>
                    </p:spPr>
                  </p:pic>
                </p:oleObj>
              </mc:Fallback>
            </mc:AlternateContent>
          </a:graphicData>
        </a:graphic>
      </p:graphicFrame>
    </p:spTree>
    <p:extLst>
      <p:ext uri="{BB962C8B-B14F-4D97-AF65-F5344CB8AC3E}">
        <p14:creationId xmlns:p14="http://schemas.microsoft.com/office/powerpoint/2010/main" val="12184051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052509-330C-4688-9817-66DC2F79E410}"/>
              </a:ext>
            </a:extLst>
          </p:cNvPr>
          <p:cNvSpPr>
            <a:spLocks noGrp="1"/>
          </p:cNvSpPr>
          <p:nvPr>
            <p:ph sz="quarter" idx="10"/>
          </p:nvPr>
        </p:nvSpPr>
        <p:spPr>
          <a:xfrm>
            <a:off x="1752600" y="2590800"/>
            <a:ext cx="6324600" cy="1143000"/>
          </a:xfrm>
        </p:spPr>
        <p:txBody>
          <a:bodyPr/>
          <a:lstStyle/>
          <a:p>
            <a:pPr algn="ctr"/>
            <a:r>
              <a:rPr lang="en-US" dirty="0"/>
              <a:t>EXAMPLE - 11</a:t>
            </a:r>
            <a:endParaRPr lang="x-none" dirty="0"/>
          </a:p>
        </p:txBody>
      </p:sp>
    </p:spTree>
    <p:extLst>
      <p:ext uri="{BB962C8B-B14F-4D97-AF65-F5344CB8AC3E}">
        <p14:creationId xmlns:p14="http://schemas.microsoft.com/office/powerpoint/2010/main" val="1622723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990600"/>
            <a:ext cx="7772400" cy="5135563"/>
          </a:xfrm>
        </p:spPr>
        <p:txBody>
          <a:bodyPr>
            <a:normAutofit/>
          </a:bodyPr>
          <a:lstStyle/>
          <a:p>
            <a:pPr marL="0" indent="0" algn="just">
              <a:lnSpc>
                <a:spcPct val="150000"/>
              </a:lnSpc>
              <a:spcBef>
                <a:spcPts val="0"/>
              </a:spcBef>
              <a:buNone/>
            </a:pPr>
            <a:endParaRPr lang="en-IN" sz="2400" dirty="0">
              <a:latin typeface="+mn-lt"/>
            </a:endParaRPr>
          </a:p>
          <a:p>
            <a:pPr marL="0" indent="0" algn="just">
              <a:lnSpc>
                <a:spcPct val="150000"/>
              </a:lnSpc>
              <a:spcBef>
                <a:spcPts val="0"/>
              </a:spcBef>
              <a:buNone/>
            </a:pPr>
            <a:r>
              <a:rPr lang="en-IN" sz="2400" dirty="0">
                <a:latin typeface="+mn-lt"/>
              </a:rPr>
              <a:t>A random sample of 150 recent donations at a certain blood</a:t>
            </a:r>
          </a:p>
          <a:p>
            <a:pPr marL="0" indent="0" algn="just">
              <a:lnSpc>
                <a:spcPct val="150000"/>
              </a:lnSpc>
              <a:spcBef>
                <a:spcPts val="0"/>
              </a:spcBef>
              <a:buNone/>
            </a:pPr>
            <a:r>
              <a:rPr lang="en-IN" sz="2400" dirty="0">
                <a:latin typeface="+mn-lt"/>
              </a:rPr>
              <a:t>bank reveals that 82 were type A blood. Does this suggest that the actual percentage of type A donations differs from 40%, the percentage of the population having type A blood?</a:t>
            </a:r>
          </a:p>
          <a:p>
            <a:pPr marL="0" indent="0" algn="just">
              <a:lnSpc>
                <a:spcPct val="150000"/>
              </a:lnSpc>
              <a:spcBef>
                <a:spcPts val="0"/>
              </a:spcBef>
              <a:buNone/>
            </a:pPr>
            <a:r>
              <a:rPr lang="en-IN" sz="2400" dirty="0">
                <a:latin typeface="+mn-lt"/>
              </a:rPr>
              <a:t>Carry out a test of the appropriate hypotheses using a significance level of .01.</a:t>
            </a:r>
          </a:p>
        </p:txBody>
      </p:sp>
      <p:sp>
        <p:nvSpPr>
          <p:cNvPr id="3" name="Title 2"/>
          <p:cNvSpPr>
            <a:spLocks noGrp="1"/>
          </p:cNvSpPr>
          <p:nvPr>
            <p:ph type="title" idx="4294967295"/>
          </p:nvPr>
        </p:nvSpPr>
        <p:spPr>
          <a:xfrm>
            <a:off x="2199840" y="76200"/>
            <a:ext cx="3743760" cy="655637"/>
          </a:xfrm>
        </p:spPr>
        <p:txBody>
          <a:bodyPr>
            <a:normAutofit fontScale="90000"/>
          </a:bodyPr>
          <a:lstStyle/>
          <a:p>
            <a:r>
              <a:rPr lang="en-IN" b="1" dirty="0">
                <a:solidFill>
                  <a:srgbClr val="FF0000"/>
                </a:solidFill>
              </a:rPr>
              <a:t>Problem </a:t>
            </a:r>
            <a:endParaRPr lang="en-IN" dirty="0"/>
          </a:p>
        </p:txBody>
      </p:sp>
    </p:spTree>
    <p:extLst>
      <p:ext uri="{BB962C8B-B14F-4D97-AF65-F5344CB8AC3E}">
        <p14:creationId xmlns:p14="http://schemas.microsoft.com/office/powerpoint/2010/main" val="4219109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09600" y="1696908"/>
                <a:ext cx="7848600" cy="3898496"/>
              </a:xfrm>
            </p:spPr>
            <p:txBody>
              <a:bodyPr>
                <a:normAutofit fontScale="92500" lnSpcReduction="10000"/>
              </a:bodyPr>
              <a:lstStyle/>
              <a:p>
                <a:pPr marL="0" indent="0">
                  <a:buNone/>
                </a:pPr>
                <a:r>
                  <a:rPr lang="en-US" altLang="en-US" sz="2078" dirty="0">
                    <a:solidFill>
                      <a:schemeClr val="tx1">
                        <a:lumMod val="95000"/>
                        <a:lumOff val="5000"/>
                      </a:schemeClr>
                    </a:solidFill>
                  </a:rPr>
                  <a:t> </a:t>
                </a:r>
                <a:r>
                  <a:rPr lang="en-IN" sz="2200" dirty="0">
                    <a:latin typeface="+mj-lt"/>
                  </a:rPr>
                  <a:t>Given that   </a:t>
                </a:r>
                <a:r>
                  <a:rPr lang="en-US" altLang="en-US" sz="2200" dirty="0">
                    <a:solidFill>
                      <a:schemeClr val="tx1">
                        <a:lumMod val="95000"/>
                        <a:lumOff val="5000"/>
                      </a:schemeClr>
                    </a:solidFill>
                    <a:latin typeface="+mj-lt"/>
                  </a:rPr>
                  <a:t> P =  0.4 , Q = I – P = 0.6, n = 150</a:t>
                </a:r>
              </a:p>
              <a:p>
                <a:pPr marL="0" indent="0">
                  <a:buNone/>
                </a:pPr>
                <a14:m>
                  <m:oMath xmlns:m="http://schemas.openxmlformats.org/officeDocument/2006/math">
                    <m:r>
                      <a:rPr lang="en-IN" altLang="en-US" sz="2200" i="1">
                        <a:solidFill>
                          <a:schemeClr val="tx1">
                            <a:lumMod val="95000"/>
                            <a:lumOff val="5000"/>
                          </a:schemeClr>
                        </a:solidFill>
                        <a:latin typeface="Cambria Math" panose="02040503050406030204" pitchFamily="18" charset="0"/>
                      </a:rPr>
                      <m:t>𝑝</m:t>
                    </m:r>
                    <m:r>
                      <a:rPr lang="en-IN" altLang="en-US" sz="2200" i="1">
                        <a:solidFill>
                          <a:schemeClr val="tx1">
                            <a:lumMod val="95000"/>
                            <a:lumOff val="5000"/>
                          </a:schemeClr>
                        </a:solidFill>
                        <a:latin typeface="Cambria Math" panose="02040503050406030204" pitchFamily="18" charset="0"/>
                      </a:rPr>
                      <m:t> </m:t>
                    </m:r>
                  </m:oMath>
                </a14:m>
                <a:r>
                  <a:rPr lang="en-US" altLang="en-US" sz="2200" dirty="0">
                    <a:solidFill>
                      <a:schemeClr val="tx1">
                        <a:lumMod val="95000"/>
                        <a:lumOff val="5000"/>
                      </a:schemeClr>
                    </a:solidFill>
                    <a:latin typeface="+mj-lt"/>
                  </a:rPr>
                  <a:t>is the proportion of type A blood donations,</a:t>
                </a:r>
              </a:p>
              <a:p>
                <a:pPr marL="0" indent="0">
                  <a:buNone/>
                </a:pPr>
                <a14:m>
                  <m:oMath xmlns:m="http://schemas.openxmlformats.org/officeDocument/2006/math">
                    <m:r>
                      <a:rPr lang="en-IN" altLang="en-US" sz="2200" i="1">
                        <a:solidFill>
                          <a:schemeClr val="tx1">
                            <a:lumMod val="95000"/>
                            <a:lumOff val="5000"/>
                          </a:schemeClr>
                        </a:solidFill>
                        <a:latin typeface="Cambria Math" panose="02040503050406030204" pitchFamily="18" charset="0"/>
                      </a:rPr>
                      <m:t>𝑝</m:t>
                    </m:r>
                    <m:r>
                      <a:rPr lang="en-IN" altLang="en-US" sz="2200" i="1">
                        <a:solidFill>
                          <a:schemeClr val="tx1">
                            <a:lumMod val="95000"/>
                            <a:lumOff val="5000"/>
                          </a:schemeClr>
                        </a:solidFill>
                        <a:latin typeface="Cambria Math" panose="02040503050406030204" pitchFamily="18" charset="0"/>
                      </a:rPr>
                      <m:t>=</m:t>
                    </m:r>
                    <m:f>
                      <m:fPr>
                        <m:ctrlPr>
                          <a:rPr lang="en-IN" altLang="en-US" sz="2200" i="1">
                            <a:solidFill>
                              <a:schemeClr val="tx1">
                                <a:lumMod val="95000"/>
                                <a:lumOff val="5000"/>
                              </a:schemeClr>
                            </a:solidFill>
                            <a:latin typeface="Cambria Math"/>
                          </a:rPr>
                        </m:ctrlPr>
                      </m:fPr>
                      <m:num>
                        <m:r>
                          <a:rPr lang="en-IN" altLang="en-US" sz="2200" i="1">
                            <a:solidFill>
                              <a:schemeClr val="tx1">
                                <a:lumMod val="95000"/>
                                <a:lumOff val="5000"/>
                              </a:schemeClr>
                            </a:solidFill>
                            <a:latin typeface="Cambria Math" panose="02040503050406030204" pitchFamily="18" charset="0"/>
                          </a:rPr>
                          <m:t>82</m:t>
                        </m:r>
                      </m:num>
                      <m:den>
                        <m:r>
                          <a:rPr lang="en-IN" altLang="en-US" sz="2200" i="1">
                            <a:solidFill>
                              <a:schemeClr val="tx1">
                                <a:lumMod val="95000"/>
                                <a:lumOff val="5000"/>
                              </a:schemeClr>
                            </a:solidFill>
                            <a:latin typeface="Cambria Math" panose="02040503050406030204" pitchFamily="18" charset="0"/>
                          </a:rPr>
                          <m:t>150</m:t>
                        </m:r>
                      </m:den>
                    </m:f>
                    <m:r>
                      <a:rPr lang="en-IN" altLang="en-US" sz="2200" i="1">
                        <a:solidFill>
                          <a:schemeClr val="tx1">
                            <a:lumMod val="95000"/>
                            <a:lumOff val="5000"/>
                          </a:schemeClr>
                        </a:solidFill>
                        <a:latin typeface="Cambria Math" panose="02040503050406030204" pitchFamily="18" charset="0"/>
                      </a:rPr>
                      <m:t>=0.546</m:t>
                    </m:r>
                  </m:oMath>
                </a14:m>
                <a:r>
                  <a:rPr lang="en-US" altLang="en-US" sz="2200" dirty="0">
                    <a:solidFill>
                      <a:schemeClr val="tx1">
                        <a:lumMod val="95000"/>
                        <a:lumOff val="5000"/>
                      </a:schemeClr>
                    </a:solidFill>
                    <a:latin typeface="+mj-lt"/>
                  </a:rPr>
                  <a:t> </a:t>
                </a:r>
              </a:p>
              <a:p>
                <a:pPr marL="0" indent="0">
                  <a:buNone/>
                </a:pPr>
                <a:r>
                  <a:rPr lang="en-US" sz="2200" dirty="0">
                    <a:latin typeface="+mj-lt"/>
                    <a:cs typeface="Times New Roman" panose="02020603050405020304" pitchFamily="18" charset="0"/>
                  </a:rPr>
                  <a:t>  </a:t>
                </a:r>
              </a:p>
              <a:p>
                <a:pPr marL="0" indent="0">
                  <a:buNone/>
                </a:pPr>
                <a:r>
                  <a:rPr lang="en-US" sz="2200" dirty="0">
                    <a:latin typeface="+mj-lt"/>
                    <a:cs typeface="Times New Roman" panose="02020603050405020304" pitchFamily="18" charset="0"/>
                  </a:rPr>
                  <a:t> </a:t>
                </a:r>
                <a:r>
                  <a:rPr lang="en-US" sz="2200" dirty="0">
                    <a:solidFill>
                      <a:srgbClr val="FF0000"/>
                    </a:solidFill>
                    <a:latin typeface="+mj-lt"/>
                    <a:cs typeface="Times New Roman" panose="02020603050405020304" pitchFamily="18" charset="0"/>
                  </a:rPr>
                  <a:t>Null hypothesis </a:t>
                </a:r>
                <a14:m>
                  <m:oMath xmlns:m="http://schemas.openxmlformats.org/officeDocument/2006/math">
                    <m:sSub>
                      <m:sSubPr>
                        <m:ctrlPr>
                          <a:rPr lang="en-US" sz="2200" i="1">
                            <a:solidFill>
                              <a:srgbClr val="FF0000"/>
                            </a:solidFill>
                            <a:latin typeface="Cambria Math"/>
                            <a:cs typeface="Times New Roman" panose="02020603050405020304" pitchFamily="18" charset="0"/>
                          </a:rPr>
                        </m:ctrlPr>
                      </m:sSubPr>
                      <m:e>
                        <m:r>
                          <a:rPr lang="en-IN" sz="2200" i="1">
                            <a:solidFill>
                              <a:srgbClr val="FF0000"/>
                            </a:solidFill>
                            <a:latin typeface="Cambria Math" panose="02040503050406030204" pitchFamily="18" charset="0"/>
                            <a:cs typeface="Times New Roman" panose="02020603050405020304" pitchFamily="18" charset="0"/>
                          </a:rPr>
                          <m:t>𝐻</m:t>
                        </m:r>
                      </m:e>
                      <m:sub>
                        <m:r>
                          <a:rPr lang="en-IN" sz="2200" i="1">
                            <a:solidFill>
                              <a:srgbClr val="FF0000"/>
                            </a:solidFill>
                            <a:latin typeface="Cambria Math" panose="02040503050406030204" pitchFamily="18" charset="0"/>
                            <a:cs typeface="Times New Roman" panose="02020603050405020304" pitchFamily="18" charset="0"/>
                          </a:rPr>
                          <m:t>0</m:t>
                        </m:r>
                      </m:sub>
                    </m:sSub>
                  </m:oMath>
                </a14:m>
                <a:r>
                  <a:rPr lang="en-US" sz="2200" dirty="0">
                    <a:latin typeface="+mj-lt"/>
                    <a:cs typeface="Times New Roman" panose="02020603050405020304" pitchFamily="18" charset="0"/>
                  </a:rPr>
                  <a:t> : P = 0.4 </a:t>
                </a:r>
              </a:p>
              <a:p>
                <a:pPr marL="0" indent="0">
                  <a:buNone/>
                </a:pPr>
                <a:r>
                  <a:rPr lang="en-US" sz="2200" dirty="0">
                    <a:latin typeface="+mj-lt"/>
                    <a:cs typeface="Times New Roman" panose="02020603050405020304" pitchFamily="18" charset="0"/>
                  </a:rPr>
                  <a:t>(</a:t>
                </a:r>
                <a:r>
                  <a:rPr lang="en-IN" sz="2200" dirty="0">
                    <a:latin typeface="+mj-lt"/>
                  </a:rPr>
                  <a:t>actual percentage of type A donations not differs from 40%)</a:t>
                </a:r>
              </a:p>
              <a:p>
                <a:pPr marL="0" indent="0">
                  <a:buNone/>
                </a:pPr>
                <a:r>
                  <a:rPr lang="en-US" sz="2200" dirty="0">
                    <a:latin typeface="+mj-lt"/>
                    <a:cs typeface="Times New Roman" panose="02020603050405020304" pitchFamily="18" charset="0"/>
                  </a:rPr>
                  <a:t> </a:t>
                </a:r>
                <a:r>
                  <a:rPr lang="en-US" sz="2200" dirty="0">
                    <a:solidFill>
                      <a:srgbClr val="FF0000"/>
                    </a:solidFill>
                    <a:latin typeface="+mj-lt"/>
                    <a:cs typeface="Times New Roman" panose="02020603050405020304" pitchFamily="18" charset="0"/>
                  </a:rPr>
                  <a:t>Alternate  hypothesis </a:t>
                </a:r>
                <a14:m>
                  <m:oMath xmlns:m="http://schemas.openxmlformats.org/officeDocument/2006/math">
                    <m:sSub>
                      <m:sSubPr>
                        <m:ctrlPr>
                          <a:rPr lang="en-US" sz="2200" i="1">
                            <a:solidFill>
                              <a:srgbClr val="FF0000"/>
                            </a:solidFill>
                            <a:latin typeface="Cambria Math"/>
                            <a:cs typeface="Times New Roman" panose="02020603050405020304" pitchFamily="18" charset="0"/>
                          </a:rPr>
                        </m:ctrlPr>
                      </m:sSubPr>
                      <m:e>
                        <m:r>
                          <a:rPr lang="en-IN" sz="2200" i="1">
                            <a:solidFill>
                              <a:srgbClr val="FF0000"/>
                            </a:solidFill>
                            <a:latin typeface="Cambria Math" panose="02040503050406030204" pitchFamily="18" charset="0"/>
                            <a:cs typeface="Times New Roman" panose="02020603050405020304" pitchFamily="18" charset="0"/>
                          </a:rPr>
                          <m:t>𝐻</m:t>
                        </m:r>
                      </m:e>
                      <m:sub>
                        <m:r>
                          <a:rPr lang="en-IN" sz="2200" i="1">
                            <a:solidFill>
                              <a:srgbClr val="FF0000"/>
                            </a:solidFill>
                            <a:latin typeface="Cambria Math" panose="02040503050406030204" pitchFamily="18" charset="0"/>
                            <a:cs typeface="Times New Roman" panose="02020603050405020304" pitchFamily="18" charset="0"/>
                          </a:rPr>
                          <m:t>1</m:t>
                        </m:r>
                      </m:sub>
                    </m:sSub>
                  </m:oMath>
                </a14:m>
                <a:r>
                  <a:rPr lang="en-US" sz="2200" dirty="0">
                    <a:latin typeface="+mj-lt"/>
                    <a:cs typeface="Times New Roman" panose="02020603050405020304" pitchFamily="18" charset="0"/>
                  </a:rPr>
                  <a:t>:  P ≠ 0.4 (Two tailed test)</a:t>
                </a:r>
              </a:p>
              <a:p>
                <a:pPr marL="0" indent="0">
                  <a:buNone/>
                </a:pPr>
                <a:r>
                  <a:rPr lang="en-US" sz="2200" dirty="0">
                    <a:solidFill>
                      <a:srgbClr val="FF0000"/>
                    </a:solidFill>
                    <a:latin typeface="+mj-lt"/>
                    <a:cs typeface="Times New Roman" panose="02020603050405020304" pitchFamily="18" charset="0"/>
                  </a:rPr>
                  <a:t>Level of significance</a:t>
                </a:r>
                <a:r>
                  <a:rPr lang="en-US" sz="2200" dirty="0">
                    <a:latin typeface="+mj-lt"/>
                    <a:cs typeface="Times New Roman" panose="02020603050405020304" pitchFamily="18" charset="0"/>
                  </a:rPr>
                  <a:t> ∝ = 0.01</a:t>
                </a:r>
              </a:p>
              <a:p>
                <a:pPr marL="0" indent="0">
                  <a:buNone/>
                </a:pPr>
                <a:endParaRPr lang="en-US" sz="2200" dirty="0">
                  <a:latin typeface="+mj-lt"/>
                  <a:cs typeface="Times New Roman" panose="02020603050405020304" pitchFamily="18" charset="0"/>
                </a:endParaRPr>
              </a:p>
              <a:p>
                <a:pPr marL="0" indent="0">
                  <a:buNone/>
                </a:pPr>
                <a:r>
                  <a:rPr lang="en-US" sz="2200" dirty="0">
                    <a:latin typeface="+mj-lt"/>
                    <a:cs typeface="Times New Roman" panose="02020603050405020304" pitchFamily="18" charset="0"/>
                  </a:rPr>
                  <a:t>Here the tailed test is Two tailed test, </a:t>
                </a:r>
              </a:p>
              <a:p>
                <a:pPr marL="0" indent="0">
                  <a:buNone/>
                </a:pPr>
                <a:r>
                  <a:rPr lang="en-US" sz="2200" dirty="0">
                    <a:latin typeface="+mj-lt"/>
                    <a:cs typeface="Times New Roman" panose="02020603050405020304" pitchFamily="18" charset="0"/>
                  </a:rPr>
                  <a:t>Tabulated value of Z at 1% LOS is 2.58 (      ).</a:t>
                </a:r>
              </a:p>
              <a:p>
                <a:endParaRPr lang="en-US" altLang="en-US" sz="2078" dirty="0">
                  <a:solidFill>
                    <a:schemeClr val="tx1">
                      <a:lumMod val="95000"/>
                      <a:lumOff val="5000"/>
                    </a:schemeClr>
                  </a:solidFill>
                  <a:latin typeface="+mj-lt"/>
                </a:endParaRPr>
              </a:p>
              <a:p>
                <a:endParaRPr lang="en-IN" sz="2078"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09600" y="1696908"/>
                <a:ext cx="7848600" cy="3898496"/>
              </a:xfrm>
              <a:blipFill>
                <a:blip r:embed="rId3"/>
                <a:stretch>
                  <a:fillRect l="-1087" t="-1875" b="-1719"/>
                </a:stretch>
              </a:blipFill>
            </p:spPr>
            <p:txBody>
              <a:bodyPr/>
              <a:lstStyle/>
              <a:p>
                <a:r>
                  <a:rPr lang="en-VI">
                    <a:noFill/>
                  </a:rPr>
                  <a:t> </a:t>
                </a:r>
              </a:p>
            </p:txBody>
          </p:sp>
        </mc:Fallback>
      </mc:AlternateContent>
      <p:graphicFrame>
        <p:nvGraphicFramePr>
          <p:cNvPr id="6" name="Object 5"/>
          <p:cNvGraphicFramePr>
            <a:graphicFrameLocks noChangeAspect="1"/>
          </p:cNvGraphicFramePr>
          <p:nvPr/>
        </p:nvGraphicFramePr>
        <p:xfrm>
          <a:off x="4724400" y="5231541"/>
          <a:ext cx="420651" cy="334046"/>
        </p:xfrm>
        <a:graphic>
          <a:graphicData uri="http://schemas.openxmlformats.org/presentationml/2006/ole">
            <mc:AlternateContent xmlns:mc="http://schemas.openxmlformats.org/markup-compatibility/2006">
              <mc:Choice xmlns:v="urn:schemas-microsoft-com:vml" Requires="v">
                <p:oleObj spid="_x0000_s25654" name="Equation" r:id="rId4" imgW="266400" imgH="228600" progId="Equation.3">
                  <p:embed/>
                </p:oleObj>
              </mc:Choice>
              <mc:Fallback>
                <p:oleObj name="Equation" r:id="rId4" imgW="266400" imgH="228600" progId="Equation.3">
                  <p:embed/>
                  <p:pic>
                    <p:nvPicPr>
                      <p:cNvPr id="6" name="Object 5"/>
                      <p:cNvPicPr/>
                      <p:nvPr/>
                    </p:nvPicPr>
                    <p:blipFill>
                      <a:blip r:embed="rId5"/>
                      <a:stretch>
                        <a:fillRect/>
                      </a:stretch>
                    </p:blipFill>
                    <p:spPr>
                      <a:xfrm>
                        <a:off x="4724400" y="5231541"/>
                        <a:ext cx="420651" cy="334046"/>
                      </a:xfrm>
                      <a:prstGeom prst="rect">
                        <a:avLst/>
                      </a:prstGeom>
                    </p:spPr>
                  </p:pic>
                </p:oleObj>
              </mc:Fallback>
            </mc:AlternateContent>
          </a:graphicData>
        </a:graphic>
      </p:graphicFrame>
    </p:spTree>
    <p:extLst>
      <p:ext uri="{BB962C8B-B14F-4D97-AF65-F5344CB8AC3E}">
        <p14:creationId xmlns:p14="http://schemas.microsoft.com/office/powerpoint/2010/main" val="3264604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8050" y="1350490"/>
            <a:ext cx="8873550" cy="4226451"/>
          </a:xfrm>
        </p:spPr>
        <p:txBody>
          <a:bodyPr/>
          <a:lstStyle/>
          <a:p>
            <a:pPr marL="0" indent="0">
              <a:buNone/>
            </a:pPr>
            <a:r>
              <a:rPr lang="en-IN" dirty="0"/>
              <a:t> </a:t>
            </a:r>
          </a:p>
        </p:txBody>
      </p:sp>
      <p:sp>
        <p:nvSpPr>
          <p:cNvPr id="4" name="Rectangle 3"/>
          <p:cNvSpPr/>
          <p:nvPr/>
        </p:nvSpPr>
        <p:spPr>
          <a:xfrm>
            <a:off x="464469" y="1678446"/>
            <a:ext cx="7126319" cy="2611869"/>
          </a:xfrm>
          <a:prstGeom prst="rect">
            <a:avLst/>
          </a:prstGeom>
        </p:spPr>
        <p:txBody>
          <a:bodyPr wrap="square">
            <a:spAutoFit/>
          </a:bodyPr>
          <a:lstStyle/>
          <a:p>
            <a:r>
              <a:rPr lang="en-US" sz="1819" dirty="0">
                <a:latin typeface="Times New Roman" panose="02020603050405020304" pitchFamily="18" charset="0"/>
                <a:cs typeface="Times New Roman" panose="02020603050405020304" pitchFamily="18" charset="0"/>
              </a:rPr>
              <a:t>Test Statistic: </a:t>
            </a:r>
          </a:p>
          <a:p>
            <a:endParaRPr lang="en-US" sz="1819" dirty="0">
              <a:latin typeface="Times New Roman" panose="02020603050405020304" pitchFamily="18" charset="0"/>
              <a:cs typeface="Times New Roman" panose="02020603050405020304" pitchFamily="18" charset="0"/>
            </a:endParaRPr>
          </a:p>
          <a:p>
            <a:endParaRPr lang="en-US" sz="1819" dirty="0">
              <a:latin typeface="Times New Roman" panose="02020603050405020304" pitchFamily="18" charset="0"/>
              <a:cs typeface="Times New Roman" panose="02020603050405020304" pitchFamily="18" charset="0"/>
            </a:endParaRPr>
          </a:p>
          <a:p>
            <a:r>
              <a:rPr lang="en-US" sz="1819" dirty="0">
                <a:latin typeface="Times New Roman" panose="02020603050405020304" pitchFamily="18" charset="0"/>
                <a:cs typeface="Times New Roman" panose="02020603050405020304" pitchFamily="18" charset="0"/>
              </a:rPr>
              <a:t>  </a:t>
            </a:r>
          </a:p>
          <a:p>
            <a:r>
              <a:rPr lang="en-US" sz="1819" dirty="0">
                <a:latin typeface="Times New Roman" panose="02020603050405020304" pitchFamily="18" charset="0"/>
                <a:cs typeface="Times New Roman" panose="02020603050405020304" pitchFamily="18" charset="0"/>
              </a:rPr>
              <a:t>Here                                                             at </a:t>
            </a:r>
            <a:r>
              <a:rPr lang="el-GR" sz="1819" dirty="0">
                <a:latin typeface="Times New Roman" panose="02020603050405020304" pitchFamily="18" charset="0"/>
                <a:cs typeface="Times New Roman" panose="02020603050405020304" pitchFamily="18" charset="0"/>
              </a:rPr>
              <a:t>α</a:t>
            </a:r>
            <a:r>
              <a:rPr lang="en-IN" sz="1819" dirty="0">
                <a:latin typeface="Times New Roman" panose="02020603050405020304" pitchFamily="18" charset="0"/>
                <a:cs typeface="Times New Roman" panose="02020603050405020304" pitchFamily="18" charset="0"/>
              </a:rPr>
              <a:t> = 1 % LOS.</a:t>
            </a:r>
          </a:p>
          <a:p>
            <a:endParaRPr lang="en-IN" sz="1819" dirty="0">
              <a:latin typeface="Times New Roman" panose="02020603050405020304" pitchFamily="18" charset="0"/>
              <a:cs typeface="Times New Roman" panose="02020603050405020304" pitchFamily="18" charset="0"/>
            </a:endParaRPr>
          </a:p>
          <a:p>
            <a:r>
              <a:rPr lang="en-US" sz="1819" dirty="0">
                <a:latin typeface="Times New Roman" panose="02020603050405020304" pitchFamily="18" charset="0"/>
                <a:cs typeface="Times New Roman" panose="02020603050405020304" pitchFamily="18" charset="0"/>
              </a:rPr>
              <a:t>  </a:t>
            </a:r>
            <a:r>
              <a:rPr lang="en-US" sz="1819" dirty="0">
                <a:solidFill>
                  <a:srgbClr val="FF0000"/>
                </a:solidFill>
                <a:latin typeface="Times New Roman" panose="02020603050405020304" pitchFamily="18" charset="0"/>
                <a:cs typeface="Times New Roman" panose="02020603050405020304" pitchFamily="18" charset="0"/>
              </a:rPr>
              <a:t>Decision :</a:t>
            </a:r>
            <a:r>
              <a:rPr lang="en-US" sz="1819" dirty="0">
                <a:latin typeface="Times New Roman" panose="02020603050405020304" pitchFamily="18" charset="0"/>
                <a:cs typeface="Times New Roman" panose="02020603050405020304" pitchFamily="18" charset="0"/>
              </a:rPr>
              <a:t> we reject the Null hypothesis        at </a:t>
            </a:r>
            <a:r>
              <a:rPr lang="el-GR" sz="1819" dirty="0">
                <a:latin typeface="Times New Roman" panose="02020603050405020304" pitchFamily="18" charset="0"/>
                <a:cs typeface="Times New Roman" panose="02020603050405020304" pitchFamily="18" charset="0"/>
              </a:rPr>
              <a:t>α</a:t>
            </a:r>
            <a:r>
              <a:rPr lang="en-IN" sz="1819" dirty="0">
                <a:latin typeface="Times New Roman" panose="02020603050405020304" pitchFamily="18" charset="0"/>
                <a:cs typeface="Times New Roman" panose="02020603050405020304" pitchFamily="18" charset="0"/>
              </a:rPr>
              <a:t> = 1 % LOS.</a:t>
            </a:r>
          </a:p>
          <a:p>
            <a:r>
              <a:rPr lang="en-IN" sz="1819" dirty="0">
                <a:latin typeface="Times New Roman" panose="02020603050405020304" pitchFamily="18" charset="0"/>
                <a:cs typeface="Times New Roman" panose="02020603050405020304" pitchFamily="18" charset="0"/>
              </a:rPr>
              <a:t>                   </a:t>
            </a:r>
            <a:r>
              <a:rPr lang="en-IN" sz="1819" dirty="0" err="1">
                <a:latin typeface="Times New Roman" panose="02020603050405020304" pitchFamily="18" charset="0"/>
                <a:cs typeface="Times New Roman" panose="02020603050405020304" pitchFamily="18" charset="0"/>
              </a:rPr>
              <a:t>i.e</a:t>
            </a:r>
            <a:r>
              <a:rPr lang="en-IN" sz="1819" dirty="0">
                <a:latin typeface="Times New Roman" panose="02020603050405020304" pitchFamily="18" charset="0"/>
                <a:cs typeface="Times New Roman" panose="02020603050405020304" pitchFamily="18" charset="0"/>
              </a:rPr>
              <a:t>, we accept       . </a:t>
            </a:r>
          </a:p>
          <a:p>
            <a:r>
              <a:rPr lang="en-IN" sz="1819" dirty="0">
                <a:latin typeface="Times New Roman" panose="02020603050405020304" pitchFamily="18" charset="0"/>
                <a:cs typeface="Times New Roman" panose="02020603050405020304" pitchFamily="18" charset="0"/>
              </a:rPr>
              <a:t>  </a:t>
            </a:r>
            <a:r>
              <a:rPr lang="en-IN" sz="1819" dirty="0"/>
              <a:t>actual percentage of type A donations differs from 40%</a:t>
            </a:r>
            <a:endParaRPr lang="en-IN" sz="1819"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nvGraphicFramePr>
        <p:xfrm>
          <a:off x="1962006" y="1436579"/>
          <a:ext cx="4078663" cy="1092867"/>
        </p:xfrm>
        <a:graphic>
          <a:graphicData uri="http://schemas.openxmlformats.org/presentationml/2006/ole">
            <mc:AlternateContent xmlns:mc="http://schemas.openxmlformats.org/markup-compatibility/2006">
              <mc:Choice xmlns:v="urn:schemas-microsoft-com:vml" Requires="v">
                <p:oleObj spid="_x0000_s26834" name="Equation" r:id="rId3" imgW="2120760" imgH="622080" progId="Equation.3">
                  <p:embed/>
                </p:oleObj>
              </mc:Choice>
              <mc:Fallback>
                <p:oleObj name="Equation" r:id="rId3" imgW="2120760" imgH="622080" progId="Equation.3">
                  <p:embed/>
                  <p:pic>
                    <p:nvPicPr>
                      <p:cNvPr id="5" name="Object 4"/>
                      <p:cNvPicPr/>
                      <p:nvPr/>
                    </p:nvPicPr>
                    <p:blipFill>
                      <a:blip r:embed="rId4"/>
                      <a:stretch>
                        <a:fillRect/>
                      </a:stretch>
                    </p:blipFill>
                    <p:spPr>
                      <a:xfrm>
                        <a:off x="1962006" y="1436579"/>
                        <a:ext cx="4078663" cy="1092867"/>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170193" y="2727400"/>
          <a:ext cx="3061059" cy="497977"/>
        </p:xfrm>
        <a:graphic>
          <a:graphicData uri="http://schemas.openxmlformats.org/presentationml/2006/ole">
            <mc:AlternateContent xmlns:mc="http://schemas.openxmlformats.org/markup-compatibility/2006">
              <mc:Choice xmlns:v="urn:schemas-microsoft-com:vml" Requires="v">
                <p:oleObj spid="_x0000_s26835" name="Equation" r:id="rId5" imgW="1562040" imgH="253800" progId="Equation.3">
                  <p:embed/>
                </p:oleObj>
              </mc:Choice>
              <mc:Fallback>
                <p:oleObj name="Equation" r:id="rId5" imgW="1562040" imgH="253800" progId="Equation.3">
                  <p:embed/>
                  <p:pic>
                    <p:nvPicPr>
                      <p:cNvPr id="6" name="Object 5"/>
                      <p:cNvPicPr/>
                      <p:nvPr/>
                    </p:nvPicPr>
                    <p:blipFill>
                      <a:blip r:embed="rId6"/>
                      <a:stretch>
                        <a:fillRect/>
                      </a:stretch>
                    </p:blipFill>
                    <p:spPr>
                      <a:xfrm>
                        <a:off x="1170193" y="2727400"/>
                        <a:ext cx="3061059" cy="49797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423536" y="3330024"/>
          <a:ext cx="360852" cy="382504"/>
        </p:xfrm>
        <a:graphic>
          <a:graphicData uri="http://schemas.openxmlformats.org/presentationml/2006/ole">
            <mc:AlternateContent xmlns:mc="http://schemas.openxmlformats.org/markup-compatibility/2006">
              <mc:Choice xmlns:v="urn:schemas-microsoft-com:vml" Requires="v">
                <p:oleObj spid="_x0000_s26836" name="Equation" r:id="rId7" imgW="215640" imgH="228600" progId="Equation.3">
                  <p:embed/>
                </p:oleObj>
              </mc:Choice>
              <mc:Fallback>
                <p:oleObj name="Equation" r:id="rId7" imgW="215640" imgH="228600" progId="Equation.3">
                  <p:embed/>
                  <p:pic>
                    <p:nvPicPr>
                      <p:cNvPr id="7" name="Object 6"/>
                      <p:cNvPicPr/>
                      <p:nvPr/>
                    </p:nvPicPr>
                    <p:blipFill>
                      <a:blip r:embed="rId8"/>
                      <a:stretch>
                        <a:fillRect/>
                      </a:stretch>
                    </p:blipFill>
                    <p:spPr>
                      <a:xfrm>
                        <a:off x="4423536" y="3330024"/>
                        <a:ext cx="360852" cy="382504"/>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2993013" y="3657368"/>
          <a:ext cx="338170" cy="361884"/>
        </p:xfrm>
        <a:graphic>
          <a:graphicData uri="http://schemas.openxmlformats.org/presentationml/2006/ole">
            <mc:AlternateContent xmlns:mc="http://schemas.openxmlformats.org/markup-compatibility/2006">
              <mc:Choice xmlns:v="urn:schemas-microsoft-com:vml" Requires="v">
                <p:oleObj spid="_x0000_s26837" name="Equation" r:id="rId9" imgW="203040" imgH="215640" progId="Equation.3">
                  <p:embed/>
                </p:oleObj>
              </mc:Choice>
              <mc:Fallback>
                <p:oleObj name="Equation" r:id="rId9" imgW="203040" imgH="215640" progId="Equation.3">
                  <p:embed/>
                  <p:pic>
                    <p:nvPicPr>
                      <p:cNvPr id="8" name="Object 7"/>
                      <p:cNvPicPr/>
                      <p:nvPr/>
                    </p:nvPicPr>
                    <p:blipFill>
                      <a:blip r:embed="rId10"/>
                      <a:stretch>
                        <a:fillRect/>
                      </a:stretch>
                    </p:blipFill>
                    <p:spPr>
                      <a:xfrm>
                        <a:off x="2993013" y="3657368"/>
                        <a:ext cx="338170" cy="361884"/>
                      </a:xfrm>
                      <a:prstGeom prst="rect">
                        <a:avLst/>
                      </a:prstGeom>
                    </p:spPr>
                  </p:pic>
                </p:oleObj>
              </mc:Fallback>
            </mc:AlternateContent>
          </a:graphicData>
        </a:graphic>
      </p:graphicFrame>
    </p:spTree>
    <p:extLst>
      <p:ext uri="{BB962C8B-B14F-4D97-AF65-F5344CB8AC3E}">
        <p14:creationId xmlns:p14="http://schemas.microsoft.com/office/powerpoint/2010/main" val="1914581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IN" dirty="0"/>
              <a:t>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909864" y="1676400"/>
              <a:ext cx="6786336" cy="3581400"/>
            </p:xfrm>
            <a:graphic>
              <a:graphicData uri="http://schemas.openxmlformats.org/drawingml/2006/table">
                <a:tbl>
                  <a:tblPr firstRow="1" firstCol="1" bandRow="1"/>
                  <a:tblGrid>
                    <a:gridCol w="1696584">
                      <a:extLst>
                        <a:ext uri="{9D8B030D-6E8A-4147-A177-3AD203B41FA5}">
                          <a16:colId xmlns:a16="http://schemas.microsoft.com/office/drawing/2014/main" xmlns="" val="20000"/>
                        </a:ext>
                      </a:extLst>
                    </a:gridCol>
                    <a:gridCol w="1696584">
                      <a:extLst>
                        <a:ext uri="{9D8B030D-6E8A-4147-A177-3AD203B41FA5}">
                          <a16:colId xmlns:a16="http://schemas.microsoft.com/office/drawing/2014/main" xmlns="" val="20001"/>
                        </a:ext>
                      </a:extLst>
                    </a:gridCol>
                    <a:gridCol w="1696584">
                      <a:extLst>
                        <a:ext uri="{9D8B030D-6E8A-4147-A177-3AD203B41FA5}">
                          <a16:colId xmlns:a16="http://schemas.microsoft.com/office/drawing/2014/main" xmlns="" val="20002"/>
                        </a:ext>
                      </a:extLst>
                    </a:gridCol>
                    <a:gridCol w="1696584">
                      <a:extLst>
                        <a:ext uri="{9D8B030D-6E8A-4147-A177-3AD203B41FA5}">
                          <a16:colId xmlns:a16="http://schemas.microsoft.com/office/drawing/2014/main" xmlns="" val="20003"/>
                        </a:ext>
                      </a:extLst>
                    </a:gridCol>
                  </a:tblGrid>
                  <a:tr h="734693">
                    <a:tc rowSpan="2">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Critical value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Level of significance </a:t>
                          </a:r>
                          <a:r>
                            <a:rPr lang="en-US" sz="1800" b="1">
                              <a:effectLst/>
                              <a:latin typeface="Cambria Math" panose="02040503050406030204" pitchFamily="18" charset="0"/>
                              <a:ea typeface="Calibri" panose="020F0502020204030204" pitchFamily="34" charset="0"/>
                              <a:cs typeface="Cambria Math" panose="02040503050406030204" pitchFamily="18" charset="0"/>
                            </a:rPr>
                            <a: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0000"/>
                      </a:ext>
                    </a:extLst>
                  </a:tr>
                  <a:tr h="734693">
                    <a:tc vMerge="1">
                      <a:txBody>
                        <a:bodyPr/>
                        <a:lstStyle/>
                        <a:p>
                          <a:endParaRPr lang="en-IN"/>
                        </a:p>
                      </a:txBody>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056007">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Two tailed test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 xmlns:m="http://schemas.openxmlformats.org/officeDocument/2006/math">
                              <m:sSub>
                                <m:sSubPr>
                                  <m:ctrlPr>
                                    <a:rPr lang="en-IN" sz="1800" b="1" i="1">
                                      <a:effectLst/>
                                      <a:latin typeface="Cambria Math"/>
                                      <a:ea typeface="Calibri" panose="020F0502020204030204" pitchFamily="34" charset="0"/>
                                      <a:cs typeface="Times New Roman" panose="02020603050405020304" pitchFamily="18" charset="0"/>
                                    </a:rPr>
                                  </m:ctrlPr>
                                </m:sSubPr>
                                <m:e>
                                  <m:r>
                                    <a:rPr lang="en-IN" sz="1800" b="1" i="1">
                                      <a:effectLst/>
                                      <a:latin typeface="Cambria Math" panose="02040503050406030204" pitchFamily="18" charset="0"/>
                                      <a:ea typeface="Calibri" panose="020F0502020204030204" pitchFamily="34" charset="0"/>
                                      <a:cs typeface="Times New Roman" panose="02020603050405020304" pitchFamily="18" charset="0"/>
                                    </a:rPr>
                                    <m:t>𝒛</m:t>
                                  </m:r>
                                </m:e>
                                <m:sub>
                                  <m:f>
                                    <m:fPr>
                                      <m:type m:val="skw"/>
                                      <m:ctrlPr>
                                        <a:rPr lang="en-IN" sz="1800" b="1" i="1">
                                          <a:effectLst/>
                                          <a:latin typeface="Cambria Math"/>
                                          <a:ea typeface="Calibri" panose="020F0502020204030204" pitchFamily="34" charset="0"/>
                                          <a:cs typeface="Times New Roman" panose="02020603050405020304" pitchFamily="18" charset="0"/>
                                        </a:rPr>
                                      </m:ctrlPr>
                                    </m:fPr>
                                    <m:num>
                                      <m:r>
                                        <a:rPr lang="en-IN" sz="1800" b="1" i="1">
                                          <a:effectLst/>
                                          <a:latin typeface="Cambria Math" panose="02040503050406030204" pitchFamily="18" charset="0"/>
                                          <a:ea typeface="Calibri" panose="020F0502020204030204" pitchFamily="34" charset="0"/>
                                          <a:cs typeface="Times New Roman" panose="02020603050405020304" pitchFamily="18" charset="0"/>
                                        </a:rPr>
                                        <m:t>𝜶</m:t>
                                      </m:r>
                                    </m:num>
                                    <m:den>
                                      <m:r>
                                        <a:rPr lang="en-IN" sz="1800" b="1" i="1">
                                          <a:effectLst/>
                                          <a:latin typeface="Cambria Math" panose="02040503050406030204" pitchFamily="18" charset="0"/>
                                          <a:ea typeface="Calibri" panose="020F0502020204030204" pitchFamily="34" charset="0"/>
                                          <a:cs typeface="Times New Roman" panose="02020603050405020304" pitchFamily="18" charset="0"/>
                                        </a:rPr>
                                        <m:t>𝟐</m:t>
                                      </m:r>
                                    </m:den>
                                  </m:f>
                                </m:sub>
                              </m:sSub>
                            </m:oMath>
                          </a14:m>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 2.58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 xmlns:m="http://schemas.openxmlformats.org/officeDocument/2006/math">
                              <m:sSub>
                                <m:sSubPr>
                                  <m:ctrlPr>
                                    <a:rPr lang="en-IN" sz="1800" b="1" i="1">
                                      <a:effectLst/>
                                      <a:latin typeface="Cambria Math"/>
                                      <a:ea typeface="Calibri" panose="020F0502020204030204" pitchFamily="34" charset="0"/>
                                      <a:cs typeface="Times New Roman" panose="02020603050405020304" pitchFamily="18" charset="0"/>
                                    </a:rPr>
                                  </m:ctrlPr>
                                </m:sSubPr>
                                <m:e>
                                  <m:r>
                                    <a:rPr lang="en-IN" sz="1800" b="1" i="1">
                                      <a:effectLst/>
                                      <a:latin typeface="Cambria Math" panose="02040503050406030204" pitchFamily="18" charset="0"/>
                                      <a:ea typeface="Calibri" panose="020F0502020204030204" pitchFamily="34" charset="0"/>
                                      <a:cs typeface="Times New Roman" panose="02020603050405020304" pitchFamily="18" charset="0"/>
                                    </a:rPr>
                                    <m:t>𝒛</m:t>
                                  </m:r>
                                </m:e>
                                <m:sub>
                                  <m:f>
                                    <m:fPr>
                                      <m:type m:val="skw"/>
                                      <m:ctrlPr>
                                        <a:rPr lang="en-IN" sz="1800" b="1" i="1">
                                          <a:effectLst/>
                                          <a:latin typeface="Cambria Math"/>
                                          <a:ea typeface="Calibri" panose="020F0502020204030204" pitchFamily="34" charset="0"/>
                                          <a:cs typeface="Times New Roman" panose="02020603050405020304" pitchFamily="18" charset="0"/>
                                        </a:rPr>
                                      </m:ctrlPr>
                                    </m:fPr>
                                    <m:num>
                                      <m:r>
                                        <a:rPr lang="en-IN" sz="1800" b="1" i="1">
                                          <a:effectLst/>
                                          <a:latin typeface="Cambria Math" panose="02040503050406030204" pitchFamily="18" charset="0"/>
                                          <a:ea typeface="Calibri" panose="020F0502020204030204" pitchFamily="34" charset="0"/>
                                          <a:cs typeface="Times New Roman" panose="02020603050405020304" pitchFamily="18" charset="0"/>
                                        </a:rPr>
                                        <m:t>𝜶</m:t>
                                      </m:r>
                                    </m:num>
                                    <m:den>
                                      <m:r>
                                        <a:rPr lang="en-IN" sz="1800" b="1" i="1">
                                          <a:effectLst/>
                                          <a:latin typeface="Cambria Math" panose="02040503050406030204" pitchFamily="18" charset="0"/>
                                          <a:ea typeface="Calibri" panose="020F0502020204030204" pitchFamily="34" charset="0"/>
                                          <a:cs typeface="Times New Roman" panose="02020603050405020304" pitchFamily="18" charset="0"/>
                                        </a:rPr>
                                        <m:t>𝟐</m:t>
                                      </m:r>
                                    </m:den>
                                  </m:f>
                                </m:sub>
                              </m:sSub>
                            </m:oMath>
                          </a14:m>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 1.96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 xmlns:m="http://schemas.openxmlformats.org/officeDocument/2006/math">
                              <m:sSub>
                                <m:sSubPr>
                                  <m:ctrlPr>
                                    <a:rPr lang="en-IN" sz="1800" b="1" i="1">
                                      <a:effectLst/>
                                      <a:latin typeface="Cambria Math"/>
                                      <a:ea typeface="Calibri" panose="020F0502020204030204" pitchFamily="34" charset="0"/>
                                      <a:cs typeface="Times New Roman" panose="02020603050405020304" pitchFamily="18" charset="0"/>
                                    </a:rPr>
                                  </m:ctrlPr>
                                </m:sSubPr>
                                <m:e>
                                  <m:r>
                                    <a:rPr lang="en-IN" sz="1800" b="1" i="1">
                                      <a:effectLst/>
                                      <a:latin typeface="Cambria Math" panose="02040503050406030204" pitchFamily="18" charset="0"/>
                                      <a:ea typeface="Calibri" panose="020F0502020204030204" pitchFamily="34" charset="0"/>
                                      <a:cs typeface="Times New Roman" panose="02020603050405020304" pitchFamily="18" charset="0"/>
                                    </a:rPr>
                                    <m:t>𝒛</m:t>
                                  </m:r>
                                </m:e>
                                <m:sub>
                                  <m:f>
                                    <m:fPr>
                                      <m:type m:val="skw"/>
                                      <m:ctrlPr>
                                        <a:rPr lang="en-IN" sz="1800" b="1" i="1">
                                          <a:effectLst/>
                                          <a:latin typeface="Cambria Math"/>
                                          <a:ea typeface="Calibri" panose="020F0502020204030204" pitchFamily="34" charset="0"/>
                                          <a:cs typeface="Times New Roman" panose="02020603050405020304" pitchFamily="18" charset="0"/>
                                        </a:rPr>
                                      </m:ctrlPr>
                                    </m:fPr>
                                    <m:num>
                                      <m:r>
                                        <a:rPr lang="en-IN" sz="1800" b="1" i="1">
                                          <a:effectLst/>
                                          <a:latin typeface="Cambria Math" panose="02040503050406030204" pitchFamily="18" charset="0"/>
                                          <a:ea typeface="Calibri" panose="020F0502020204030204" pitchFamily="34" charset="0"/>
                                          <a:cs typeface="Times New Roman" panose="02020603050405020304" pitchFamily="18" charset="0"/>
                                        </a:rPr>
                                        <m:t>𝜶</m:t>
                                      </m:r>
                                    </m:num>
                                    <m:den>
                                      <m:r>
                                        <a:rPr lang="en-IN" sz="1800" b="1" i="1">
                                          <a:effectLst/>
                                          <a:latin typeface="Cambria Math" panose="02040503050406030204" pitchFamily="18" charset="0"/>
                                          <a:ea typeface="Calibri" panose="020F0502020204030204" pitchFamily="34" charset="0"/>
                                          <a:cs typeface="Times New Roman" panose="02020603050405020304" pitchFamily="18" charset="0"/>
                                        </a:rPr>
                                        <m:t>𝟐</m:t>
                                      </m:r>
                                    </m:den>
                                  </m:f>
                                </m:sub>
                              </m:sSub>
                            </m:oMath>
                          </a14:m>
                          <a:r>
                            <a:rPr lang="en-IN" sz="1800" b="1">
                              <a:effectLst/>
                              <a:latin typeface="Calibri" panose="020F0502020204030204" pitchFamily="34" charset="0"/>
                              <a:ea typeface="Times New Roman" panose="02020603050405020304" pitchFamily="18" charset="0"/>
                              <a:cs typeface="Times New Roman" panose="02020603050405020304" pitchFamily="18" charset="0"/>
                            </a:rPr>
                            <a:t>= 1.645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056007">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One tailed test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N" sz="1800" b="1" i="1">
                                        <a:effectLst/>
                                        <a:latin typeface="Cambria Math"/>
                                        <a:ea typeface="Calibri" panose="020F0502020204030204" pitchFamily="34" charset="0"/>
                                        <a:cs typeface="Times New Roman" panose="02020603050405020304" pitchFamily="18" charset="0"/>
                                      </a:rPr>
                                    </m:ctrlPr>
                                  </m:sSubPr>
                                  <m:e>
                                    <m:r>
                                      <a:rPr lang="en-IN" sz="1800" b="1" i="1">
                                        <a:effectLst/>
                                        <a:latin typeface="Cambria Math" panose="02040503050406030204" pitchFamily="18" charset="0"/>
                                        <a:ea typeface="Calibri" panose="020F0502020204030204" pitchFamily="34" charset="0"/>
                                        <a:cs typeface="Times New Roman" panose="02020603050405020304" pitchFamily="18" charset="0"/>
                                      </a:rPr>
                                      <m:t>𝒛</m:t>
                                    </m:r>
                                  </m:e>
                                  <m:sub>
                                    <m:r>
                                      <a:rPr lang="en-IN" sz="1800" b="1" i="1">
                                        <a:effectLst/>
                                        <a:latin typeface="Cambria Math" panose="02040503050406030204" pitchFamily="18" charset="0"/>
                                        <a:ea typeface="Calibri" panose="020F0502020204030204" pitchFamily="34" charset="0"/>
                                        <a:cs typeface="Times New Roman" panose="02020603050405020304" pitchFamily="18" charset="0"/>
                                      </a:rPr>
                                      <m:t>𝜶</m:t>
                                    </m:r>
                                  </m:sub>
                                </m:sSub>
                                <m:r>
                                  <a:rPr lang="en-IN" sz="1800" b="1" i="1">
                                    <a:effectLst/>
                                    <a:latin typeface="Cambria Math" panose="02040503050406030204" pitchFamily="18" charset="0"/>
                                    <a:ea typeface="Calibri" panose="020F0502020204030204" pitchFamily="34" charset="0"/>
                                    <a:cs typeface="Times New Roman" panose="02020603050405020304" pitchFamily="18" charset="0"/>
                                  </a:rPr>
                                  <m:t>=</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𝟐</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𝟑𝟑</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N" sz="1800" b="1" i="1">
                                        <a:effectLst/>
                                        <a:latin typeface="Cambria Math"/>
                                        <a:ea typeface="Calibri" panose="020F0502020204030204" pitchFamily="34" charset="0"/>
                                        <a:cs typeface="Times New Roman" panose="02020603050405020304" pitchFamily="18" charset="0"/>
                                      </a:rPr>
                                    </m:ctrlPr>
                                  </m:sSubPr>
                                  <m:e>
                                    <m:r>
                                      <a:rPr lang="en-IN" sz="1800" b="1" i="1">
                                        <a:effectLst/>
                                        <a:latin typeface="Cambria Math" panose="02040503050406030204" pitchFamily="18" charset="0"/>
                                        <a:ea typeface="Calibri" panose="020F0502020204030204" pitchFamily="34" charset="0"/>
                                        <a:cs typeface="Times New Roman" panose="02020603050405020304" pitchFamily="18" charset="0"/>
                                      </a:rPr>
                                      <m:t>𝒛</m:t>
                                    </m:r>
                                  </m:e>
                                  <m:sub>
                                    <m:r>
                                      <a:rPr lang="en-IN" sz="1800" b="1" i="1">
                                        <a:effectLst/>
                                        <a:latin typeface="Cambria Math" panose="02040503050406030204" pitchFamily="18" charset="0"/>
                                        <a:ea typeface="Calibri" panose="020F0502020204030204" pitchFamily="34" charset="0"/>
                                        <a:cs typeface="Times New Roman" panose="02020603050405020304" pitchFamily="18" charset="0"/>
                                      </a:rPr>
                                      <m:t>𝜶</m:t>
                                    </m:r>
                                  </m:sub>
                                </m:sSub>
                                <m:r>
                                  <a:rPr lang="en-IN" sz="1800" b="1" i="1">
                                    <a:effectLst/>
                                    <a:latin typeface="Cambria Math" panose="02040503050406030204" pitchFamily="18" charset="0"/>
                                    <a:ea typeface="Calibri" panose="020F0502020204030204" pitchFamily="34" charset="0"/>
                                    <a:cs typeface="Times New Roman" panose="02020603050405020304" pitchFamily="18" charset="0"/>
                                  </a:rPr>
                                  <m:t>=</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𝟔𝟒𝟓</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IN" sz="1800" b="1" i="1">
                                        <a:effectLst/>
                                        <a:latin typeface="Cambria Math"/>
                                        <a:ea typeface="Calibri" panose="020F0502020204030204" pitchFamily="34" charset="0"/>
                                        <a:cs typeface="Times New Roman" panose="02020603050405020304" pitchFamily="18" charset="0"/>
                                      </a:rPr>
                                    </m:ctrlPr>
                                  </m:sSubPr>
                                  <m:e>
                                    <m:r>
                                      <a:rPr lang="en-IN" sz="1800" b="1" i="1">
                                        <a:effectLst/>
                                        <a:latin typeface="Cambria Math" panose="02040503050406030204" pitchFamily="18" charset="0"/>
                                        <a:ea typeface="Calibri" panose="020F0502020204030204" pitchFamily="34" charset="0"/>
                                        <a:cs typeface="Times New Roman" panose="02020603050405020304" pitchFamily="18" charset="0"/>
                                      </a:rPr>
                                      <m:t>𝒛</m:t>
                                    </m:r>
                                  </m:e>
                                  <m:sub>
                                    <m:r>
                                      <a:rPr lang="en-IN" sz="1800" b="1" i="1">
                                        <a:effectLst/>
                                        <a:latin typeface="Cambria Math" panose="02040503050406030204" pitchFamily="18" charset="0"/>
                                        <a:ea typeface="Calibri" panose="020F0502020204030204" pitchFamily="34" charset="0"/>
                                        <a:cs typeface="Times New Roman" panose="02020603050405020304" pitchFamily="18" charset="0"/>
                                      </a:rPr>
                                      <m:t>𝜶</m:t>
                                    </m:r>
                                  </m:sub>
                                </m:sSub>
                                <m:r>
                                  <a:rPr lang="en-IN" sz="1800" b="1" i="1">
                                    <a:effectLst/>
                                    <a:latin typeface="Cambria Math" panose="02040503050406030204" pitchFamily="18" charset="0"/>
                                    <a:ea typeface="Calibri" panose="020F0502020204030204" pitchFamily="34" charset="0"/>
                                    <a:cs typeface="Times New Roman" panose="02020603050405020304" pitchFamily="18" charset="0"/>
                                  </a:rPr>
                                  <m:t>=</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𝟐𝟖</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899840137"/>
                  </p:ext>
                </p:extLst>
              </p:nvPr>
            </p:nvGraphicFramePr>
            <p:xfrm>
              <a:off x="909864" y="1676400"/>
              <a:ext cx="6786336" cy="3581400"/>
            </p:xfrm>
            <a:graphic>
              <a:graphicData uri="http://schemas.openxmlformats.org/drawingml/2006/table">
                <a:tbl>
                  <a:tblPr firstRow="1" firstCol="1" bandRow="1"/>
                  <a:tblGrid>
                    <a:gridCol w="1696584">
                      <a:extLst>
                        <a:ext uri="{9D8B030D-6E8A-4147-A177-3AD203B41FA5}">
                          <a16:colId xmlns:a16="http://schemas.microsoft.com/office/drawing/2014/main" val="20000"/>
                        </a:ext>
                      </a:extLst>
                    </a:gridCol>
                    <a:gridCol w="1696584">
                      <a:extLst>
                        <a:ext uri="{9D8B030D-6E8A-4147-A177-3AD203B41FA5}">
                          <a16:colId xmlns:a16="http://schemas.microsoft.com/office/drawing/2014/main" val="20001"/>
                        </a:ext>
                      </a:extLst>
                    </a:gridCol>
                    <a:gridCol w="1696584">
                      <a:extLst>
                        <a:ext uri="{9D8B030D-6E8A-4147-A177-3AD203B41FA5}">
                          <a16:colId xmlns:a16="http://schemas.microsoft.com/office/drawing/2014/main" val="20002"/>
                        </a:ext>
                      </a:extLst>
                    </a:gridCol>
                    <a:gridCol w="1696584">
                      <a:extLst>
                        <a:ext uri="{9D8B030D-6E8A-4147-A177-3AD203B41FA5}">
                          <a16:colId xmlns:a16="http://schemas.microsoft.com/office/drawing/2014/main" val="20003"/>
                        </a:ext>
                      </a:extLst>
                    </a:gridCol>
                  </a:tblGrid>
                  <a:tr h="734693">
                    <a:tc rowSpan="2">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Critical value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Level of significance </a:t>
                          </a:r>
                          <a:r>
                            <a:rPr lang="en-US" sz="1800" b="1">
                              <a:effectLst/>
                              <a:latin typeface="Cambria Math" panose="02040503050406030204" pitchFamily="18" charset="0"/>
                              <a:ea typeface="Calibri" panose="020F0502020204030204" pitchFamily="34" charset="0"/>
                              <a:cs typeface="Cambria Math" panose="02040503050406030204" pitchFamily="18" charset="0"/>
                            </a:rPr>
                            <a: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734693">
                    <a:tc vMerge="1">
                      <a:txBody>
                        <a:bodyPr/>
                        <a:lstStyle/>
                        <a:p>
                          <a:endParaRPr lang="en-IN"/>
                        </a:p>
                      </a:txBody>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10%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6007">
                    <a:tc>
                      <a:txBody>
                        <a:bodyPr/>
                        <a:lstStyle/>
                        <a:p>
                          <a:pPr algn="ctr">
                            <a:lnSpc>
                              <a:spcPct val="107000"/>
                            </a:lnSpc>
                            <a:spcAft>
                              <a:spcPts val="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Two tailed test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VI"/>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00719" t="-146552" r="-201079" b="-100575"/>
                          </a:stretch>
                        </a:blipFill>
                      </a:tcPr>
                    </a:tc>
                    <a:tc>
                      <a:txBody>
                        <a:bodyPr/>
                        <a:lstStyle/>
                        <a:p>
                          <a:endParaRPr lang="en-VI"/>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0000" t="-146552" r="-100358" b="-100575"/>
                          </a:stretch>
                        </a:blipFill>
                      </a:tcPr>
                    </a:tc>
                    <a:tc>
                      <a:txBody>
                        <a:bodyPr/>
                        <a:lstStyle/>
                        <a:p>
                          <a:endParaRPr lang="en-VI"/>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01079" t="-146552" r="-719" b="-100575"/>
                          </a:stretch>
                        </a:blipFill>
                      </a:tcPr>
                    </a:tc>
                    <a:extLst>
                      <a:ext uri="{0D108BD9-81ED-4DB2-BD59-A6C34878D82A}">
                        <a16:rowId xmlns:a16="http://schemas.microsoft.com/office/drawing/2014/main" val="10002"/>
                      </a:ext>
                    </a:extLst>
                  </a:tr>
                  <a:tr h="1056007">
                    <a:tc>
                      <a:txBody>
                        <a:bodyPr/>
                        <a:lstStyle/>
                        <a:p>
                          <a:pPr algn="ctr">
                            <a:lnSpc>
                              <a:spcPct val="107000"/>
                            </a:lnSpc>
                            <a:spcAft>
                              <a:spcPts val="0"/>
                            </a:spcAft>
                          </a:pPr>
                          <a:r>
                            <a:rPr lang="en-IN" sz="1800" b="1">
                              <a:effectLst/>
                              <a:latin typeface="Calibri" panose="020F0502020204030204" pitchFamily="34" charset="0"/>
                              <a:ea typeface="Calibri" panose="020F0502020204030204" pitchFamily="34" charset="0"/>
                              <a:cs typeface="Times New Roman" panose="02020603050405020304" pitchFamily="18" charset="0"/>
                            </a:rPr>
                            <a:t>One tailed test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VI"/>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00719" t="-247977" r="-201079" b="-1156"/>
                          </a:stretch>
                        </a:blipFill>
                      </a:tcPr>
                    </a:tc>
                    <a:tc>
                      <a:txBody>
                        <a:bodyPr/>
                        <a:lstStyle/>
                        <a:p>
                          <a:endParaRPr lang="en-VI"/>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0000" t="-247977" r="-100358" b="-1156"/>
                          </a:stretch>
                        </a:blipFill>
                      </a:tcPr>
                    </a:tc>
                    <a:tc>
                      <a:txBody>
                        <a:bodyPr/>
                        <a:lstStyle/>
                        <a:p>
                          <a:endParaRPr lang="en-VI"/>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01079" t="-247977" r="-719" b="-1156"/>
                          </a:stretch>
                        </a:blipFill>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1962026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0</TotalTime>
  <Words>6379</Words>
  <Application>Microsoft Office PowerPoint</Application>
  <PresentationFormat>On-screen Show (4:3)</PresentationFormat>
  <Paragraphs>967</Paragraphs>
  <Slides>174</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174</vt:i4>
      </vt:variant>
    </vt:vector>
  </HeadingPairs>
  <TitlesOfParts>
    <vt:vector size="176" baseType="lpstr">
      <vt:lpstr>Office Theme</vt:lpstr>
      <vt:lpstr>Equation</vt:lpstr>
      <vt:lpstr>Introduction to Statistical Methods</vt:lpstr>
      <vt:lpstr>PowerPoint Presentation</vt:lpstr>
      <vt:lpstr>PowerPoint Presentation</vt:lpstr>
      <vt:lpstr>Need for testing of hypothesis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Errors in decision making</vt:lpstr>
      <vt:lpstr>Errors in decision making</vt:lpstr>
      <vt:lpstr>Decision on α –error and β - error</vt:lpstr>
      <vt:lpstr>PowerPoint Presentation</vt:lpstr>
      <vt:lpstr>PowerPoint Presentation</vt:lpstr>
      <vt:lpstr>P-value</vt:lpstr>
      <vt:lpstr>P-value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Z-test for proportion of a single population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PowerPoint Presentation</vt:lpstr>
      <vt:lpstr>PowerPoint Presentation</vt:lpstr>
      <vt:lpstr>Problem </vt:lpstr>
      <vt:lpstr>PowerPoint Presentation</vt:lpstr>
      <vt:lpstr>PowerPoint Presentation</vt:lpstr>
      <vt:lpstr>PowerPoint Presentation</vt:lpstr>
      <vt:lpstr>Problem</vt:lpstr>
      <vt:lpstr>PowerPoint Presentation</vt:lpstr>
      <vt:lpstr>PowerPoint Presentation</vt:lpstr>
      <vt:lpstr>PowerPoint Presentation</vt:lpstr>
      <vt:lpstr>Problem 5</vt:lpstr>
      <vt:lpstr>PowerPoint Presentation</vt:lpstr>
      <vt:lpstr>PowerPoint Presentation</vt:lpstr>
      <vt:lpstr>Problem </vt:lpstr>
      <vt:lpstr>PowerPoint Presentation</vt:lpstr>
      <vt:lpstr>PowerPoint Presentation</vt:lpstr>
      <vt:lpstr>Problem </vt:lpstr>
      <vt:lpstr>PowerPoint Presentation</vt:lpstr>
      <vt:lpstr>PowerPoint Presentation</vt:lpstr>
      <vt:lpstr> </vt:lpstr>
      <vt:lpstr>PowerPoint Presentation</vt:lpstr>
      <vt:lpstr>Problem </vt:lpstr>
      <vt:lpstr>PowerPoint Presentation</vt:lpstr>
      <vt:lpstr> </vt:lpstr>
      <vt:lpstr>PowerPoint Presentation</vt:lpstr>
      <vt:lpstr>PowerPoint Presentation</vt:lpstr>
      <vt:lpstr>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PowerPoint Presentation</vt:lpstr>
      <vt:lpstr> </vt:lpstr>
      <vt:lpstr> </vt:lpstr>
      <vt:lpstr>Hypothesis Testing (Problems for Discussion)</vt:lpstr>
      <vt:lpstr>   EXAMPLE 15</vt:lpstr>
      <vt:lpstr>PowerPoint Presentation</vt:lpstr>
      <vt:lpstr>PowerPoint Presentation</vt:lpstr>
      <vt:lpstr>   EXAMPLE 16</vt:lpstr>
      <vt:lpstr>PowerPoint Presentation</vt:lpstr>
      <vt:lpstr>   EXAMPLE 17</vt:lpstr>
      <vt:lpstr>PowerPoint Presentation</vt:lpstr>
      <vt:lpstr>PowerPoint Presentation</vt:lpstr>
      <vt:lpstr>   EXAMPLE 18</vt:lpstr>
      <vt:lpstr>Example </vt:lpstr>
      <vt:lpstr>Example </vt:lpstr>
      <vt:lpstr>PowerPoint Presentation</vt:lpstr>
      <vt:lpstr>   EXAMPLE 19</vt:lpstr>
      <vt:lpstr>Example </vt:lpstr>
      <vt:lpstr>   EXAMPLE 20</vt:lpstr>
      <vt:lpstr>Example </vt:lpstr>
      <vt:lpstr>PowerPoint Presentation</vt:lpstr>
      <vt:lpstr>   EXAMPLE 21</vt:lpstr>
      <vt:lpstr>PowerPoint Presentation</vt:lpstr>
      <vt:lpstr>   EXAMPLE 22</vt:lpstr>
      <vt:lpstr>PowerPoint Presentation</vt:lpstr>
      <vt:lpstr>   EXAMPLE 23</vt:lpstr>
      <vt:lpstr>PowerPoint Presentation</vt:lpstr>
      <vt:lpstr>PowerPoint Presentation</vt:lpstr>
      <vt:lpstr>   EXAMPLE 24</vt:lpstr>
      <vt:lpstr>PowerPoint Presentation</vt:lpstr>
      <vt:lpstr>PowerPoint Presentation</vt:lpstr>
      <vt:lpstr>PowerPoint Presentation</vt:lpstr>
      <vt:lpstr>   EXAMPLE 25</vt:lpstr>
      <vt:lpstr>                  Example</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Computing Lectures</dc:title>
  <dc:subject>Multimedia Computing</dc:subject>
  <dc:creator/>
  <cp:keywords>Abhishek Thakur</cp:keywords>
  <dc:description>For Online / Offline series</dc:description>
  <cp:lastModifiedBy/>
  <cp:revision>46</cp:revision>
  <dcterms:created xsi:type="dcterms:W3CDTF">2014-08-22T12:03:57Z</dcterms:created>
  <dcterms:modified xsi:type="dcterms:W3CDTF">2022-05-01T15:34:33Z</dcterms:modified>
  <cp:contentStatus>Work In Progress</cp:contentStatus>
</cp:coreProperties>
</file>